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8" r:id="rId2"/>
  </p:sldMasterIdLst>
  <p:sldIdLst>
    <p:sldId id="256" r:id="rId3"/>
    <p:sldId id="283" r:id="rId4"/>
    <p:sldId id="284" r:id="rId5"/>
    <p:sldId id="285" r:id="rId6"/>
    <p:sldId id="286" r:id="rId7"/>
    <p:sldId id="287" r:id="rId8"/>
    <p:sldId id="259" r:id="rId9"/>
    <p:sldId id="258" r:id="rId10"/>
    <p:sldId id="260" r:id="rId11"/>
    <p:sldId id="288" r:id="rId12"/>
    <p:sldId id="261" r:id="rId13"/>
    <p:sldId id="262" r:id="rId14"/>
    <p:sldId id="266" r:id="rId15"/>
    <p:sldId id="270" r:id="rId16"/>
    <p:sldId id="263" r:id="rId17"/>
    <p:sldId id="264" r:id="rId18"/>
    <p:sldId id="265" r:id="rId19"/>
    <p:sldId id="271" r:id="rId20"/>
    <p:sldId id="272" r:id="rId21"/>
    <p:sldId id="273" r:id="rId22"/>
    <p:sldId id="277" r:id="rId23"/>
    <p:sldId id="275" r:id="rId24"/>
    <p:sldId id="276" r:id="rId25"/>
    <p:sldId id="268" r:id="rId26"/>
    <p:sldId id="267" r:id="rId2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B8"/>
    <a:srgbClr val="0055B8"/>
    <a:srgbClr val="1B5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5252A-CDEB-471F-9ABC-5BA1E4257148}" type="doc">
      <dgm:prSet loTypeId="urn:microsoft.com/office/officeart/2005/8/layout/bProcess3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b-NO"/>
        </a:p>
      </dgm:t>
    </dgm:pt>
    <dgm:pt modelId="{B1D46B00-62BE-4400-830B-AF423FA7B18C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Måten vi skal </a:t>
          </a:r>
        </a:p>
        <a:p>
          <a:r>
            <a:rPr lang="nb-NO" dirty="0">
              <a:solidFill>
                <a:schemeClr val="tx1"/>
              </a:solidFill>
            </a:rPr>
            <a:t>spille på</a:t>
          </a:r>
        </a:p>
      </dgm:t>
    </dgm:pt>
    <dgm:pt modelId="{A8F37505-2D0D-4294-9916-EEF188A6FD09}" type="parTrans" cxnId="{27E8C7C8-EA1B-40C5-A684-C51480C641BB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8BED7330-0832-46BB-913E-B171CDCF6FC6}" type="sibTrans" cxnId="{27E8C7C8-EA1B-40C5-A684-C51480C641BB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F8CFFF6A-DC83-4BC7-83D4-A7FE47FB0614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Hvordan vi skal øve på denne </a:t>
          </a:r>
          <a:r>
            <a:rPr lang="nb-NO" dirty="0" err="1">
              <a:solidFill>
                <a:schemeClr val="tx1"/>
              </a:solidFill>
            </a:rPr>
            <a:t>spillmåten</a:t>
          </a:r>
          <a:endParaRPr lang="nb-NO" dirty="0">
            <a:solidFill>
              <a:schemeClr val="tx1"/>
            </a:solidFill>
          </a:endParaRPr>
        </a:p>
      </dgm:t>
    </dgm:pt>
    <dgm:pt modelId="{061158AC-8F25-4C65-A3DE-E75B734ECEE4}" type="parTrans" cxnId="{75A62D7F-93B1-4014-9F91-AFBC7FBE9CDC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C672CE4D-B900-457F-B888-200E99541675}" type="sibTrans" cxnId="{75A62D7F-93B1-4014-9F91-AFBC7FBE9CDC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25B3F805-6B64-49E4-8E30-9880D22B6236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Hvordan treningene skal planlegges</a:t>
          </a:r>
        </a:p>
      </dgm:t>
    </dgm:pt>
    <dgm:pt modelId="{F11CB2F4-F10B-4B78-BEEE-A677C4E01BE7}" type="parTrans" cxnId="{5634BD8E-B4B7-497C-96AA-3FC81964ADC5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94DD5A5A-919A-4BFD-8D80-5DCB135BC04E}" type="sibTrans" cxnId="{5634BD8E-B4B7-497C-96AA-3FC81964ADC5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DD9BFE9D-BB37-4F45-BBCB-E948D7032905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Innhold og øvelser til treningene</a:t>
          </a:r>
        </a:p>
      </dgm:t>
    </dgm:pt>
    <dgm:pt modelId="{D715E83E-5B7B-45FC-A296-4BA06A7E5F9D}" type="parTrans" cxnId="{5F152E6C-6162-482C-99DC-40AA8010419F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9EE896AA-593B-4403-8319-DDE053800407}" type="sibTrans" cxnId="{5F152E6C-6162-482C-99DC-40AA8010419F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EE7CC2F2-2E6A-4316-8F1D-FEB7FC4C3506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Hvordan vi øver basisferdighetene</a:t>
          </a:r>
        </a:p>
      </dgm:t>
    </dgm:pt>
    <dgm:pt modelId="{C5F4D408-072F-4AC4-A4DD-C55A385CDD75}" type="parTrans" cxnId="{7870B0D5-8440-451A-84AB-C96D246EAD32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DDC58ECA-1C0A-45AA-A54D-DBEFA85F2638}" type="sibTrans" cxnId="{7870B0D5-8440-451A-84AB-C96D246EAD32}">
      <dgm:prSet custT="1"/>
      <dgm:spPr>
        <a:ln w="28575"/>
      </dgm:spPr>
      <dgm:t>
        <a:bodyPr/>
        <a:lstStyle/>
        <a:p>
          <a:endParaRPr lang="nb-NO" sz="1100">
            <a:solidFill>
              <a:schemeClr val="tx1"/>
            </a:solidFill>
          </a:endParaRPr>
        </a:p>
      </dgm:t>
    </dgm:pt>
    <dgm:pt modelId="{D2180CF7-75E3-4EA5-B6B5-74C7B9D9675F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Hvordan vi øver de ulike rollene i laget</a:t>
          </a:r>
        </a:p>
      </dgm:t>
    </dgm:pt>
    <dgm:pt modelId="{D890B791-DF2E-4ED5-89FC-1E38033F11CA}" type="parTrans" cxnId="{720F927C-14D5-423C-845B-03119D04F458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BF18C83D-4898-4C4C-BD1A-9B10927095A9}" type="sibTrans" cxnId="{720F927C-14D5-423C-845B-03119D04F458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BDB544BE-4B4B-40C3-A6A0-467208B83BF4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Hvordan </a:t>
          </a:r>
          <a:r>
            <a:rPr lang="nb-NO" dirty="0" err="1">
              <a:solidFill>
                <a:schemeClr val="tx1"/>
              </a:solidFill>
            </a:rPr>
            <a:t>tilrette</a:t>
          </a:r>
          <a:r>
            <a:rPr lang="nb-NO" dirty="0">
              <a:solidFill>
                <a:schemeClr val="tx1"/>
              </a:solidFill>
            </a:rPr>
            <a:t>-legge for spilleren</a:t>
          </a:r>
        </a:p>
      </dgm:t>
    </dgm:pt>
    <dgm:pt modelId="{3676D8BE-F085-4FF5-B7B7-FF7745438F48}" type="parTrans" cxnId="{1D7A2D9B-BA1B-4A87-85B4-D22B51BA3C47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62A2978E-A5C4-4C83-B1B2-CCCE9FD1E064}" type="sibTrans" cxnId="{1D7A2D9B-BA1B-4A87-85B4-D22B51BA3C47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C5EC45CB-3263-4AF9-9FDA-8C8EF7C6837C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Sesong-</a:t>
          </a:r>
          <a:br>
            <a:rPr lang="nb-NO" dirty="0">
              <a:solidFill>
                <a:schemeClr val="tx1"/>
              </a:solidFill>
            </a:rPr>
          </a:br>
          <a:r>
            <a:rPr lang="nb-NO" dirty="0">
              <a:solidFill>
                <a:schemeClr val="tx1"/>
              </a:solidFill>
            </a:rPr>
            <a:t>planlegging</a:t>
          </a:r>
        </a:p>
      </dgm:t>
    </dgm:pt>
    <dgm:pt modelId="{43CF7142-D972-4706-B19B-800CCDA78E96}" type="parTrans" cxnId="{FA2812B8-0DF3-45D9-8AC7-C78148BB15C6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855845B8-56D3-4803-953F-630E6D84299A}" type="sibTrans" cxnId="{FA2812B8-0DF3-45D9-8AC7-C78148BB15C6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4059C273-607B-4E1C-8942-EAD57CA40F14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Lette hverdagen for alle trenere</a:t>
          </a:r>
        </a:p>
      </dgm:t>
    </dgm:pt>
    <dgm:pt modelId="{F60C7FC9-C323-42A5-97E2-62049470763E}" type="parTrans" cxnId="{1F936C71-A8FE-4C5F-A8A3-87A8904508B3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46024BBC-9807-4A6B-A847-D9FFF673D9B7}" type="sibTrans" cxnId="{1F936C71-A8FE-4C5F-A8A3-87A8904508B3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0493518F-5A31-4046-A90D-5E9EC5DD5D08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Sportsplanen med stort eierforhold</a:t>
          </a:r>
        </a:p>
      </dgm:t>
    </dgm:pt>
    <dgm:pt modelId="{94FC920B-9369-4E38-9980-C2DCA1B49BE5}" type="parTrans" cxnId="{0DAB8372-B253-4A5D-B96C-363C70B51955}">
      <dgm:prSet/>
      <dgm:spPr/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86B0D1D1-4603-4041-8491-174C90223B6A}" type="sibTrans" cxnId="{0DAB8372-B253-4A5D-B96C-363C70B51955}">
      <dgm:prSet/>
      <dgm:spPr>
        <a:ln w="28575"/>
      </dgm:spPr>
      <dgm:t>
        <a:bodyPr/>
        <a:lstStyle/>
        <a:p>
          <a:endParaRPr lang="nb-NO">
            <a:solidFill>
              <a:schemeClr val="tx1"/>
            </a:solidFill>
          </a:endParaRPr>
        </a:p>
      </dgm:t>
    </dgm:pt>
    <dgm:pt modelId="{CD6E8AB3-A9A4-4C4C-AE15-D3DEDEDCCA0C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En metodisk gjennomtenkt plan</a:t>
          </a:r>
        </a:p>
      </dgm:t>
    </dgm:pt>
    <dgm:pt modelId="{8BE0994B-5A81-4717-963E-AF59DD615FD1}" type="parTrans" cxnId="{1416CBF4-0D8A-4BEF-B659-8A40B1C07019}">
      <dgm:prSet/>
      <dgm:spPr/>
      <dgm:t>
        <a:bodyPr/>
        <a:lstStyle/>
        <a:p>
          <a:endParaRPr lang="nb-NO"/>
        </a:p>
      </dgm:t>
    </dgm:pt>
    <dgm:pt modelId="{25A38C5E-C2B9-4371-A82F-647E2FDFCBE4}" type="sibTrans" cxnId="{1416CBF4-0D8A-4BEF-B659-8A40B1C07019}">
      <dgm:prSet/>
      <dgm:spPr>
        <a:ln w="28575"/>
      </dgm:spPr>
      <dgm:t>
        <a:bodyPr/>
        <a:lstStyle/>
        <a:p>
          <a:endParaRPr lang="nb-NO"/>
        </a:p>
      </dgm:t>
    </dgm:pt>
    <dgm:pt modelId="{794BA002-0968-4FE2-AA7B-1A06819CEC7B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En plan som holdes oppdatert</a:t>
          </a:r>
        </a:p>
      </dgm:t>
    </dgm:pt>
    <dgm:pt modelId="{6927235B-3116-4049-A6A8-55248527D506}" type="parTrans" cxnId="{E4BC08E6-E29E-4936-AF6D-1801D349EDC8}">
      <dgm:prSet/>
      <dgm:spPr/>
      <dgm:t>
        <a:bodyPr/>
        <a:lstStyle/>
        <a:p>
          <a:endParaRPr lang="nb-NO"/>
        </a:p>
      </dgm:t>
    </dgm:pt>
    <dgm:pt modelId="{837C9243-2F54-4898-84AF-7D753146619E}" type="sibTrans" cxnId="{E4BC08E6-E29E-4936-AF6D-1801D349EDC8}">
      <dgm:prSet/>
      <dgm:spPr>
        <a:ln w="28575"/>
      </dgm:spPr>
      <dgm:t>
        <a:bodyPr/>
        <a:lstStyle/>
        <a:p>
          <a:endParaRPr lang="nb-NO"/>
        </a:p>
      </dgm:t>
    </dgm:pt>
    <dgm:pt modelId="{621230BA-A81B-432A-B97E-41C411EB2757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En plan fra 6 år til Toppfotballen</a:t>
          </a:r>
        </a:p>
      </dgm:t>
    </dgm:pt>
    <dgm:pt modelId="{EAF5D3E7-382D-4106-809C-2066F6FC4045}" type="parTrans" cxnId="{AEF1C893-6432-4DC5-BDAB-E9C033AB3D1A}">
      <dgm:prSet/>
      <dgm:spPr/>
      <dgm:t>
        <a:bodyPr/>
        <a:lstStyle/>
        <a:p>
          <a:endParaRPr lang="nb-NO"/>
        </a:p>
      </dgm:t>
    </dgm:pt>
    <dgm:pt modelId="{E4C27741-4FB0-4685-8895-C3A1F178F527}" type="sibTrans" cxnId="{AEF1C893-6432-4DC5-BDAB-E9C033AB3D1A}">
      <dgm:prSet/>
      <dgm:spPr>
        <a:ln w="28575"/>
      </dgm:spPr>
      <dgm:t>
        <a:bodyPr/>
        <a:lstStyle/>
        <a:p>
          <a:endParaRPr lang="nb-NO"/>
        </a:p>
      </dgm:t>
    </dgm:pt>
    <dgm:pt modelId="{B4E0990D-03F4-4C09-80BF-53E381123768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En plan for alle trenernivå</a:t>
          </a:r>
        </a:p>
      </dgm:t>
    </dgm:pt>
    <dgm:pt modelId="{BFF0E8A6-D68A-4AAA-85B8-4323D8252ECD}" type="parTrans" cxnId="{F37271AC-5CFB-4A67-8184-376A49AC7A1A}">
      <dgm:prSet/>
      <dgm:spPr/>
      <dgm:t>
        <a:bodyPr/>
        <a:lstStyle/>
        <a:p>
          <a:endParaRPr lang="nb-NO"/>
        </a:p>
      </dgm:t>
    </dgm:pt>
    <dgm:pt modelId="{FCC749D2-FE36-4AB3-9EE8-7B8979569895}" type="sibTrans" cxnId="{F37271AC-5CFB-4A67-8184-376A49AC7A1A}">
      <dgm:prSet/>
      <dgm:spPr>
        <a:ln w="28575"/>
      </dgm:spPr>
      <dgm:t>
        <a:bodyPr/>
        <a:lstStyle/>
        <a:p>
          <a:endParaRPr lang="nb-NO"/>
        </a:p>
      </dgm:t>
    </dgm:pt>
    <dgm:pt modelId="{BF9BFA2B-C78C-4B43-AA63-C3249276DE95}">
      <dgm:prSet phldrT="[Tekst]"/>
      <dgm:spPr/>
      <dgm:t>
        <a:bodyPr/>
        <a:lstStyle/>
        <a:p>
          <a:r>
            <a:rPr lang="nb-NO" dirty="0">
              <a:solidFill>
                <a:schemeClr val="tx1"/>
              </a:solidFill>
            </a:rPr>
            <a:t>Lett tilgjengelig  innhold</a:t>
          </a:r>
        </a:p>
      </dgm:t>
    </dgm:pt>
    <dgm:pt modelId="{399E4B72-DC36-446F-A3D9-C208110B6206}" type="parTrans" cxnId="{8C1060BE-F208-4B9C-B3F5-60CDC071C6F6}">
      <dgm:prSet/>
      <dgm:spPr/>
      <dgm:t>
        <a:bodyPr/>
        <a:lstStyle/>
        <a:p>
          <a:endParaRPr lang="nb-NO"/>
        </a:p>
      </dgm:t>
    </dgm:pt>
    <dgm:pt modelId="{2772BC44-210C-4988-BCCC-9A07101C474A}" type="sibTrans" cxnId="{8C1060BE-F208-4B9C-B3F5-60CDC071C6F6}">
      <dgm:prSet/>
      <dgm:spPr/>
      <dgm:t>
        <a:bodyPr/>
        <a:lstStyle/>
        <a:p>
          <a:endParaRPr lang="nb-NO"/>
        </a:p>
      </dgm:t>
    </dgm:pt>
    <dgm:pt modelId="{329A2A4C-49B8-4B7D-945B-2168B8A265C4}" type="pres">
      <dgm:prSet presAssocID="{60C5252A-CDEB-471F-9ABC-5BA1E4257148}" presName="Name0" presStyleCnt="0">
        <dgm:presLayoutVars>
          <dgm:dir/>
          <dgm:resizeHandles val="exact"/>
        </dgm:presLayoutVars>
      </dgm:prSet>
      <dgm:spPr/>
    </dgm:pt>
    <dgm:pt modelId="{D82FE625-8B83-41C5-A4BD-6ACAEABC8478}" type="pres">
      <dgm:prSet presAssocID="{B1D46B00-62BE-4400-830B-AF423FA7B18C}" presName="node" presStyleLbl="node1" presStyleIdx="0" presStyleCnt="15">
        <dgm:presLayoutVars>
          <dgm:bulletEnabled val="1"/>
        </dgm:presLayoutVars>
      </dgm:prSet>
      <dgm:spPr/>
    </dgm:pt>
    <dgm:pt modelId="{DA8C9326-4192-485A-A37D-A3C97D9562BD}" type="pres">
      <dgm:prSet presAssocID="{8BED7330-0832-46BB-913E-B171CDCF6FC6}" presName="sibTrans" presStyleLbl="sibTrans1D1" presStyleIdx="0" presStyleCnt="14"/>
      <dgm:spPr/>
    </dgm:pt>
    <dgm:pt modelId="{36F8FF91-F00C-434E-AEC6-189E0032694A}" type="pres">
      <dgm:prSet presAssocID="{8BED7330-0832-46BB-913E-B171CDCF6FC6}" presName="connectorText" presStyleLbl="sibTrans1D1" presStyleIdx="0" presStyleCnt="14"/>
      <dgm:spPr/>
    </dgm:pt>
    <dgm:pt modelId="{898F5BF2-BE1E-4252-8901-F3B9F1B836FF}" type="pres">
      <dgm:prSet presAssocID="{F8CFFF6A-DC83-4BC7-83D4-A7FE47FB0614}" presName="node" presStyleLbl="node1" presStyleIdx="1" presStyleCnt="15">
        <dgm:presLayoutVars>
          <dgm:bulletEnabled val="1"/>
        </dgm:presLayoutVars>
      </dgm:prSet>
      <dgm:spPr/>
    </dgm:pt>
    <dgm:pt modelId="{7AD2165A-05C6-43DC-B678-C4D4D0366066}" type="pres">
      <dgm:prSet presAssocID="{C672CE4D-B900-457F-B888-200E99541675}" presName="sibTrans" presStyleLbl="sibTrans1D1" presStyleIdx="1" presStyleCnt="14"/>
      <dgm:spPr/>
    </dgm:pt>
    <dgm:pt modelId="{7CBEEAC5-80A3-4F5E-BF22-89AF428E9733}" type="pres">
      <dgm:prSet presAssocID="{C672CE4D-B900-457F-B888-200E99541675}" presName="connectorText" presStyleLbl="sibTrans1D1" presStyleIdx="1" presStyleCnt="14"/>
      <dgm:spPr/>
    </dgm:pt>
    <dgm:pt modelId="{777B0847-A520-4B44-A7CC-CB7F2726A520}" type="pres">
      <dgm:prSet presAssocID="{25B3F805-6B64-49E4-8E30-9880D22B6236}" presName="node" presStyleLbl="node1" presStyleIdx="2" presStyleCnt="15">
        <dgm:presLayoutVars>
          <dgm:bulletEnabled val="1"/>
        </dgm:presLayoutVars>
      </dgm:prSet>
      <dgm:spPr/>
    </dgm:pt>
    <dgm:pt modelId="{98A629BE-6471-4886-B54C-0145FEC672B8}" type="pres">
      <dgm:prSet presAssocID="{94DD5A5A-919A-4BFD-8D80-5DCB135BC04E}" presName="sibTrans" presStyleLbl="sibTrans1D1" presStyleIdx="2" presStyleCnt="14"/>
      <dgm:spPr/>
    </dgm:pt>
    <dgm:pt modelId="{A106F2C3-A64F-4D16-B8BE-81AFB4D00F1A}" type="pres">
      <dgm:prSet presAssocID="{94DD5A5A-919A-4BFD-8D80-5DCB135BC04E}" presName="connectorText" presStyleLbl="sibTrans1D1" presStyleIdx="2" presStyleCnt="14"/>
      <dgm:spPr/>
    </dgm:pt>
    <dgm:pt modelId="{9AD617D0-1D09-4758-814B-1130430E6981}" type="pres">
      <dgm:prSet presAssocID="{DD9BFE9D-BB37-4F45-BBCB-E948D7032905}" presName="node" presStyleLbl="node1" presStyleIdx="3" presStyleCnt="15">
        <dgm:presLayoutVars>
          <dgm:bulletEnabled val="1"/>
        </dgm:presLayoutVars>
      </dgm:prSet>
      <dgm:spPr/>
    </dgm:pt>
    <dgm:pt modelId="{BA1BD759-683D-4FB1-A250-92C13AC7CF7A}" type="pres">
      <dgm:prSet presAssocID="{9EE896AA-593B-4403-8319-DDE053800407}" presName="sibTrans" presStyleLbl="sibTrans1D1" presStyleIdx="3" presStyleCnt="14"/>
      <dgm:spPr/>
    </dgm:pt>
    <dgm:pt modelId="{90142BA6-E6D6-4CBC-AE20-8599761B8E76}" type="pres">
      <dgm:prSet presAssocID="{9EE896AA-593B-4403-8319-DDE053800407}" presName="connectorText" presStyleLbl="sibTrans1D1" presStyleIdx="3" presStyleCnt="14"/>
      <dgm:spPr/>
    </dgm:pt>
    <dgm:pt modelId="{F5C33C75-2281-4F69-BEB8-C80B1179BE0E}" type="pres">
      <dgm:prSet presAssocID="{EE7CC2F2-2E6A-4316-8F1D-FEB7FC4C3506}" presName="node" presStyleLbl="node1" presStyleIdx="4" presStyleCnt="15">
        <dgm:presLayoutVars>
          <dgm:bulletEnabled val="1"/>
        </dgm:presLayoutVars>
      </dgm:prSet>
      <dgm:spPr/>
    </dgm:pt>
    <dgm:pt modelId="{F7CC0EAA-FA85-44CB-8E7A-B189F23E0619}" type="pres">
      <dgm:prSet presAssocID="{DDC58ECA-1C0A-45AA-A54D-DBEFA85F2638}" presName="sibTrans" presStyleLbl="sibTrans1D1" presStyleIdx="4" presStyleCnt="14"/>
      <dgm:spPr/>
    </dgm:pt>
    <dgm:pt modelId="{D7841C87-292B-4768-A977-89A007733E56}" type="pres">
      <dgm:prSet presAssocID="{DDC58ECA-1C0A-45AA-A54D-DBEFA85F2638}" presName="connectorText" presStyleLbl="sibTrans1D1" presStyleIdx="4" presStyleCnt="14"/>
      <dgm:spPr/>
    </dgm:pt>
    <dgm:pt modelId="{B9A3E630-7C0D-4EB3-8A47-97828AC62544}" type="pres">
      <dgm:prSet presAssocID="{D2180CF7-75E3-4EA5-B6B5-74C7B9D9675F}" presName="node" presStyleLbl="node1" presStyleIdx="5" presStyleCnt="15">
        <dgm:presLayoutVars>
          <dgm:bulletEnabled val="1"/>
        </dgm:presLayoutVars>
      </dgm:prSet>
      <dgm:spPr/>
    </dgm:pt>
    <dgm:pt modelId="{68BCD5A7-D1D1-4019-933B-B95396100531}" type="pres">
      <dgm:prSet presAssocID="{BF18C83D-4898-4C4C-BD1A-9B10927095A9}" presName="sibTrans" presStyleLbl="sibTrans1D1" presStyleIdx="5" presStyleCnt="14"/>
      <dgm:spPr/>
    </dgm:pt>
    <dgm:pt modelId="{6B502ACE-6C55-46EE-AC9D-C0B8A01C7710}" type="pres">
      <dgm:prSet presAssocID="{BF18C83D-4898-4C4C-BD1A-9B10927095A9}" presName="connectorText" presStyleLbl="sibTrans1D1" presStyleIdx="5" presStyleCnt="14"/>
      <dgm:spPr/>
    </dgm:pt>
    <dgm:pt modelId="{E4D1F7EA-5067-481B-9D79-47D3955C92C0}" type="pres">
      <dgm:prSet presAssocID="{BDB544BE-4B4B-40C3-A6A0-467208B83BF4}" presName="node" presStyleLbl="node1" presStyleIdx="6" presStyleCnt="15">
        <dgm:presLayoutVars>
          <dgm:bulletEnabled val="1"/>
        </dgm:presLayoutVars>
      </dgm:prSet>
      <dgm:spPr/>
    </dgm:pt>
    <dgm:pt modelId="{34E2F23B-56C0-4713-B59F-672FDE4964C8}" type="pres">
      <dgm:prSet presAssocID="{62A2978E-A5C4-4C83-B1B2-CCCE9FD1E064}" presName="sibTrans" presStyleLbl="sibTrans1D1" presStyleIdx="6" presStyleCnt="14"/>
      <dgm:spPr/>
    </dgm:pt>
    <dgm:pt modelId="{84BD4DD1-91B5-4EE6-887D-C6088A80258E}" type="pres">
      <dgm:prSet presAssocID="{62A2978E-A5C4-4C83-B1B2-CCCE9FD1E064}" presName="connectorText" presStyleLbl="sibTrans1D1" presStyleIdx="6" presStyleCnt="14"/>
      <dgm:spPr/>
    </dgm:pt>
    <dgm:pt modelId="{D6F54976-3F21-4E6A-BBCA-88926B1553F1}" type="pres">
      <dgm:prSet presAssocID="{C5EC45CB-3263-4AF9-9FDA-8C8EF7C6837C}" presName="node" presStyleLbl="node1" presStyleIdx="7" presStyleCnt="15">
        <dgm:presLayoutVars>
          <dgm:bulletEnabled val="1"/>
        </dgm:presLayoutVars>
      </dgm:prSet>
      <dgm:spPr/>
    </dgm:pt>
    <dgm:pt modelId="{5A22B628-6483-4BA7-90AC-0521BE4EB4CB}" type="pres">
      <dgm:prSet presAssocID="{855845B8-56D3-4803-953F-630E6D84299A}" presName="sibTrans" presStyleLbl="sibTrans1D1" presStyleIdx="7" presStyleCnt="14"/>
      <dgm:spPr/>
    </dgm:pt>
    <dgm:pt modelId="{1FC004BC-311A-4D56-887D-AD3C5289356B}" type="pres">
      <dgm:prSet presAssocID="{855845B8-56D3-4803-953F-630E6D84299A}" presName="connectorText" presStyleLbl="sibTrans1D1" presStyleIdx="7" presStyleCnt="14"/>
      <dgm:spPr/>
    </dgm:pt>
    <dgm:pt modelId="{A7192289-13A1-4E21-9D46-046603FA83D3}" type="pres">
      <dgm:prSet presAssocID="{4059C273-607B-4E1C-8942-EAD57CA40F14}" presName="node" presStyleLbl="node1" presStyleIdx="8" presStyleCnt="15">
        <dgm:presLayoutVars>
          <dgm:bulletEnabled val="1"/>
        </dgm:presLayoutVars>
      </dgm:prSet>
      <dgm:spPr/>
    </dgm:pt>
    <dgm:pt modelId="{774F07AB-D20B-4EA2-962D-301002F584D3}" type="pres">
      <dgm:prSet presAssocID="{46024BBC-9807-4A6B-A847-D9FFF673D9B7}" presName="sibTrans" presStyleLbl="sibTrans1D1" presStyleIdx="8" presStyleCnt="14"/>
      <dgm:spPr/>
    </dgm:pt>
    <dgm:pt modelId="{974BC2EC-C3F7-4D56-A0EF-7CE65F09FD0A}" type="pres">
      <dgm:prSet presAssocID="{46024BBC-9807-4A6B-A847-D9FFF673D9B7}" presName="connectorText" presStyleLbl="sibTrans1D1" presStyleIdx="8" presStyleCnt="14"/>
      <dgm:spPr/>
    </dgm:pt>
    <dgm:pt modelId="{61682129-F9B4-41FC-A0FE-CE626F859173}" type="pres">
      <dgm:prSet presAssocID="{0493518F-5A31-4046-A90D-5E9EC5DD5D08}" presName="node" presStyleLbl="node1" presStyleIdx="9" presStyleCnt="15">
        <dgm:presLayoutVars>
          <dgm:bulletEnabled val="1"/>
        </dgm:presLayoutVars>
      </dgm:prSet>
      <dgm:spPr/>
    </dgm:pt>
    <dgm:pt modelId="{CF16FC66-83EE-4B7D-A99B-CDC8B13F0F62}" type="pres">
      <dgm:prSet presAssocID="{86B0D1D1-4603-4041-8491-174C90223B6A}" presName="sibTrans" presStyleLbl="sibTrans1D1" presStyleIdx="9" presStyleCnt="14"/>
      <dgm:spPr/>
    </dgm:pt>
    <dgm:pt modelId="{4D72A527-6341-4894-AE80-C99F6BE4FCE8}" type="pres">
      <dgm:prSet presAssocID="{86B0D1D1-4603-4041-8491-174C90223B6A}" presName="connectorText" presStyleLbl="sibTrans1D1" presStyleIdx="9" presStyleCnt="14"/>
      <dgm:spPr/>
    </dgm:pt>
    <dgm:pt modelId="{EDAC66D7-26CA-4A43-9F55-B9ADE1C9D590}" type="pres">
      <dgm:prSet presAssocID="{CD6E8AB3-A9A4-4C4C-AE15-D3DEDEDCCA0C}" presName="node" presStyleLbl="node1" presStyleIdx="10" presStyleCnt="15">
        <dgm:presLayoutVars>
          <dgm:bulletEnabled val="1"/>
        </dgm:presLayoutVars>
      </dgm:prSet>
      <dgm:spPr/>
    </dgm:pt>
    <dgm:pt modelId="{F9AA563D-3A78-452C-8D23-06EAE1D79B8B}" type="pres">
      <dgm:prSet presAssocID="{25A38C5E-C2B9-4371-A82F-647E2FDFCBE4}" presName="sibTrans" presStyleLbl="sibTrans1D1" presStyleIdx="10" presStyleCnt="14"/>
      <dgm:spPr/>
    </dgm:pt>
    <dgm:pt modelId="{22C1189A-73EC-407D-9F4E-B037E809A0C9}" type="pres">
      <dgm:prSet presAssocID="{25A38C5E-C2B9-4371-A82F-647E2FDFCBE4}" presName="connectorText" presStyleLbl="sibTrans1D1" presStyleIdx="10" presStyleCnt="14"/>
      <dgm:spPr/>
    </dgm:pt>
    <dgm:pt modelId="{A8D09A75-DBF7-4208-9874-C30B62169BE5}" type="pres">
      <dgm:prSet presAssocID="{794BA002-0968-4FE2-AA7B-1A06819CEC7B}" presName="node" presStyleLbl="node1" presStyleIdx="11" presStyleCnt="15">
        <dgm:presLayoutVars>
          <dgm:bulletEnabled val="1"/>
        </dgm:presLayoutVars>
      </dgm:prSet>
      <dgm:spPr/>
    </dgm:pt>
    <dgm:pt modelId="{1B49699A-C857-49F5-BE5A-2A3804477664}" type="pres">
      <dgm:prSet presAssocID="{837C9243-2F54-4898-84AF-7D753146619E}" presName="sibTrans" presStyleLbl="sibTrans1D1" presStyleIdx="11" presStyleCnt="14"/>
      <dgm:spPr/>
    </dgm:pt>
    <dgm:pt modelId="{5DBD3906-0079-4354-9B2E-4536347E6C3D}" type="pres">
      <dgm:prSet presAssocID="{837C9243-2F54-4898-84AF-7D753146619E}" presName="connectorText" presStyleLbl="sibTrans1D1" presStyleIdx="11" presStyleCnt="14"/>
      <dgm:spPr/>
    </dgm:pt>
    <dgm:pt modelId="{6C8D7B7E-A6AA-4416-8C23-EC7DA1835302}" type="pres">
      <dgm:prSet presAssocID="{621230BA-A81B-432A-B97E-41C411EB2757}" presName="node" presStyleLbl="node1" presStyleIdx="12" presStyleCnt="15">
        <dgm:presLayoutVars>
          <dgm:bulletEnabled val="1"/>
        </dgm:presLayoutVars>
      </dgm:prSet>
      <dgm:spPr/>
    </dgm:pt>
    <dgm:pt modelId="{C49F17A2-D298-451C-AD7E-DEEA1EAF9B27}" type="pres">
      <dgm:prSet presAssocID="{E4C27741-4FB0-4685-8895-C3A1F178F527}" presName="sibTrans" presStyleLbl="sibTrans1D1" presStyleIdx="12" presStyleCnt="14"/>
      <dgm:spPr/>
    </dgm:pt>
    <dgm:pt modelId="{6A8B3173-9BC5-43DA-8A95-19F95012D3D7}" type="pres">
      <dgm:prSet presAssocID="{E4C27741-4FB0-4685-8895-C3A1F178F527}" presName="connectorText" presStyleLbl="sibTrans1D1" presStyleIdx="12" presStyleCnt="14"/>
      <dgm:spPr/>
    </dgm:pt>
    <dgm:pt modelId="{915D6A59-06B9-41A7-846B-FA3F67145A40}" type="pres">
      <dgm:prSet presAssocID="{B4E0990D-03F4-4C09-80BF-53E381123768}" presName="node" presStyleLbl="node1" presStyleIdx="13" presStyleCnt="15">
        <dgm:presLayoutVars>
          <dgm:bulletEnabled val="1"/>
        </dgm:presLayoutVars>
      </dgm:prSet>
      <dgm:spPr/>
    </dgm:pt>
    <dgm:pt modelId="{3D87CA2A-3039-4F0B-A708-89A6446C47F0}" type="pres">
      <dgm:prSet presAssocID="{FCC749D2-FE36-4AB3-9EE8-7B8979569895}" presName="sibTrans" presStyleLbl="sibTrans1D1" presStyleIdx="13" presStyleCnt="14"/>
      <dgm:spPr/>
    </dgm:pt>
    <dgm:pt modelId="{D67E47AC-4865-43EE-A962-0981E48950A0}" type="pres">
      <dgm:prSet presAssocID="{FCC749D2-FE36-4AB3-9EE8-7B8979569895}" presName="connectorText" presStyleLbl="sibTrans1D1" presStyleIdx="13" presStyleCnt="14"/>
      <dgm:spPr/>
    </dgm:pt>
    <dgm:pt modelId="{4963CD65-51C5-461D-9622-A9C2A8B713C1}" type="pres">
      <dgm:prSet presAssocID="{BF9BFA2B-C78C-4B43-AA63-C3249276DE95}" presName="node" presStyleLbl="node1" presStyleIdx="14" presStyleCnt="15">
        <dgm:presLayoutVars>
          <dgm:bulletEnabled val="1"/>
        </dgm:presLayoutVars>
      </dgm:prSet>
      <dgm:spPr/>
    </dgm:pt>
  </dgm:ptLst>
  <dgm:cxnLst>
    <dgm:cxn modelId="{CFAEA101-1D15-4A6E-B2D9-6092C5ECAF44}" type="presOf" srcId="{DD9BFE9D-BB37-4F45-BBCB-E948D7032905}" destId="{9AD617D0-1D09-4758-814B-1130430E6981}" srcOrd="0" destOrd="0" presId="urn:microsoft.com/office/officeart/2005/8/layout/bProcess3"/>
    <dgm:cxn modelId="{E3AD7D0B-83E9-4620-B508-966E0ABC7EEA}" type="presOf" srcId="{94DD5A5A-919A-4BFD-8D80-5DCB135BC04E}" destId="{A106F2C3-A64F-4D16-B8BE-81AFB4D00F1A}" srcOrd="1" destOrd="0" presId="urn:microsoft.com/office/officeart/2005/8/layout/bProcess3"/>
    <dgm:cxn modelId="{8A56640F-E5B3-4346-966C-8D941923A183}" type="presOf" srcId="{9EE896AA-593B-4403-8319-DDE053800407}" destId="{BA1BD759-683D-4FB1-A250-92C13AC7CF7A}" srcOrd="0" destOrd="0" presId="urn:microsoft.com/office/officeart/2005/8/layout/bProcess3"/>
    <dgm:cxn modelId="{A3601A11-08E3-4367-99E1-5C075AD3EEC7}" type="presOf" srcId="{4059C273-607B-4E1C-8942-EAD57CA40F14}" destId="{A7192289-13A1-4E21-9D46-046603FA83D3}" srcOrd="0" destOrd="0" presId="urn:microsoft.com/office/officeart/2005/8/layout/bProcess3"/>
    <dgm:cxn modelId="{0F562413-BE67-488C-9137-4887AF3D0936}" type="presOf" srcId="{837C9243-2F54-4898-84AF-7D753146619E}" destId="{1B49699A-C857-49F5-BE5A-2A3804477664}" srcOrd="0" destOrd="0" presId="urn:microsoft.com/office/officeart/2005/8/layout/bProcess3"/>
    <dgm:cxn modelId="{C32BDF1F-B9B4-4DAF-9CCC-BE50C0B4EE81}" type="presOf" srcId="{8BED7330-0832-46BB-913E-B171CDCF6FC6}" destId="{DA8C9326-4192-485A-A37D-A3C97D9562BD}" srcOrd="0" destOrd="0" presId="urn:microsoft.com/office/officeart/2005/8/layout/bProcess3"/>
    <dgm:cxn modelId="{0449C12E-EBAD-4137-B946-AF06F8D3A3CE}" type="presOf" srcId="{46024BBC-9807-4A6B-A847-D9FFF673D9B7}" destId="{974BC2EC-C3F7-4D56-A0EF-7CE65F09FD0A}" srcOrd="1" destOrd="0" presId="urn:microsoft.com/office/officeart/2005/8/layout/bProcess3"/>
    <dgm:cxn modelId="{47010C31-BA4B-49C9-8F9F-4ED36B9CA419}" type="presOf" srcId="{D2180CF7-75E3-4EA5-B6B5-74C7B9D9675F}" destId="{B9A3E630-7C0D-4EB3-8A47-97828AC62544}" srcOrd="0" destOrd="0" presId="urn:microsoft.com/office/officeart/2005/8/layout/bProcess3"/>
    <dgm:cxn modelId="{DE5B1C32-04D2-4031-96B4-DBDAAD003005}" type="presOf" srcId="{46024BBC-9807-4A6B-A847-D9FFF673D9B7}" destId="{774F07AB-D20B-4EA2-962D-301002F584D3}" srcOrd="0" destOrd="0" presId="urn:microsoft.com/office/officeart/2005/8/layout/bProcess3"/>
    <dgm:cxn modelId="{A3C42A32-C750-4CEB-9875-F96963F30D78}" type="presOf" srcId="{837C9243-2F54-4898-84AF-7D753146619E}" destId="{5DBD3906-0079-4354-9B2E-4536347E6C3D}" srcOrd="1" destOrd="0" presId="urn:microsoft.com/office/officeart/2005/8/layout/bProcess3"/>
    <dgm:cxn modelId="{3F77A132-F1A5-4F88-AB68-646366858ADB}" type="presOf" srcId="{C5EC45CB-3263-4AF9-9FDA-8C8EF7C6837C}" destId="{D6F54976-3F21-4E6A-BBCA-88926B1553F1}" srcOrd="0" destOrd="0" presId="urn:microsoft.com/office/officeart/2005/8/layout/bProcess3"/>
    <dgm:cxn modelId="{C56DCE5D-B1F0-4153-B0AD-430EADB4C115}" type="presOf" srcId="{EE7CC2F2-2E6A-4316-8F1D-FEB7FC4C3506}" destId="{F5C33C75-2281-4F69-BEB8-C80B1179BE0E}" srcOrd="0" destOrd="0" presId="urn:microsoft.com/office/officeart/2005/8/layout/bProcess3"/>
    <dgm:cxn modelId="{9D4C6561-DDFA-43A7-B40B-8C3919C1B386}" type="presOf" srcId="{9EE896AA-593B-4403-8319-DDE053800407}" destId="{90142BA6-E6D6-4CBC-AE20-8599761B8E76}" srcOrd="1" destOrd="0" presId="urn:microsoft.com/office/officeart/2005/8/layout/bProcess3"/>
    <dgm:cxn modelId="{329AD661-0778-454A-9454-857B876B21E5}" type="presOf" srcId="{BDB544BE-4B4B-40C3-A6A0-467208B83BF4}" destId="{E4D1F7EA-5067-481B-9D79-47D3955C92C0}" srcOrd="0" destOrd="0" presId="urn:microsoft.com/office/officeart/2005/8/layout/bProcess3"/>
    <dgm:cxn modelId="{C8AF2643-1104-4E19-A052-3C776D4B44BF}" type="presOf" srcId="{FCC749D2-FE36-4AB3-9EE8-7B8979569895}" destId="{D67E47AC-4865-43EE-A962-0981E48950A0}" srcOrd="1" destOrd="0" presId="urn:microsoft.com/office/officeart/2005/8/layout/bProcess3"/>
    <dgm:cxn modelId="{29AC9964-887E-40B5-B009-40629A2E9974}" type="presOf" srcId="{C672CE4D-B900-457F-B888-200E99541675}" destId="{7CBEEAC5-80A3-4F5E-BF22-89AF428E9733}" srcOrd="1" destOrd="0" presId="urn:microsoft.com/office/officeart/2005/8/layout/bProcess3"/>
    <dgm:cxn modelId="{0A5E9065-7DE6-431D-BBD2-C459DDB62B62}" type="presOf" srcId="{94DD5A5A-919A-4BFD-8D80-5DCB135BC04E}" destId="{98A629BE-6471-4886-B54C-0145FEC672B8}" srcOrd="0" destOrd="0" presId="urn:microsoft.com/office/officeart/2005/8/layout/bProcess3"/>
    <dgm:cxn modelId="{1232DB45-525D-4E15-83E8-CF40CAA23C29}" type="presOf" srcId="{B1D46B00-62BE-4400-830B-AF423FA7B18C}" destId="{D82FE625-8B83-41C5-A4BD-6ACAEABC8478}" srcOrd="0" destOrd="0" presId="urn:microsoft.com/office/officeart/2005/8/layout/bProcess3"/>
    <dgm:cxn modelId="{2D84FD66-D86E-4B3E-A397-9EC2DCCB574B}" type="presOf" srcId="{855845B8-56D3-4803-953F-630E6D84299A}" destId="{1FC004BC-311A-4D56-887D-AD3C5289356B}" srcOrd="1" destOrd="0" presId="urn:microsoft.com/office/officeart/2005/8/layout/bProcess3"/>
    <dgm:cxn modelId="{569C076B-C0C2-4003-9AC9-5E6395D678F0}" type="presOf" srcId="{CD6E8AB3-A9A4-4C4C-AE15-D3DEDEDCCA0C}" destId="{EDAC66D7-26CA-4A43-9F55-B9ADE1C9D590}" srcOrd="0" destOrd="0" presId="urn:microsoft.com/office/officeart/2005/8/layout/bProcess3"/>
    <dgm:cxn modelId="{5F152E6C-6162-482C-99DC-40AA8010419F}" srcId="{60C5252A-CDEB-471F-9ABC-5BA1E4257148}" destId="{DD9BFE9D-BB37-4F45-BBCB-E948D7032905}" srcOrd="3" destOrd="0" parTransId="{D715E83E-5B7B-45FC-A296-4BA06A7E5F9D}" sibTransId="{9EE896AA-593B-4403-8319-DDE053800407}"/>
    <dgm:cxn modelId="{7928676D-0978-42BE-922C-717E14A7AA53}" type="presOf" srcId="{621230BA-A81B-432A-B97E-41C411EB2757}" destId="{6C8D7B7E-A6AA-4416-8C23-EC7DA1835302}" srcOrd="0" destOrd="0" presId="urn:microsoft.com/office/officeart/2005/8/layout/bProcess3"/>
    <dgm:cxn modelId="{1F936C71-A8FE-4C5F-A8A3-87A8904508B3}" srcId="{60C5252A-CDEB-471F-9ABC-5BA1E4257148}" destId="{4059C273-607B-4E1C-8942-EAD57CA40F14}" srcOrd="8" destOrd="0" parTransId="{F60C7FC9-C323-42A5-97E2-62049470763E}" sibTransId="{46024BBC-9807-4A6B-A847-D9FFF673D9B7}"/>
    <dgm:cxn modelId="{0DAB8372-B253-4A5D-B96C-363C70B51955}" srcId="{60C5252A-CDEB-471F-9ABC-5BA1E4257148}" destId="{0493518F-5A31-4046-A90D-5E9EC5DD5D08}" srcOrd="9" destOrd="0" parTransId="{94FC920B-9369-4E38-9980-C2DCA1B49BE5}" sibTransId="{86B0D1D1-4603-4041-8491-174C90223B6A}"/>
    <dgm:cxn modelId="{552F1176-55A6-406E-9654-8147C9DCABEC}" type="presOf" srcId="{794BA002-0968-4FE2-AA7B-1A06819CEC7B}" destId="{A8D09A75-DBF7-4208-9874-C30B62169BE5}" srcOrd="0" destOrd="0" presId="urn:microsoft.com/office/officeart/2005/8/layout/bProcess3"/>
    <dgm:cxn modelId="{F870ED59-FD03-4BA5-AB03-C210EA39A43E}" type="presOf" srcId="{25B3F805-6B64-49E4-8E30-9880D22B6236}" destId="{777B0847-A520-4B44-A7CC-CB7F2726A520}" srcOrd="0" destOrd="0" presId="urn:microsoft.com/office/officeart/2005/8/layout/bProcess3"/>
    <dgm:cxn modelId="{2A71CA7B-F7B7-47ED-9CEA-66E058B46350}" type="presOf" srcId="{DDC58ECA-1C0A-45AA-A54D-DBEFA85F2638}" destId="{D7841C87-292B-4768-A977-89A007733E56}" srcOrd="1" destOrd="0" presId="urn:microsoft.com/office/officeart/2005/8/layout/bProcess3"/>
    <dgm:cxn modelId="{720F927C-14D5-423C-845B-03119D04F458}" srcId="{60C5252A-CDEB-471F-9ABC-5BA1E4257148}" destId="{D2180CF7-75E3-4EA5-B6B5-74C7B9D9675F}" srcOrd="5" destOrd="0" parTransId="{D890B791-DF2E-4ED5-89FC-1E38033F11CA}" sibTransId="{BF18C83D-4898-4C4C-BD1A-9B10927095A9}"/>
    <dgm:cxn modelId="{75A62D7F-93B1-4014-9F91-AFBC7FBE9CDC}" srcId="{60C5252A-CDEB-471F-9ABC-5BA1E4257148}" destId="{F8CFFF6A-DC83-4BC7-83D4-A7FE47FB0614}" srcOrd="1" destOrd="0" parTransId="{061158AC-8F25-4C65-A3DE-E75B734ECEE4}" sibTransId="{C672CE4D-B900-457F-B888-200E99541675}"/>
    <dgm:cxn modelId="{0B060487-ABA4-47DB-B719-1AAF096CFBA6}" type="presOf" srcId="{855845B8-56D3-4803-953F-630E6D84299A}" destId="{5A22B628-6483-4BA7-90AC-0521BE4EB4CB}" srcOrd="0" destOrd="0" presId="urn:microsoft.com/office/officeart/2005/8/layout/bProcess3"/>
    <dgm:cxn modelId="{6242168B-5F47-4B0A-B136-754623527D26}" type="presOf" srcId="{86B0D1D1-4603-4041-8491-174C90223B6A}" destId="{4D72A527-6341-4894-AE80-C99F6BE4FCE8}" srcOrd="1" destOrd="0" presId="urn:microsoft.com/office/officeart/2005/8/layout/bProcess3"/>
    <dgm:cxn modelId="{5634BD8E-B4B7-497C-96AA-3FC81964ADC5}" srcId="{60C5252A-CDEB-471F-9ABC-5BA1E4257148}" destId="{25B3F805-6B64-49E4-8E30-9880D22B6236}" srcOrd="2" destOrd="0" parTransId="{F11CB2F4-F10B-4B78-BEEE-A677C4E01BE7}" sibTransId="{94DD5A5A-919A-4BFD-8D80-5DCB135BC04E}"/>
    <dgm:cxn modelId="{AEF1C893-6432-4DC5-BDAB-E9C033AB3D1A}" srcId="{60C5252A-CDEB-471F-9ABC-5BA1E4257148}" destId="{621230BA-A81B-432A-B97E-41C411EB2757}" srcOrd="12" destOrd="0" parTransId="{EAF5D3E7-382D-4106-809C-2066F6FC4045}" sibTransId="{E4C27741-4FB0-4685-8895-C3A1F178F527}"/>
    <dgm:cxn modelId="{3970BA99-EFAC-4911-B080-0FA95E479561}" type="presOf" srcId="{62A2978E-A5C4-4C83-B1B2-CCCE9FD1E064}" destId="{84BD4DD1-91B5-4EE6-887D-C6088A80258E}" srcOrd="1" destOrd="0" presId="urn:microsoft.com/office/officeart/2005/8/layout/bProcess3"/>
    <dgm:cxn modelId="{1D7A2D9B-BA1B-4A87-85B4-D22B51BA3C47}" srcId="{60C5252A-CDEB-471F-9ABC-5BA1E4257148}" destId="{BDB544BE-4B4B-40C3-A6A0-467208B83BF4}" srcOrd="6" destOrd="0" parTransId="{3676D8BE-F085-4FF5-B7B7-FF7745438F48}" sibTransId="{62A2978E-A5C4-4C83-B1B2-CCCE9FD1E064}"/>
    <dgm:cxn modelId="{E2E9BA9E-D645-405F-9D55-FE3887587B06}" type="presOf" srcId="{8BED7330-0832-46BB-913E-B171CDCF6FC6}" destId="{36F8FF91-F00C-434E-AEC6-189E0032694A}" srcOrd="1" destOrd="0" presId="urn:microsoft.com/office/officeart/2005/8/layout/bProcess3"/>
    <dgm:cxn modelId="{EA63FD9F-C0AC-428F-897F-8FE8BA0A1C59}" type="presOf" srcId="{FCC749D2-FE36-4AB3-9EE8-7B8979569895}" destId="{3D87CA2A-3039-4F0B-A708-89A6446C47F0}" srcOrd="0" destOrd="0" presId="urn:microsoft.com/office/officeart/2005/8/layout/bProcess3"/>
    <dgm:cxn modelId="{DBCAB0A3-8E56-4381-9733-F8C36B733DFA}" type="presOf" srcId="{E4C27741-4FB0-4685-8895-C3A1F178F527}" destId="{C49F17A2-D298-451C-AD7E-DEEA1EAF9B27}" srcOrd="0" destOrd="0" presId="urn:microsoft.com/office/officeart/2005/8/layout/bProcess3"/>
    <dgm:cxn modelId="{9199CBA6-A8DE-4B93-A7C8-A02391BF238A}" type="presOf" srcId="{86B0D1D1-4603-4041-8491-174C90223B6A}" destId="{CF16FC66-83EE-4B7D-A99B-CDC8B13F0F62}" srcOrd="0" destOrd="0" presId="urn:microsoft.com/office/officeart/2005/8/layout/bProcess3"/>
    <dgm:cxn modelId="{0E01E3A7-7C9E-4D0C-809B-8C5B7DBCEDE7}" type="presOf" srcId="{F8CFFF6A-DC83-4BC7-83D4-A7FE47FB0614}" destId="{898F5BF2-BE1E-4252-8901-F3B9F1B836FF}" srcOrd="0" destOrd="0" presId="urn:microsoft.com/office/officeart/2005/8/layout/bProcess3"/>
    <dgm:cxn modelId="{F37271AC-5CFB-4A67-8184-376A49AC7A1A}" srcId="{60C5252A-CDEB-471F-9ABC-5BA1E4257148}" destId="{B4E0990D-03F4-4C09-80BF-53E381123768}" srcOrd="13" destOrd="0" parTransId="{BFF0E8A6-D68A-4AAA-85B8-4323D8252ECD}" sibTransId="{FCC749D2-FE36-4AB3-9EE8-7B8979569895}"/>
    <dgm:cxn modelId="{84EADDAF-9DE3-4BC7-A8B8-1E7F0EFEEB0E}" type="presOf" srcId="{25A38C5E-C2B9-4371-A82F-647E2FDFCBE4}" destId="{F9AA563D-3A78-452C-8D23-06EAE1D79B8B}" srcOrd="0" destOrd="0" presId="urn:microsoft.com/office/officeart/2005/8/layout/bProcess3"/>
    <dgm:cxn modelId="{C3B6C5B3-064E-421A-A64A-E1F68911B3AE}" type="presOf" srcId="{BF18C83D-4898-4C4C-BD1A-9B10927095A9}" destId="{6B502ACE-6C55-46EE-AC9D-C0B8A01C7710}" srcOrd="1" destOrd="0" presId="urn:microsoft.com/office/officeart/2005/8/layout/bProcess3"/>
    <dgm:cxn modelId="{FA2812B8-0DF3-45D9-8AC7-C78148BB15C6}" srcId="{60C5252A-CDEB-471F-9ABC-5BA1E4257148}" destId="{C5EC45CB-3263-4AF9-9FDA-8C8EF7C6837C}" srcOrd="7" destOrd="0" parTransId="{43CF7142-D972-4706-B19B-800CCDA78E96}" sibTransId="{855845B8-56D3-4803-953F-630E6D84299A}"/>
    <dgm:cxn modelId="{8E8A43BA-01C3-4B24-9332-968BDDAA79FF}" type="presOf" srcId="{B4E0990D-03F4-4C09-80BF-53E381123768}" destId="{915D6A59-06B9-41A7-846B-FA3F67145A40}" srcOrd="0" destOrd="0" presId="urn:microsoft.com/office/officeart/2005/8/layout/bProcess3"/>
    <dgm:cxn modelId="{8C1060BE-F208-4B9C-B3F5-60CDC071C6F6}" srcId="{60C5252A-CDEB-471F-9ABC-5BA1E4257148}" destId="{BF9BFA2B-C78C-4B43-AA63-C3249276DE95}" srcOrd="14" destOrd="0" parTransId="{399E4B72-DC36-446F-A3D9-C208110B6206}" sibTransId="{2772BC44-210C-4988-BCCC-9A07101C474A}"/>
    <dgm:cxn modelId="{1EBA7EC1-5923-40F7-8C8D-4540912BA265}" type="presOf" srcId="{BF18C83D-4898-4C4C-BD1A-9B10927095A9}" destId="{68BCD5A7-D1D1-4019-933B-B95396100531}" srcOrd="0" destOrd="0" presId="urn:microsoft.com/office/officeart/2005/8/layout/bProcess3"/>
    <dgm:cxn modelId="{0CC21EC6-4E10-4791-B1F4-41FDF5839E2C}" type="presOf" srcId="{0493518F-5A31-4046-A90D-5E9EC5DD5D08}" destId="{61682129-F9B4-41FC-A0FE-CE626F859173}" srcOrd="0" destOrd="0" presId="urn:microsoft.com/office/officeart/2005/8/layout/bProcess3"/>
    <dgm:cxn modelId="{27E8C7C8-EA1B-40C5-A684-C51480C641BB}" srcId="{60C5252A-CDEB-471F-9ABC-5BA1E4257148}" destId="{B1D46B00-62BE-4400-830B-AF423FA7B18C}" srcOrd="0" destOrd="0" parTransId="{A8F37505-2D0D-4294-9916-EEF188A6FD09}" sibTransId="{8BED7330-0832-46BB-913E-B171CDCF6FC6}"/>
    <dgm:cxn modelId="{A47FFDCB-1107-4CA8-A5D9-E8B887BCAF72}" type="presOf" srcId="{C672CE4D-B900-457F-B888-200E99541675}" destId="{7AD2165A-05C6-43DC-B678-C4D4D0366066}" srcOrd="0" destOrd="0" presId="urn:microsoft.com/office/officeart/2005/8/layout/bProcess3"/>
    <dgm:cxn modelId="{D29611CF-78C7-4B44-91E3-6E2B8A50DE64}" type="presOf" srcId="{62A2978E-A5C4-4C83-B1B2-CCCE9FD1E064}" destId="{34E2F23B-56C0-4713-B59F-672FDE4964C8}" srcOrd="0" destOrd="0" presId="urn:microsoft.com/office/officeart/2005/8/layout/bProcess3"/>
    <dgm:cxn modelId="{7870B0D5-8440-451A-84AB-C96D246EAD32}" srcId="{60C5252A-CDEB-471F-9ABC-5BA1E4257148}" destId="{EE7CC2F2-2E6A-4316-8F1D-FEB7FC4C3506}" srcOrd="4" destOrd="0" parTransId="{C5F4D408-072F-4AC4-A4DD-C55A385CDD75}" sibTransId="{DDC58ECA-1C0A-45AA-A54D-DBEFA85F2638}"/>
    <dgm:cxn modelId="{0FBBFBD8-4622-4FFC-ABA2-613951B84FA3}" type="presOf" srcId="{25A38C5E-C2B9-4371-A82F-647E2FDFCBE4}" destId="{22C1189A-73EC-407D-9F4E-B037E809A0C9}" srcOrd="1" destOrd="0" presId="urn:microsoft.com/office/officeart/2005/8/layout/bProcess3"/>
    <dgm:cxn modelId="{E4BC08E6-E29E-4936-AF6D-1801D349EDC8}" srcId="{60C5252A-CDEB-471F-9ABC-5BA1E4257148}" destId="{794BA002-0968-4FE2-AA7B-1A06819CEC7B}" srcOrd="11" destOrd="0" parTransId="{6927235B-3116-4049-A6A8-55248527D506}" sibTransId="{837C9243-2F54-4898-84AF-7D753146619E}"/>
    <dgm:cxn modelId="{6937FCEA-E9A8-4574-84C4-F56E3F39B20B}" type="presOf" srcId="{BF9BFA2B-C78C-4B43-AA63-C3249276DE95}" destId="{4963CD65-51C5-461D-9622-A9C2A8B713C1}" srcOrd="0" destOrd="0" presId="urn:microsoft.com/office/officeart/2005/8/layout/bProcess3"/>
    <dgm:cxn modelId="{67FEE1F1-1513-43AF-B3C9-A21E8E322E79}" type="presOf" srcId="{DDC58ECA-1C0A-45AA-A54D-DBEFA85F2638}" destId="{F7CC0EAA-FA85-44CB-8E7A-B189F23E0619}" srcOrd="0" destOrd="0" presId="urn:microsoft.com/office/officeart/2005/8/layout/bProcess3"/>
    <dgm:cxn modelId="{1416CBF4-0D8A-4BEF-B659-8A40B1C07019}" srcId="{60C5252A-CDEB-471F-9ABC-5BA1E4257148}" destId="{CD6E8AB3-A9A4-4C4C-AE15-D3DEDEDCCA0C}" srcOrd="10" destOrd="0" parTransId="{8BE0994B-5A81-4717-963E-AF59DD615FD1}" sibTransId="{25A38C5E-C2B9-4371-A82F-647E2FDFCBE4}"/>
    <dgm:cxn modelId="{62FE24F6-EAB8-4DC5-991A-2E3BAC15ADD3}" type="presOf" srcId="{E4C27741-4FB0-4685-8895-C3A1F178F527}" destId="{6A8B3173-9BC5-43DA-8A95-19F95012D3D7}" srcOrd="1" destOrd="0" presId="urn:microsoft.com/office/officeart/2005/8/layout/bProcess3"/>
    <dgm:cxn modelId="{EEABF5FA-CA75-43B7-A07A-D6710785649B}" type="presOf" srcId="{60C5252A-CDEB-471F-9ABC-5BA1E4257148}" destId="{329A2A4C-49B8-4B7D-945B-2168B8A265C4}" srcOrd="0" destOrd="0" presId="urn:microsoft.com/office/officeart/2005/8/layout/bProcess3"/>
    <dgm:cxn modelId="{75B4544F-A6EF-43C2-9F6E-72CD23458401}" type="presParOf" srcId="{329A2A4C-49B8-4B7D-945B-2168B8A265C4}" destId="{D82FE625-8B83-41C5-A4BD-6ACAEABC8478}" srcOrd="0" destOrd="0" presId="urn:microsoft.com/office/officeart/2005/8/layout/bProcess3"/>
    <dgm:cxn modelId="{5C4D2901-8281-4A83-83EB-518F78335F44}" type="presParOf" srcId="{329A2A4C-49B8-4B7D-945B-2168B8A265C4}" destId="{DA8C9326-4192-485A-A37D-A3C97D9562BD}" srcOrd="1" destOrd="0" presId="urn:microsoft.com/office/officeart/2005/8/layout/bProcess3"/>
    <dgm:cxn modelId="{E005AB2C-98D1-4118-96C9-5C9CEE2E5000}" type="presParOf" srcId="{DA8C9326-4192-485A-A37D-A3C97D9562BD}" destId="{36F8FF91-F00C-434E-AEC6-189E0032694A}" srcOrd="0" destOrd="0" presId="urn:microsoft.com/office/officeart/2005/8/layout/bProcess3"/>
    <dgm:cxn modelId="{330EBD26-EBDD-4024-B651-3615AF0E9691}" type="presParOf" srcId="{329A2A4C-49B8-4B7D-945B-2168B8A265C4}" destId="{898F5BF2-BE1E-4252-8901-F3B9F1B836FF}" srcOrd="2" destOrd="0" presId="urn:microsoft.com/office/officeart/2005/8/layout/bProcess3"/>
    <dgm:cxn modelId="{EC3DFAB4-24A5-40EB-BFF7-6287A453DFCC}" type="presParOf" srcId="{329A2A4C-49B8-4B7D-945B-2168B8A265C4}" destId="{7AD2165A-05C6-43DC-B678-C4D4D0366066}" srcOrd="3" destOrd="0" presId="urn:microsoft.com/office/officeart/2005/8/layout/bProcess3"/>
    <dgm:cxn modelId="{09FA68DB-841C-47A9-BF2E-BA70C2CD37E2}" type="presParOf" srcId="{7AD2165A-05C6-43DC-B678-C4D4D0366066}" destId="{7CBEEAC5-80A3-4F5E-BF22-89AF428E9733}" srcOrd="0" destOrd="0" presId="urn:microsoft.com/office/officeart/2005/8/layout/bProcess3"/>
    <dgm:cxn modelId="{2BFD1A6D-7E19-4B1F-B81A-A507A68D123E}" type="presParOf" srcId="{329A2A4C-49B8-4B7D-945B-2168B8A265C4}" destId="{777B0847-A520-4B44-A7CC-CB7F2726A520}" srcOrd="4" destOrd="0" presId="urn:microsoft.com/office/officeart/2005/8/layout/bProcess3"/>
    <dgm:cxn modelId="{2FCD16A6-DB95-4C9E-A13A-A55B414A3874}" type="presParOf" srcId="{329A2A4C-49B8-4B7D-945B-2168B8A265C4}" destId="{98A629BE-6471-4886-B54C-0145FEC672B8}" srcOrd="5" destOrd="0" presId="urn:microsoft.com/office/officeart/2005/8/layout/bProcess3"/>
    <dgm:cxn modelId="{25D21E09-9FA3-4809-994D-7BA1D7C0A993}" type="presParOf" srcId="{98A629BE-6471-4886-B54C-0145FEC672B8}" destId="{A106F2C3-A64F-4D16-B8BE-81AFB4D00F1A}" srcOrd="0" destOrd="0" presId="urn:microsoft.com/office/officeart/2005/8/layout/bProcess3"/>
    <dgm:cxn modelId="{71728DDD-6925-4D49-9B69-7698BBF81765}" type="presParOf" srcId="{329A2A4C-49B8-4B7D-945B-2168B8A265C4}" destId="{9AD617D0-1D09-4758-814B-1130430E6981}" srcOrd="6" destOrd="0" presId="urn:microsoft.com/office/officeart/2005/8/layout/bProcess3"/>
    <dgm:cxn modelId="{B10569DB-46A0-4397-AAA6-0EB63B449AA2}" type="presParOf" srcId="{329A2A4C-49B8-4B7D-945B-2168B8A265C4}" destId="{BA1BD759-683D-4FB1-A250-92C13AC7CF7A}" srcOrd="7" destOrd="0" presId="urn:microsoft.com/office/officeart/2005/8/layout/bProcess3"/>
    <dgm:cxn modelId="{75D5447E-C553-46A9-B266-24957F4C626B}" type="presParOf" srcId="{BA1BD759-683D-4FB1-A250-92C13AC7CF7A}" destId="{90142BA6-E6D6-4CBC-AE20-8599761B8E76}" srcOrd="0" destOrd="0" presId="urn:microsoft.com/office/officeart/2005/8/layout/bProcess3"/>
    <dgm:cxn modelId="{89D23CD7-C821-4543-99C0-2F019C3AC526}" type="presParOf" srcId="{329A2A4C-49B8-4B7D-945B-2168B8A265C4}" destId="{F5C33C75-2281-4F69-BEB8-C80B1179BE0E}" srcOrd="8" destOrd="0" presId="urn:microsoft.com/office/officeart/2005/8/layout/bProcess3"/>
    <dgm:cxn modelId="{F1838C94-61F6-40C1-A9FC-EEF34E7028D3}" type="presParOf" srcId="{329A2A4C-49B8-4B7D-945B-2168B8A265C4}" destId="{F7CC0EAA-FA85-44CB-8E7A-B189F23E0619}" srcOrd="9" destOrd="0" presId="urn:microsoft.com/office/officeart/2005/8/layout/bProcess3"/>
    <dgm:cxn modelId="{A00C8587-28CE-4F54-AE1F-7FD4BC30D659}" type="presParOf" srcId="{F7CC0EAA-FA85-44CB-8E7A-B189F23E0619}" destId="{D7841C87-292B-4768-A977-89A007733E56}" srcOrd="0" destOrd="0" presId="urn:microsoft.com/office/officeart/2005/8/layout/bProcess3"/>
    <dgm:cxn modelId="{AE566F78-9317-47A0-8B8D-1E7456579415}" type="presParOf" srcId="{329A2A4C-49B8-4B7D-945B-2168B8A265C4}" destId="{B9A3E630-7C0D-4EB3-8A47-97828AC62544}" srcOrd="10" destOrd="0" presId="urn:microsoft.com/office/officeart/2005/8/layout/bProcess3"/>
    <dgm:cxn modelId="{5CDF209D-87FA-4D8D-864F-3CF2EE8342E8}" type="presParOf" srcId="{329A2A4C-49B8-4B7D-945B-2168B8A265C4}" destId="{68BCD5A7-D1D1-4019-933B-B95396100531}" srcOrd="11" destOrd="0" presId="urn:microsoft.com/office/officeart/2005/8/layout/bProcess3"/>
    <dgm:cxn modelId="{F49CCEFF-01BE-4840-A4FC-FC9BBA5D2C5C}" type="presParOf" srcId="{68BCD5A7-D1D1-4019-933B-B95396100531}" destId="{6B502ACE-6C55-46EE-AC9D-C0B8A01C7710}" srcOrd="0" destOrd="0" presId="urn:microsoft.com/office/officeart/2005/8/layout/bProcess3"/>
    <dgm:cxn modelId="{36F91658-F3C4-4B24-B500-768AF4201108}" type="presParOf" srcId="{329A2A4C-49B8-4B7D-945B-2168B8A265C4}" destId="{E4D1F7EA-5067-481B-9D79-47D3955C92C0}" srcOrd="12" destOrd="0" presId="urn:microsoft.com/office/officeart/2005/8/layout/bProcess3"/>
    <dgm:cxn modelId="{66CD9103-FEBE-4251-B907-A402DEBADAE1}" type="presParOf" srcId="{329A2A4C-49B8-4B7D-945B-2168B8A265C4}" destId="{34E2F23B-56C0-4713-B59F-672FDE4964C8}" srcOrd="13" destOrd="0" presId="urn:microsoft.com/office/officeart/2005/8/layout/bProcess3"/>
    <dgm:cxn modelId="{7FB86BB8-1EE1-46F1-8881-6F851EB024E9}" type="presParOf" srcId="{34E2F23B-56C0-4713-B59F-672FDE4964C8}" destId="{84BD4DD1-91B5-4EE6-887D-C6088A80258E}" srcOrd="0" destOrd="0" presId="urn:microsoft.com/office/officeart/2005/8/layout/bProcess3"/>
    <dgm:cxn modelId="{1C51F5A4-FD55-4EC9-80A3-DE4738D41A10}" type="presParOf" srcId="{329A2A4C-49B8-4B7D-945B-2168B8A265C4}" destId="{D6F54976-3F21-4E6A-BBCA-88926B1553F1}" srcOrd="14" destOrd="0" presId="urn:microsoft.com/office/officeart/2005/8/layout/bProcess3"/>
    <dgm:cxn modelId="{950C5FC6-2234-4272-8937-9236885B2AE5}" type="presParOf" srcId="{329A2A4C-49B8-4B7D-945B-2168B8A265C4}" destId="{5A22B628-6483-4BA7-90AC-0521BE4EB4CB}" srcOrd="15" destOrd="0" presId="urn:microsoft.com/office/officeart/2005/8/layout/bProcess3"/>
    <dgm:cxn modelId="{D6A8A665-D374-4E4E-8532-A69574FA5BB8}" type="presParOf" srcId="{5A22B628-6483-4BA7-90AC-0521BE4EB4CB}" destId="{1FC004BC-311A-4D56-887D-AD3C5289356B}" srcOrd="0" destOrd="0" presId="urn:microsoft.com/office/officeart/2005/8/layout/bProcess3"/>
    <dgm:cxn modelId="{97D0FA46-43A2-4612-867D-5D0A2B67F628}" type="presParOf" srcId="{329A2A4C-49B8-4B7D-945B-2168B8A265C4}" destId="{A7192289-13A1-4E21-9D46-046603FA83D3}" srcOrd="16" destOrd="0" presId="urn:microsoft.com/office/officeart/2005/8/layout/bProcess3"/>
    <dgm:cxn modelId="{1661D93D-6EFF-4608-A35C-90C7CA0B8C0A}" type="presParOf" srcId="{329A2A4C-49B8-4B7D-945B-2168B8A265C4}" destId="{774F07AB-D20B-4EA2-962D-301002F584D3}" srcOrd="17" destOrd="0" presId="urn:microsoft.com/office/officeart/2005/8/layout/bProcess3"/>
    <dgm:cxn modelId="{A4E6E9DC-92BA-4491-90A8-7663E5E091B1}" type="presParOf" srcId="{774F07AB-D20B-4EA2-962D-301002F584D3}" destId="{974BC2EC-C3F7-4D56-A0EF-7CE65F09FD0A}" srcOrd="0" destOrd="0" presId="urn:microsoft.com/office/officeart/2005/8/layout/bProcess3"/>
    <dgm:cxn modelId="{0E0803E7-839B-4AEB-BBDD-7C14C5C6560A}" type="presParOf" srcId="{329A2A4C-49B8-4B7D-945B-2168B8A265C4}" destId="{61682129-F9B4-41FC-A0FE-CE626F859173}" srcOrd="18" destOrd="0" presId="urn:microsoft.com/office/officeart/2005/8/layout/bProcess3"/>
    <dgm:cxn modelId="{1FBBD66D-DECA-461E-9BD4-7D54D42ABB22}" type="presParOf" srcId="{329A2A4C-49B8-4B7D-945B-2168B8A265C4}" destId="{CF16FC66-83EE-4B7D-A99B-CDC8B13F0F62}" srcOrd="19" destOrd="0" presId="urn:microsoft.com/office/officeart/2005/8/layout/bProcess3"/>
    <dgm:cxn modelId="{A2FF3F81-7FAE-482F-8BE6-441FFF4FF334}" type="presParOf" srcId="{CF16FC66-83EE-4B7D-A99B-CDC8B13F0F62}" destId="{4D72A527-6341-4894-AE80-C99F6BE4FCE8}" srcOrd="0" destOrd="0" presId="urn:microsoft.com/office/officeart/2005/8/layout/bProcess3"/>
    <dgm:cxn modelId="{148213F5-2D13-4B3A-A1FE-FBD981249B20}" type="presParOf" srcId="{329A2A4C-49B8-4B7D-945B-2168B8A265C4}" destId="{EDAC66D7-26CA-4A43-9F55-B9ADE1C9D590}" srcOrd="20" destOrd="0" presId="urn:microsoft.com/office/officeart/2005/8/layout/bProcess3"/>
    <dgm:cxn modelId="{AF5D67E0-B6CD-44A8-B9B3-EE978715B92B}" type="presParOf" srcId="{329A2A4C-49B8-4B7D-945B-2168B8A265C4}" destId="{F9AA563D-3A78-452C-8D23-06EAE1D79B8B}" srcOrd="21" destOrd="0" presId="urn:microsoft.com/office/officeart/2005/8/layout/bProcess3"/>
    <dgm:cxn modelId="{A8570761-F9CE-43D9-9FAB-C5314E7CA7DC}" type="presParOf" srcId="{F9AA563D-3A78-452C-8D23-06EAE1D79B8B}" destId="{22C1189A-73EC-407D-9F4E-B037E809A0C9}" srcOrd="0" destOrd="0" presId="urn:microsoft.com/office/officeart/2005/8/layout/bProcess3"/>
    <dgm:cxn modelId="{A11D48FC-975A-4AA1-82C1-B9E631776F41}" type="presParOf" srcId="{329A2A4C-49B8-4B7D-945B-2168B8A265C4}" destId="{A8D09A75-DBF7-4208-9874-C30B62169BE5}" srcOrd="22" destOrd="0" presId="urn:microsoft.com/office/officeart/2005/8/layout/bProcess3"/>
    <dgm:cxn modelId="{365908B5-8DD6-4052-803A-D578B49353FD}" type="presParOf" srcId="{329A2A4C-49B8-4B7D-945B-2168B8A265C4}" destId="{1B49699A-C857-49F5-BE5A-2A3804477664}" srcOrd="23" destOrd="0" presId="urn:microsoft.com/office/officeart/2005/8/layout/bProcess3"/>
    <dgm:cxn modelId="{2BF5ED66-82BB-478A-A402-32E9E8FFF078}" type="presParOf" srcId="{1B49699A-C857-49F5-BE5A-2A3804477664}" destId="{5DBD3906-0079-4354-9B2E-4536347E6C3D}" srcOrd="0" destOrd="0" presId="urn:microsoft.com/office/officeart/2005/8/layout/bProcess3"/>
    <dgm:cxn modelId="{61C3924E-3388-4DBF-8A2B-4F8F31E52AA3}" type="presParOf" srcId="{329A2A4C-49B8-4B7D-945B-2168B8A265C4}" destId="{6C8D7B7E-A6AA-4416-8C23-EC7DA1835302}" srcOrd="24" destOrd="0" presId="urn:microsoft.com/office/officeart/2005/8/layout/bProcess3"/>
    <dgm:cxn modelId="{90627CFB-03B4-41B8-BE3F-CBC0F8637CC6}" type="presParOf" srcId="{329A2A4C-49B8-4B7D-945B-2168B8A265C4}" destId="{C49F17A2-D298-451C-AD7E-DEEA1EAF9B27}" srcOrd="25" destOrd="0" presId="urn:microsoft.com/office/officeart/2005/8/layout/bProcess3"/>
    <dgm:cxn modelId="{758E3F7D-C089-4364-81DB-967BC0205D8D}" type="presParOf" srcId="{C49F17A2-D298-451C-AD7E-DEEA1EAF9B27}" destId="{6A8B3173-9BC5-43DA-8A95-19F95012D3D7}" srcOrd="0" destOrd="0" presId="urn:microsoft.com/office/officeart/2005/8/layout/bProcess3"/>
    <dgm:cxn modelId="{EAC06CA4-5ABA-4745-BC83-B9DAFC557947}" type="presParOf" srcId="{329A2A4C-49B8-4B7D-945B-2168B8A265C4}" destId="{915D6A59-06B9-41A7-846B-FA3F67145A40}" srcOrd="26" destOrd="0" presId="urn:microsoft.com/office/officeart/2005/8/layout/bProcess3"/>
    <dgm:cxn modelId="{599AD8E8-74CC-40EC-85EB-B541593BD62F}" type="presParOf" srcId="{329A2A4C-49B8-4B7D-945B-2168B8A265C4}" destId="{3D87CA2A-3039-4F0B-A708-89A6446C47F0}" srcOrd="27" destOrd="0" presId="urn:microsoft.com/office/officeart/2005/8/layout/bProcess3"/>
    <dgm:cxn modelId="{B49D6970-39A2-4445-B53A-AEB73D9A66EC}" type="presParOf" srcId="{3D87CA2A-3039-4F0B-A708-89A6446C47F0}" destId="{D67E47AC-4865-43EE-A962-0981E48950A0}" srcOrd="0" destOrd="0" presId="urn:microsoft.com/office/officeart/2005/8/layout/bProcess3"/>
    <dgm:cxn modelId="{65D4E10E-86C9-4BA5-817F-846F6D3DE444}" type="presParOf" srcId="{329A2A4C-49B8-4B7D-945B-2168B8A265C4}" destId="{4963CD65-51C5-461D-9622-A9C2A8B713C1}" srcOrd="2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AD8D48-A4E6-4278-A9EB-8167E9515193}" type="doc">
      <dgm:prSet loTypeId="urn:microsoft.com/office/officeart/2005/8/layout/vProcess5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nb-NO"/>
        </a:p>
      </dgm:t>
    </dgm:pt>
    <dgm:pt modelId="{DB9CC7B6-11DA-4DE4-9275-BC9A194ED3C7}">
      <dgm:prSet phldrT="[Tekst]"/>
      <dgm:spPr/>
      <dgm:t>
        <a:bodyPr/>
        <a:lstStyle/>
        <a:p>
          <a:r>
            <a:rPr lang="nb-NO" dirty="0"/>
            <a:t>Versjon 1.0</a:t>
          </a:r>
        </a:p>
      </dgm:t>
    </dgm:pt>
    <dgm:pt modelId="{3303AB92-5D04-4ECA-9EC5-CEA97429E830}" type="parTrans" cxnId="{66087CE1-9A41-4BF7-B7A3-FAC91D35726A}">
      <dgm:prSet/>
      <dgm:spPr/>
      <dgm:t>
        <a:bodyPr/>
        <a:lstStyle/>
        <a:p>
          <a:endParaRPr lang="nb-NO"/>
        </a:p>
      </dgm:t>
    </dgm:pt>
    <dgm:pt modelId="{E08F2DBE-9945-4F5F-8C60-E9EA27345D3B}" type="sibTrans" cxnId="{66087CE1-9A41-4BF7-B7A3-FAC91D35726A}">
      <dgm:prSet/>
      <dgm:spPr/>
      <dgm:t>
        <a:bodyPr/>
        <a:lstStyle/>
        <a:p>
          <a:endParaRPr lang="nb-NO" dirty="0"/>
        </a:p>
      </dgm:t>
    </dgm:pt>
    <dgm:pt modelId="{0F5375D7-492D-45E3-86D9-C7EE5BF87138}">
      <dgm:prSet phldrT="[Tekst]"/>
      <dgm:spPr/>
      <dgm:t>
        <a:bodyPr/>
        <a:lstStyle/>
        <a:p>
          <a:r>
            <a:rPr lang="nb-NO" dirty="0"/>
            <a:t>Versjon 2.0</a:t>
          </a:r>
        </a:p>
      </dgm:t>
    </dgm:pt>
    <dgm:pt modelId="{117A35B3-41F8-47D9-B660-EA82CD45DCE7}" type="parTrans" cxnId="{28020E11-0B00-41BB-B6BF-77D66C343953}">
      <dgm:prSet/>
      <dgm:spPr/>
      <dgm:t>
        <a:bodyPr/>
        <a:lstStyle/>
        <a:p>
          <a:endParaRPr lang="nb-NO"/>
        </a:p>
      </dgm:t>
    </dgm:pt>
    <dgm:pt modelId="{2FB15D7B-1337-4B99-AC81-12B6FF1FF829}" type="sibTrans" cxnId="{28020E11-0B00-41BB-B6BF-77D66C343953}">
      <dgm:prSet/>
      <dgm:spPr/>
      <dgm:t>
        <a:bodyPr/>
        <a:lstStyle/>
        <a:p>
          <a:endParaRPr lang="nb-NO" dirty="0"/>
        </a:p>
      </dgm:t>
    </dgm:pt>
    <dgm:pt modelId="{1192A8A7-2B0F-428A-BE35-A49907882CDE}">
      <dgm:prSet phldrT="[Tekst]"/>
      <dgm:spPr/>
      <dgm:t>
        <a:bodyPr/>
        <a:lstStyle/>
        <a:p>
          <a:r>
            <a:rPr lang="nb-NO" dirty="0"/>
            <a:t>Versjon 3.0</a:t>
          </a:r>
        </a:p>
      </dgm:t>
    </dgm:pt>
    <dgm:pt modelId="{2AE729CE-39F5-4712-82DA-6C41E7867DAD}" type="parTrans" cxnId="{47EA2B23-1ECB-4883-AA72-F0BB6652B08B}">
      <dgm:prSet/>
      <dgm:spPr/>
      <dgm:t>
        <a:bodyPr/>
        <a:lstStyle/>
        <a:p>
          <a:endParaRPr lang="nb-NO"/>
        </a:p>
      </dgm:t>
    </dgm:pt>
    <dgm:pt modelId="{86E109F3-A1CC-4CC3-85B6-7DC68525B712}" type="sibTrans" cxnId="{47EA2B23-1ECB-4883-AA72-F0BB6652B08B}">
      <dgm:prSet/>
      <dgm:spPr/>
      <dgm:t>
        <a:bodyPr/>
        <a:lstStyle/>
        <a:p>
          <a:endParaRPr lang="nb-NO"/>
        </a:p>
      </dgm:t>
    </dgm:pt>
    <dgm:pt modelId="{992D6075-1480-45A9-9598-FEF4B4D03C45}">
      <dgm:prSet phldrT="[Tekst]"/>
      <dgm:spPr/>
      <dgm:t>
        <a:bodyPr/>
        <a:lstStyle/>
        <a:p>
          <a:r>
            <a:rPr lang="nb-NO" dirty="0"/>
            <a:t>Versjon 4.0</a:t>
          </a:r>
        </a:p>
      </dgm:t>
    </dgm:pt>
    <dgm:pt modelId="{ADE0DD36-DC27-4154-B48E-5931C5FBB751}" type="parTrans" cxnId="{6A5233CE-C05B-40D4-A95E-AAF12B0873E9}">
      <dgm:prSet/>
      <dgm:spPr/>
      <dgm:t>
        <a:bodyPr/>
        <a:lstStyle/>
        <a:p>
          <a:endParaRPr lang="nb-NO"/>
        </a:p>
      </dgm:t>
    </dgm:pt>
    <dgm:pt modelId="{6012DF9F-9ABF-418B-B186-213D2CF21687}" type="sibTrans" cxnId="{6A5233CE-C05B-40D4-A95E-AAF12B0873E9}">
      <dgm:prSet/>
      <dgm:spPr/>
      <dgm:t>
        <a:bodyPr/>
        <a:lstStyle/>
        <a:p>
          <a:endParaRPr lang="nb-NO"/>
        </a:p>
      </dgm:t>
    </dgm:pt>
    <dgm:pt modelId="{F1D92B63-E7DB-4A4F-B6D9-E4250FF4BA8D}" type="pres">
      <dgm:prSet presAssocID="{C5AD8D48-A4E6-4278-A9EB-8167E9515193}" presName="outerComposite" presStyleCnt="0">
        <dgm:presLayoutVars>
          <dgm:chMax val="5"/>
          <dgm:dir/>
          <dgm:resizeHandles val="exact"/>
        </dgm:presLayoutVars>
      </dgm:prSet>
      <dgm:spPr/>
    </dgm:pt>
    <dgm:pt modelId="{FDE42746-031A-48E7-8F17-6C1B72A0CAA8}" type="pres">
      <dgm:prSet presAssocID="{C5AD8D48-A4E6-4278-A9EB-8167E9515193}" presName="dummyMaxCanvas" presStyleCnt="0">
        <dgm:presLayoutVars/>
      </dgm:prSet>
      <dgm:spPr/>
    </dgm:pt>
    <dgm:pt modelId="{D2259E30-F7F2-4ED3-BECE-B53A42AE170F}" type="pres">
      <dgm:prSet presAssocID="{C5AD8D48-A4E6-4278-A9EB-8167E9515193}" presName="FourNodes_1" presStyleLbl="node1" presStyleIdx="0" presStyleCnt="4" custScaleX="39027" custLinFactNeighborX="-30486" custLinFactNeighborY="1100">
        <dgm:presLayoutVars>
          <dgm:bulletEnabled val="1"/>
        </dgm:presLayoutVars>
      </dgm:prSet>
      <dgm:spPr/>
    </dgm:pt>
    <dgm:pt modelId="{EE43431F-2CEF-4E91-8B59-B2C981942C24}" type="pres">
      <dgm:prSet presAssocID="{C5AD8D48-A4E6-4278-A9EB-8167E9515193}" presName="FourNodes_2" presStyleLbl="node1" presStyleIdx="1" presStyleCnt="4" custScaleX="39027" custLinFactNeighborX="-11568" custLinFactNeighborY="2424">
        <dgm:presLayoutVars>
          <dgm:bulletEnabled val="1"/>
        </dgm:presLayoutVars>
      </dgm:prSet>
      <dgm:spPr/>
    </dgm:pt>
    <dgm:pt modelId="{F41F8A0A-4E18-45A5-A2BF-50E58CC5EC7E}" type="pres">
      <dgm:prSet presAssocID="{C5AD8D48-A4E6-4278-A9EB-8167E9515193}" presName="FourNodes_3" presStyleLbl="node1" presStyleIdx="2" presStyleCnt="4" custScaleX="39027" custLinFactNeighborX="9573" custLinFactNeighborY="1753">
        <dgm:presLayoutVars>
          <dgm:bulletEnabled val="1"/>
        </dgm:presLayoutVars>
      </dgm:prSet>
      <dgm:spPr/>
    </dgm:pt>
    <dgm:pt modelId="{F80AF01D-D2C6-43DF-8456-F2DA5FA278FD}" type="pres">
      <dgm:prSet presAssocID="{C5AD8D48-A4E6-4278-A9EB-8167E9515193}" presName="FourNodes_4" presStyleLbl="node1" presStyleIdx="3" presStyleCnt="4" custScaleX="39027" custLinFactNeighborX="30487" custLinFactNeighborY="876">
        <dgm:presLayoutVars>
          <dgm:bulletEnabled val="1"/>
        </dgm:presLayoutVars>
      </dgm:prSet>
      <dgm:spPr/>
    </dgm:pt>
    <dgm:pt modelId="{AB1AFFFE-EAA1-4DED-B6D7-F0C5ADC9AAED}" type="pres">
      <dgm:prSet presAssocID="{C5AD8D48-A4E6-4278-A9EB-8167E9515193}" presName="FourConn_1-2" presStyleLbl="fgAccFollowNode1" presStyleIdx="0" presStyleCnt="3" custScaleX="108504" custLinFactX="-400000" custLinFactNeighborX="-478470" custLinFactNeighborY="-22312">
        <dgm:presLayoutVars>
          <dgm:bulletEnabled val="1"/>
        </dgm:presLayoutVars>
      </dgm:prSet>
      <dgm:spPr/>
    </dgm:pt>
    <dgm:pt modelId="{92C2B34B-F0D1-41E7-9A59-A566A3F70FFD}" type="pres">
      <dgm:prSet presAssocID="{C5AD8D48-A4E6-4278-A9EB-8167E9515193}" presName="FourConn_2-3" presStyleLbl="fgAccFollowNode1" presStyleIdx="1" presStyleCnt="3" custScaleX="108504" custLinFactX="-291693" custLinFactNeighborX="-300000" custLinFactNeighborY="-20911">
        <dgm:presLayoutVars>
          <dgm:bulletEnabled val="1"/>
        </dgm:presLayoutVars>
      </dgm:prSet>
      <dgm:spPr/>
    </dgm:pt>
    <dgm:pt modelId="{3AC45B26-B172-4A9D-9475-84B7D41F8E1D}" type="pres">
      <dgm:prSet presAssocID="{C5AD8D48-A4E6-4278-A9EB-8167E9515193}" presName="FourConn_3-4" presStyleLbl="fgAccFollowNode1" presStyleIdx="2" presStyleCnt="3" custScaleX="108504" custLinFactX="-100000" custLinFactNeighborX="-170823" custLinFactNeighborY="-22543">
        <dgm:presLayoutVars>
          <dgm:bulletEnabled val="1"/>
        </dgm:presLayoutVars>
      </dgm:prSet>
      <dgm:spPr/>
    </dgm:pt>
    <dgm:pt modelId="{2FEF12D9-712B-433F-9E14-E1CA9BDD66E2}" type="pres">
      <dgm:prSet presAssocID="{C5AD8D48-A4E6-4278-A9EB-8167E9515193}" presName="FourNodes_1_text" presStyleLbl="node1" presStyleIdx="3" presStyleCnt="4">
        <dgm:presLayoutVars>
          <dgm:bulletEnabled val="1"/>
        </dgm:presLayoutVars>
      </dgm:prSet>
      <dgm:spPr/>
    </dgm:pt>
    <dgm:pt modelId="{FAD20A01-11F5-4877-A787-8954D36E3516}" type="pres">
      <dgm:prSet presAssocID="{C5AD8D48-A4E6-4278-A9EB-8167E9515193}" presName="FourNodes_2_text" presStyleLbl="node1" presStyleIdx="3" presStyleCnt="4">
        <dgm:presLayoutVars>
          <dgm:bulletEnabled val="1"/>
        </dgm:presLayoutVars>
      </dgm:prSet>
      <dgm:spPr/>
    </dgm:pt>
    <dgm:pt modelId="{6DE8C234-65EF-46AF-84BB-06FF036283E8}" type="pres">
      <dgm:prSet presAssocID="{C5AD8D48-A4E6-4278-A9EB-8167E9515193}" presName="FourNodes_3_text" presStyleLbl="node1" presStyleIdx="3" presStyleCnt="4">
        <dgm:presLayoutVars>
          <dgm:bulletEnabled val="1"/>
        </dgm:presLayoutVars>
      </dgm:prSet>
      <dgm:spPr/>
    </dgm:pt>
    <dgm:pt modelId="{8EF6F6F4-7449-46B1-981C-51D91FF5F100}" type="pres">
      <dgm:prSet presAssocID="{C5AD8D48-A4E6-4278-A9EB-8167E951519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1C1B60F-C7BB-488F-A012-FB42E037066B}" type="presOf" srcId="{0F5375D7-492D-45E3-86D9-C7EE5BF87138}" destId="{FAD20A01-11F5-4877-A787-8954D36E3516}" srcOrd="1" destOrd="0" presId="urn:microsoft.com/office/officeart/2005/8/layout/vProcess5"/>
    <dgm:cxn modelId="{28020E11-0B00-41BB-B6BF-77D66C343953}" srcId="{C5AD8D48-A4E6-4278-A9EB-8167E9515193}" destId="{0F5375D7-492D-45E3-86D9-C7EE5BF87138}" srcOrd="1" destOrd="0" parTransId="{117A35B3-41F8-47D9-B660-EA82CD45DCE7}" sibTransId="{2FB15D7B-1337-4B99-AC81-12B6FF1FF829}"/>
    <dgm:cxn modelId="{ED691911-2E40-47DE-AB20-FFD1803416EA}" type="presOf" srcId="{DB9CC7B6-11DA-4DE4-9275-BC9A194ED3C7}" destId="{D2259E30-F7F2-4ED3-BECE-B53A42AE170F}" srcOrd="0" destOrd="0" presId="urn:microsoft.com/office/officeart/2005/8/layout/vProcess5"/>
    <dgm:cxn modelId="{4CC3A61D-2B4A-4A36-A2DB-1EE403D24BB9}" type="presOf" srcId="{C5AD8D48-A4E6-4278-A9EB-8167E9515193}" destId="{F1D92B63-E7DB-4A4F-B6D9-E4250FF4BA8D}" srcOrd="0" destOrd="0" presId="urn:microsoft.com/office/officeart/2005/8/layout/vProcess5"/>
    <dgm:cxn modelId="{47EA2B23-1ECB-4883-AA72-F0BB6652B08B}" srcId="{C5AD8D48-A4E6-4278-A9EB-8167E9515193}" destId="{1192A8A7-2B0F-428A-BE35-A49907882CDE}" srcOrd="2" destOrd="0" parTransId="{2AE729CE-39F5-4712-82DA-6C41E7867DAD}" sibTransId="{86E109F3-A1CC-4CC3-85B6-7DC68525B712}"/>
    <dgm:cxn modelId="{6EDB2043-3778-40AB-B6CA-547CC9DEE690}" type="presOf" srcId="{992D6075-1480-45A9-9598-FEF4B4D03C45}" destId="{8EF6F6F4-7449-46B1-981C-51D91FF5F100}" srcOrd="1" destOrd="0" presId="urn:microsoft.com/office/officeart/2005/8/layout/vProcess5"/>
    <dgm:cxn modelId="{47570165-D10C-49AD-B2A1-47EA36EA670A}" type="presOf" srcId="{E08F2DBE-9945-4F5F-8C60-E9EA27345D3B}" destId="{AB1AFFFE-EAA1-4DED-B6D7-F0C5ADC9AAED}" srcOrd="0" destOrd="0" presId="urn:microsoft.com/office/officeart/2005/8/layout/vProcess5"/>
    <dgm:cxn modelId="{21183B6B-5CDB-40DB-BFA9-462115591858}" type="presOf" srcId="{2FB15D7B-1337-4B99-AC81-12B6FF1FF829}" destId="{92C2B34B-F0D1-41E7-9A59-A566A3F70FFD}" srcOrd="0" destOrd="0" presId="urn:microsoft.com/office/officeart/2005/8/layout/vProcess5"/>
    <dgm:cxn modelId="{F83E444C-B264-4A71-B99B-A9BDAB3142FB}" type="presOf" srcId="{0F5375D7-492D-45E3-86D9-C7EE5BF87138}" destId="{EE43431F-2CEF-4E91-8B59-B2C981942C24}" srcOrd="0" destOrd="0" presId="urn:microsoft.com/office/officeart/2005/8/layout/vProcess5"/>
    <dgm:cxn modelId="{05BB8B54-21B7-48EE-A207-F3A14ADF0C18}" type="presOf" srcId="{1192A8A7-2B0F-428A-BE35-A49907882CDE}" destId="{F41F8A0A-4E18-45A5-A2BF-50E58CC5EC7E}" srcOrd="0" destOrd="0" presId="urn:microsoft.com/office/officeart/2005/8/layout/vProcess5"/>
    <dgm:cxn modelId="{F83BBA8D-4F22-4A4C-8317-24F4BA68BFF4}" type="presOf" srcId="{992D6075-1480-45A9-9598-FEF4B4D03C45}" destId="{F80AF01D-D2C6-43DF-8456-F2DA5FA278FD}" srcOrd="0" destOrd="0" presId="urn:microsoft.com/office/officeart/2005/8/layout/vProcess5"/>
    <dgm:cxn modelId="{4215A9A2-04C4-4467-AB7F-60808A65CA85}" type="presOf" srcId="{86E109F3-A1CC-4CC3-85B6-7DC68525B712}" destId="{3AC45B26-B172-4A9D-9475-84B7D41F8E1D}" srcOrd="0" destOrd="0" presId="urn:microsoft.com/office/officeart/2005/8/layout/vProcess5"/>
    <dgm:cxn modelId="{C110A9AD-9D5F-46C9-ABB6-F55AB565B52F}" type="presOf" srcId="{DB9CC7B6-11DA-4DE4-9275-BC9A194ED3C7}" destId="{2FEF12D9-712B-433F-9E14-E1CA9BDD66E2}" srcOrd="1" destOrd="0" presId="urn:microsoft.com/office/officeart/2005/8/layout/vProcess5"/>
    <dgm:cxn modelId="{6A5233CE-C05B-40D4-A95E-AAF12B0873E9}" srcId="{C5AD8D48-A4E6-4278-A9EB-8167E9515193}" destId="{992D6075-1480-45A9-9598-FEF4B4D03C45}" srcOrd="3" destOrd="0" parTransId="{ADE0DD36-DC27-4154-B48E-5931C5FBB751}" sibTransId="{6012DF9F-9ABF-418B-B186-213D2CF21687}"/>
    <dgm:cxn modelId="{66087CE1-9A41-4BF7-B7A3-FAC91D35726A}" srcId="{C5AD8D48-A4E6-4278-A9EB-8167E9515193}" destId="{DB9CC7B6-11DA-4DE4-9275-BC9A194ED3C7}" srcOrd="0" destOrd="0" parTransId="{3303AB92-5D04-4ECA-9EC5-CEA97429E830}" sibTransId="{E08F2DBE-9945-4F5F-8C60-E9EA27345D3B}"/>
    <dgm:cxn modelId="{554312FD-8869-4AA1-8F88-89AD7B70D0C2}" type="presOf" srcId="{1192A8A7-2B0F-428A-BE35-A49907882CDE}" destId="{6DE8C234-65EF-46AF-84BB-06FF036283E8}" srcOrd="1" destOrd="0" presId="urn:microsoft.com/office/officeart/2005/8/layout/vProcess5"/>
    <dgm:cxn modelId="{6FD7C249-1DB4-4649-82CF-E326B3E7BD84}" type="presParOf" srcId="{F1D92B63-E7DB-4A4F-B6D9-E4250FF4BA8D}" destId="{FDE42746-031A-48E7-8F17-6C1B72A0CAA8}" srcOrd="0" destOrd="0" presId="urn:microsoft.com/office/officeart/2005/8/layout/vProcess5"/>
    <dgm:cxn modelId="{5C7E3AFA-DE5E-44E9-87A7-EB3B38DA7E6C}" type="presParOf" srcId="{F1D92B63-E7DB-4A4F-B6D9-E4250FF4BA8D}" destId="{D2259E30-F7F2-4ED3-BECE-B53A42AE170F}" srcOrd="1" destOrd="0" presId="urn:microsoft.com/office/officeart/2005/8/layout/vProcess5"/>
    <dgm:cxn modelId="{D0CEC877-2E6C-49F9-8872-8A60169A890E}" type="presParOf" srcId="{F1D92B63-E7DB-4A4F-B6D9-E4250FF4BA8D}" destId="{EE43431F-2CEF-4E91-8B59-B2C981942C24}" srcOrd="2" destOrd="0" presId="urn:microsoft.com/office/officeart/2005/8/layout/vProcess5"/>
    <dgm:cxn modelId="{1A2FBA23-F612-4AA1-AE5C-E6B051195DE3}" type="presParOf" srcId="{F1D92B63-E7DB-4A4F-B6D9-E4250FF4BA8D}" destId="{F41F8A0A-4E18-45A5-A2BF-50E58CC5EC7E}" srcOrd="3" destOrd="0" presId="urn:microsoft.com/office/officeart/2005/8/layout/vProcess5"/>
    <dgm:cxn modelId="{9FA4B2EE-EAC4-4264-A674-D8E5FF588442}" type="presParOf" srcId="{F1D92B63-E7DB-4A4F-B6D9-E4250FF4BA8D}" destId="{F80AF01D-D2C6-43DF-8456-F2DA5FA278FD}" srcOrd="4" destOrd="0" presId="urn:microsoft.com/office/officeart/2005/8/layout/vProcess5"/>
    <dgm:cxn modelId="{B46AA35A-C5E1-4AE6-AADE-DC30F4BED936}" type="presParOf" srcId="{F1D92B63-E7DB-4A4F-B6D9-E4250FF4BA8D}" destId="{AB1AFFFE-EAA1-4DED-B6D7-F0C5ADC9AAED}" srcOrd="5" destOrd="0" presId="urn:microsoft.com/office/officeart/2005/8/layout/vProcess5"/>
    <dgm:cxn modelId="{F905F9E6-8707-41E1-B23C-8F86BC8FA5BC}" type="presParOf" srcId="{F1D92B63-E7DB-4A4F-B6D9-E4250FF4BA8D}" destId="{92C2B34B-F0D1-41E7-9A59-A566A3F70FFD}" srcOrd="6" destOrd="0" presId="urn:microsoft.com/office/officeart/2005/8/layout/vProcess5"/>
    <dgm:cxn modelId="{CC10D5D8-1C08-4DCE-8C97-B1AF7F279835}" type="presParOf" srcId="{F1D92B63-E7DB-4A4F-B6D9-E4250FF4BA8D}" destId="{3AC45B26-B172-4A9D-9475-84B7D41F8E1D}" srcOrd="7" destOrd="0" presId="urn:microsoft.com/office/officeart/2005/8/layout/vProcess5"/>
    <dgm:cxn modelId="{C7DB5318-1C1A-43E1-89BC-FBC5F7EB0FBF}" type="presParOf" srcId="{F1D92B63-E7DB-4A4F-B6D9-E4250FF4BA8D}" destId="{2FEF12D9-712B-433F-9E14-E1CA9BDD66E2}" srcOrd="8" destOrd="0" presId="urn:microsoft.com/office/officeart/2005/8/layout/vProcess5"/>
    <dgm:cxn modelId="{29E7C1BA-3BA8-4372-A6C0-7CE27A36525B}" type="presParOf" srcId="{F1D92B63-E7DB-4A4F-B6D9-E4250FF4BA8D}" destId="{FAD20A01-11F5-4877-A787-8954D36E3516}" srcOrd="9" destOrd="0" presId="urn:microsoft.com/office/officeart/2005/8/layout/vProcess5"/>
    <dgm:cxn modelId="{D32921FC-6D43-47AB-B3E9-C8A9853B0F88}" type="presParOf" srcId="{F1D92B63-E7DB-4A4F-B6D9-E4250FF4BA8D}" destId="{6DE8C234-65EF-46AF-84BB-06FF036283E8}" srcOrd="10" destOrd="0" presId="urn:microsoft.com/office/officeart/2005/8/layout/vProcess5"/>
    <dgm:cxn modelId="{66C80334-4FC2-4486-9304-4961BF482D18}" type="presParOf" srcId="{F1D92B63-E7DB-4A4F-B6D9-E4250FF4BA8D}" destId="{8EF6F6F4-7449-46B1-981C-51D91FF5F10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DB4A54-A9AC-4F47-B05A-3E3E8239B12E}" type="doc">
      <dgm:prSet loTypeId="urn:microsoft.com/office/officeart/2005/8/layout/radial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nb-NO"/>
        </a:p>
      </dgm:t>
    </dgm:pt>
    <dgm:pt modelId="{BD1BD571-9381-4D52-AD61-BD2A0D95B679}">
      <dgm:prSet phldrT="[Tekst]"/>
      <dgm:spPr/>
      <dgm:t>
        <a:bodyPr/>
        <a:lstStyle/>
        <a:p>
          <a:r>
            <a:rPr lang="nb-NO" dirty="0"/>
            <a:t>Spillerutvikling</a:t>
          </a:r>
        </a:p>
      </dgm:t>
    </dgm:pt>
    <dgm:pt modelId="{CD8A7FF7-2003-4249-87CE-F2DF875A1409}" type="parTrans" cxnId="{334E78E9-B289-4468-9A78-6EF69CB192A8}">
      <dgm:prSet/>
      <dgm:spPr/>
      <dgm:t>
        <a:bodyPr/>
        <a:lstStyle/>
        <a:p>
          <a:endParaRPr lang="nb-NO"/>
        </a:p>
      </dgm:t>
    </dgm:pt>
    <dgm:pt modelId="{406AEF4E-ECD2-44D3-8EBB-D814688066AC}" type="sibTrans" cxnId="{334E78E9-B289-4468-9A78-6EF69CB192A8}">
      <dgm:prSet/>
      <dgm:spPr/>
      <dgm:t>
        <a:bodyPr/>
        <a:lstStyle/>
        <a:p>
          <a:endParaRPr lang="nb-NO"/>
        </a:p>
      </dgm:t>
    </dgm:pt>
    <dgm:pt modelId="{CFAF9DF3-BB23-4C47-83A6-74B0EE7BB47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EF1C3A93-C33B-4157-946A-F6477F6765CC}" type="parTrans" cxnId="{2B9CDDC6-D3BE-4170-BE96-9A4B165B60EB}">
      <dgm:prSet/>
      <dgm:spPr/>
      <dgm:t>
        <a:bodyPr/>
        <a:lstStyle/>
        <a:p>
          <a:endParaRPr lang="nb-NO"/>
        </a:p>
      </dgm:t>
    </dgm:pt>
    <dgm:pt modelId="{F4E24A9D-DE92-4603-85B4-B44279B0605B}" type="sibTrans" cxnId="{2B9CDDC6-D3BE-4170-BE96-9A4B165B60EB}">
      <dgm:prSet/>
      <dgm:spPr/>
      <dgm:t>
        <a:bodyPr/>
        <a:lstStyle/>
        <a:p>
          <a:endParaRPr lang="nb-NO"/>
        </a:p>
      </dgm:t>
    </dgm:pt>
    <dgm:pt modelId="{FEAFCC08-4EF3-46C4-BB13-1742866280D3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7230F58A-0897-4F4F-A62C-70E1D25E8B71}" type="parTrans" cxnId="{61FCEA9C-AE48-4842-A53D-90BF7592EB2F}">
      <dgm:prSet/>
      <dgm:spPr/>
      <dgm:t>
        <a:bodyPr/>
        <a:lstStyle/>
        <a:p>
          <a:endParaRPr lang="nb-NO"/>
        </a:p>
      </dgm:t>
    </dgm:pt>
    <dgm:pt modelId="{99D81557-9AC1-45A8-AE6E-C5C446B7180E}" type="sibTrans" cxnId="{61FCEA9C-AE48-4842-A53D-90BF7592EB2F}">
      <dgm:prSet/>
      <dgm:spPr/>
      <dgm:t>
        <a:bodyPr/>
        <a:lstStyle/>
        <a:p>
          <a:endParaRPr lang="nb-NO"/>
        </a:p>
      </dgm:t>
    </dgm:pt>
    <dgm:pt modelId="{15D33203-FA5C-4CFC-B250-2EB481D48883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4C92892A-6EF5-4C27-BDFD-6F450C46AAC1}" type="parTrans" cxnId="{4F318314-A6E9-4A22-8878-73FBA57D78FB}">
      <dgm:prSet/>
      <dgm:spPr/>
      <dgm:t>
        <a:bodyPr/>
        <a:lstStyle/>
        <a:p>
          <a:endParaRPr lang="nb-NO"/>
        </a:p>
      </dgm:t>
    </dgm:pt>
    <dgm:pt modelId="{34DC4154-2717-4526-A6D6-5980CD6C3CED}" type="sibTrans" cxnId="{4F318314-A6E9-4A22-8878-73FBA57D78FB}">
      <dgm:prSet/>
      <dgm:spPr/>
      <dgm:t>
        <a:bodyPr/>
        <a:lstStyle/>
        <a:p>
          <a:endParaRPr lang="nb-NO"/>
        </a:p>
      </dgm:t>
    </dgm:pt>
    <dgm:pt modelId="{37FB97BA-9DD0-4CF3-AA96-EB884EBF8897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A0E6B309-89C3-48DE-8FC3-76B49F7F87A2}" type="parTrans" cxnId="{971DA7C0-D397-446C-967B-E0823D8AB661}">
      <dgm:prSet/>
      <dgm:spPr/>
      <dgm:t>
        <a:bodyPr/>
        <a:lstStyle/>
        <a:p>
          <a:endParaRPr lang="nb-NO"/>
        </a:p>
      </dgm:t>
    </dgm:pt>
    <dgm:pt modelId="{9006BD18-1256-450A-B041-6152B37F2F51}" type="sibTrans" cxnId="{971DA7C0-D397-446C-967B-E0823D8AB661}">
      <dgm:prSet/>
      <dgm:spPr/>
      <dgm:t>
        <a:bodyPr/>
        <a:lstStyle/>
        <a:p>
          <a:endParaRPr lang="nb-NO"/>
        </a:p>
      </dgm:t>
    </dgm:pt>
    <dgm:pt modelId="{7278198F-2AC2-4CE5-89F4-40315F6374B2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B96CEABB-6177-4585-A7D4-7DFD73C31316}" type="parTrans" cxnId="{01005CBF-53B7-4F8C-9F67-63D8CF81D6E4}">
      <dgm:prSet/>
      <dgm:spPr/>
      <dgm:t>
        <a:bodyPr/>
        <a:lstStyle/>
        <a:p>
          <a:endParaRPr lang="nb-NO"/>
        </a:p>
      </dgm:t>
    </dgm:pt>
    <dgm:pt modelId="{5BC84AA8-8E3A-412C-A5D3-E56A5CF6D68F}" type="sibTrans" cxnId="{01005CBF-53B7-4F8C-9F67-63D8CF81D6E4}">
      <dgm:prSet/>
      <dgm:spPr/>
      <dgm:t>
        <a:bodyPr/>
        <a:lstStyle/>
        <a:p>
          <a:endParaRPr lang="nb-NO"/>
        </a:p>
      </dgm:t>
    </dgm:pt>
    <dgm:pt modelId="{A803F094-C26F-4F81-84ED-00FDD385A08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4CBA54AE-0C04-4C25-9ECE-5198D9C0E835}" type="parTrans" cxnId="{51FF10B7-4B8B-41BD-832B-F8CD9FEB8718}">
      <dgm:prSet/>
      <dgm:spPr/>
      <dgm:t>
        <a:bodyPr/>
        <a:lstStyle/>
        <a:p>
          <a:endParaRPr lang="nb-NO"/>
        </a:p>
      </dgm:t>
    </dgm:pt>
    <dgm:pt modelId="{0C0279E2-AB32-44E9-9147-C1F5FC94F83E}" type="sibTrans" cxnId="{51FF10B7-4B8B-41BD-832B-F8CD9FEB8718}">
      <dgm:prSet/>
      <dgm:spPr/>
      <dgm:t>
        <a:bodyPr/>
        <a:lstStyle/>
        <a:p>
          <a:endParaRPr lang="nb-NO"/>
        </a:p>
      </dgm:t>
    </dgm:pt>
    <dgm:pt modelId="{C10A728C-D843-421A-9E0D-E58A6110A3BD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33F1F37F-D18C-4A3B-B435-ED6E26979F4D}" type="parTrans" cxnId="{9289156E-6DDB-495C-9A8F-34389D9C0403}">
      <dgm:prSet/>
      <dgm:spPr/>
      <dgm:t>
        <a:bodyPr/>
        <a:lstStyle/>
        <a:p>
          <a:endParaRPr lang="nb-NO"/>
        </a:p>
      </dgm:t>
    </dgm:pt>
    <dgm:pt modelId="{0DF5ECAF-2C46-414B-A01B-83DBCF1DA59A}" type="sibTrans" cxnId="{9289156E-6DDB-495C-9A8F-34389D9C0403}">
      <dgm:prSet/>
      <dgm:spPr/>
      <dgm:t>
        <a:bodyPr/>
        <a:lstStyle/>
        <a:p>
          <a:endParaRPr lang="nb-NO"/>
        </a:p>
      </dgm:t>
    </dgm:pt>
    <dgm:pt modelId="{7454D7F7-4A63-4C25-848E-0B878AC6FB9A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ADE9E8DA-D8E2-4B92-94BF-1350BEE88FDA}" type="parTrans" cxnId="{9347D952-EE5E-413E-8CC2-AC36CA3728C0}">
      <dgm:prSet/>
      <dgm:spPr/>
      <dgm:t>
        <a:bodyPr/>
        <a:lstStyle/>
        <a:p>
          <a:endParaRPr lang="nb-NO"/>
        </a:p>
      </dgm:t>
    </dgm:pt>
    <dgm:pt modelId="{284DC75F-CD51-40BD-888F-EBF889842441}" type="sibTrans" cxnId="{9347D952-EE5E-413E-8CC2-AC36CA3728C0}">
      <dgm:prSet/>
      <dgm:spPr/>
      <dgm:t>
        <a:bodyPr/>
        <a:lstStyle/>
        <a:p>
          <a:endParaRPr lang="nb-NO"/>
        </a:p>
      </dgm:t>
    </dgm:pt>
    <dgm:pt modelId="{3A5C8585-9A88-4409-8FFD-5F8D0833FC1D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4FA4DE8D-0A6E-4312-A909-FD66CD939773}" type="parTrans" cxnId="{45D871FE-A97E-4C1E-B069-5116D382F19A}">
      <dgm:prSet/>
      <dgm:spPr/>
      <dgm:t>
        <a:bodyPr/>
        <a:lstStyle/>
        <a:p>
          <a:endParaRPr lang="nb-NO"/>
        </a:p>
      </dgm:t>
    </dgm:pt>
    <dgm:pt modelId="{132A6F97-DE84-4B36-9638-50F1AE2CF521}" type="sibTrans" cxnId="{45D871FE-A97E-4C1E-B069-5116D382F19A}">
      <dgm:prSet/>
      <dgm:spPr/>
      <dgm:t>
        <a:bodyPr/>
        <a:lstStyle/>
        <a:p>
          <a:endParaRPr lang="nb-NO"/>
        </a:p>
      </dgm:t>
    </dgm:pt>
    <dgm:pt modelId="{22177DCF-D725-4F7D-8B86-C781290A735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9E01E061-DB43-419E-ABBC-4337E3133C4A}" type="parTrans" cxnId="{05F49084-9150-4CE4-BC23-C38A8799BF6D}">
      <dgm:prSet/>
      <dgm:spPr/>
      <dgm:t>
        <a:bodyPr/>
        <a:lstStyle/>
        <a:p>
          <a:endParaRPr lang="nb-NO"/>
        </a:p>
      </dgm:t>
    </dgm:pt>
    <dgm:pt modelId="{0888C58D-520B-44B3-870C-36E9AFDA4D52}" type="sibTrans" cxnId="{05F49084-9150-4CE4-BC23-C38A8799BF6D}">
      <dgm:prSet/>
      <dgm:spPr/>
      <dgm:t>
        <a:bodyPr/>
        <a:lstStyle/>
        <a:p>
          <a:endParaRPr lang="nb-NO"/>
        </a:p>
      </dgm:t>
    </dgm:pt>
    <dgm:pt modelId="{062F11BC-AC96-412D-9650-3F691B12A0B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84654AB8-07E9-4107-BFE4-DBD3EFB07E8C}" type="parTrans" cxnId="{BC1B6254-EE0A-44C0-B181-BFD942D1749D}">
      <dgm:prSet/>
      <dgm:spPr/>
      <dgm:t>
        <a:bodyPr/>
        <a:lstStyle/>
        <a:p>
          <a:endParaRPr lang="nb-NO"/>
        </a:p>
      </dgm:t>
    </dgm:pt>
    <dgm:pt modelId="{D4E921BB-9A68-40CC-8AC5-02D210A85498}" type="sibTrans" cxnId="{BC1B6254-EE0A-44C0-B181-BFD942D1749D}">
      <dgm:prSet/>
      <dgm:spPr/>
      <dgm:t>
        <a:bodyPr/>
        <a:lstStyle/>
        <a:p>
          <a:endParaRPr lang="nb-NO"/>
        </a:p>
      </dgm:t>
    </dgm:pt>
    <dgm:pt modelId="{A5F1841F-14E2-455E-A2A3-BE9B49379D4A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D0241373-E68C-4993-A3F2-82F5995190F1}" type="parTrans" cxnId="{4A8F4F54-B3B8-45DB-AF24-9FBF614316D0}">
      <dgm:prSet/>
      <dgm:spPr/>
      <dgm:t>
        <a:bodyPr/>
        <a:lstStyle/>
        <a:p>
          <a:endParaRPr lang="nb-NO"/>
        </a:p>
      </dgm:t>
    </dgm:pt>
    <dgm:pt modelId="{F6AFE96D-816E-4D81-8D42-74692047359D}" type="sibTrans" cxnId="{4A8F4F54-B3B8-45DB-AF24-9FBF614316D0}">
      <dgm:prSet/>
      <dgm:spPr/>
      <dgm:t>
        <a:bodyPr/>
        <a:lstStyle/>
        <a:p>
          <a:endParaRPr lang="nb-NO"/>
        </a:p>
      </dgm:t>
    </dgm:pt>
    <dgm:pt modelId="{A44ADEEE-E973-44BC-B267-93929A29274A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2EA2AAFA-2515-4B2E-B78D-AB8EB0B2F0EA}" type="parTrans" cxnId="{21BB8BE7-10CF-4233-BAC6-D7DFF1B3D78F}">
      <dgm:prSet/>
      <dgm:spPr/>
      <dgm:t>
        <a:bodyPr/>
        <a:lstStyle/>
        <a:p>
          <a:endParaRPr lang="nb-NO"/>
        </a:p>
      </dgm:t>
    </dgm:pt>
    <dgm:pt modelId="{4438E169-6E01-4059-80D6-385C3A60A2A8}" type="sibTrans" cxnId="{21BB8BE7-10CF-4233-BAC6-D7DFF1B3D78F}">
      <dgm:prSet/>
      <dgm:spPr/>
      <dgm:t>
        <a:bodyPr/>
        <a:lstStyle/>
        <a:p>
          <a:endParaRPr lang="nb-NO"/>
        </a:p>
      </dgm:t>
    </dgm:pt>
    <dgm:pt modelId="{CE3B577F-ABBD-44CC-A469-E86D6E7A6371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1CCDF2E7-B3ED-4147-B3D7-B9A0A38A08C0}" type="parTrans" cxnId="{22195A97-6A0B-4F95-9B30-E5F4862EF607}">
      <dgm:prSet/>
      <dgm:spPr/>
      <dgm:t>
        <a:bodyPr/>
        <a:lstStyle/>
        <a:p>
          <a:endParaRPr lang="nb-NO"/>
        </a:p>
      </dgm:t>
    </dgm:pt>
    <dgm:pt modelId="{04CE4BB2-B640-44FF-AF1F-C9FCA75ACB4B}" type="sibTrans" cxnId="{22195A97-6A0B-4F95-9B30-E5F4862EF607}">
      <dgm:prSet/>
      <dgm:spPr/>
      <dgm:t>
        <a:bodyPr/>
        <a:lstStyle/>
        <a:p>
          <a:endParaRPr lang="nb-NO"/>
        </a:p>
      </dgm:t>
    </dgm:pt>
    <dgm:pt modelId="{C97809C8-8B96-423F-9C51-045D0B1C4058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B8528FB3-E4CF-4152-8AD8-27B4B51B112E}" type="parTrans" cxnId="{AC0F7172-9CF1-402C-BB89-B745F020AA90}">
      <dgm:prSet/>
      <dgm:spPr/>
      <dgm:t>
        <a:bodyPr/>
        <a:lstStyle/>
        <a:p>
          <a:endParaRPr lang="nb-NO"/>
        </a:p>
      </dgm:t>
    </dgm:pt>
    <dgm:pt modelId="{DB714A95-1B1D-4FCD-98AA-AFC21457B0E3}" type="sibTrans" cxnId="{AC0F7172-9CF1-402C-BB89-B745F020AA90}">
      <dgm:prSet/>
      <dgm:spPr/>
      <dgm:t>
        <a:bodyPr/>
        <a:lstStyle/>
        <a:p>
          <a:endParaRPr lang="nb-NO"/>
        </a:p>
      </dgm:t>
    </dgm:pt>
    <dgm:pt modelId="{3D955183-4B6C-4DBD-9029-71A9CB3BFF58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AF33528F-C7BE-4875-B160-941FAAD7ABD0}" type="parTrans" cxnId="{CEB12222-5166-43E3-BBDA-DE87F46F88C0}">
      <dgm:prSet/>
      <dgm:spPr/>
      <dgm:t>
        <a:bodyPr/>
        <a:lstStyle/>
        <a:p>
          <a:endParaRPr lang="nb-NO"/>
        </a:p>
      </dgm:t>
    </dgm:pt>
    <dgm:pt modelId="{4D9B7BC1-3E10-482A-8857-D0B40B9E4603}" type="sibTrans" cxnId="{CEB12222-5166-43E3-BBDA-DE87F46F88C0}">
      <dgm:prSet/>
      <dgm:spPr/>
      <dgm:t>
        <a:bodyPr/>
        <a:lstStyle/>
        <a:p>
          <a:endParaRPr lang="nb-NO"/>
        </a:p>
      </dgm:t>
    </dgm:pt>
    <dgm:pt modelId="{AA3695D0-07DC-4C51-890B-71E6B24FA42D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847B93A7-F334-45C9-8722-E275AE042866}" type="parTrans" cxnId="{E204F3A9-85D7-4FA9-AD82-19728FCA723C}">
      <dgm:prSet/>
      <dgm:spPr/>
      <dgm:t>
        <a:bodyPr/>
        <a:lstStyle/>
        <a:p>
          <a:endParaRPr lang="nb-NO"/>
        </a:p>
      </dgm:t>
    </dgm:pt>
    <dgm:pt modelId="{F2D1C76E-1FD1-4E16-B3BC-F8D95F9E2300}" type="sibTrans" cxnId="{E204F3A9-85D7-4FA9-AD82-19728FCA723C}">
      <dgm:prSet/>
      <dgm:spPr/>
      <dgm:t>
        <a:bodyPr/>
        <a:lstStyle/>
        <a:p>
          <a:endParaRPr lang="nb-NO"/>
        </a:p>
      </dgm:t>
    </dgm:pt>
    <dgm:pt modelId="{C74142F2-78F4-454A-B70D-87636CAC2334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00546139-2C67-4764-9E92-FDFE8C296538}" type="parTrans" cxnId="{AE9A0B7C-C481-4730-B4F4-2A6F0D1FB237}">
      <dgm:prSet/>
      <dgm:spPr/>
      <dgm:t>
        <a:bodyPr/>
        <a:lstStyle/>
        <a:p>
          <a:endParaRPr lang="nb-NO"/>
        </a:p>
      </dgm:t>
    </dgm:pt>
    <dgm:pt modelId="{0DB6FD4F-2919-4C9A-A500-92F064C27F4B}" type="sibTrans" cxnId="{AE9A0B7C-C481-4730-B4F4-2A6F0D1FB237}">
      <dgm:prSet/>
      <dgm:spPr/>
      <dgm:t>
        <a:bodyPr/>
        <a:lstStyle/>
        <a:p>
          <a:endParaRPr lang="nb-NO"/>
        </a:p>
      </dgm:t>
    </dgm:pt>
    <dgm:pt modelId="{ABEBD824-A1E7-4877-A227-291189A767D5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1AEAB09F-DA4E-4B5D-B7D0-FA2956C7F335}" type="parTrans" cxnId="{69B654E7-1E6F-48A8-9EA1-81265E58DB0B}">
      <dgm:prSet/>
      <dgm:spPr/>
      <dgm:t>
        <a:bodyPr/>
        <a:lstStyle/>
        <a:p>
          <a:endParaRPr lang="nb-NO"/>
        </a:p>
      </dgm:t>
    </dgm:pt>
    <dgm:pt modelId="{B33FB5EE-52B7-4857-A642-FF22609783D4}" type="sibTrans" cxnId="{69B654E7-1E6F-48A8-9EA1-81265E58DB0B}">
      <dgm:prSet/>
      <dgm:spPr/>
      <dgm:t>
        <a:bodyPr/>
        <a:lstStyle/>
        <a:p>
          <a:endParaRPr lang="nb-NO"/>
        </a:p>
      </dgm:t>
    </dgm:pt>
    <dgm:pt modelId="{5BFC2284-56A3-4124-8DA7-B5A092F0CA3F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2F92354C-62EF-4A74-A88B-BC797E99C3D1}" type="parTrans" cxnId="{166E7BD9-D75C-4557-859B-F28254CE3572}">
      <dgm:prSet/>
      <dgm:spPr/>
      <dgm:t>
        <a:bodyPr/>
        <a:lstStyle/>
        <a:p>
          <a:endParaRPr lang="nb-NO"/>
        </a:p>
      </dgm:t>
    </dgm:pt>
    <dgm:pt modelId="{0C41F78C-DF5F-431B-909C-AB5BEEF7A9A5}" type="sibTrans" cxnId="{166E7BD9-D75C-4557-859B-F28254CE3572}">
      <dgm:prSet/>
      <dgm:spPr/>
      <dgm:t>
        <a:bodyPr/>
        <a:lstStyle/>
        <a:p>
          <a:endParaRPr lang="nb-NO"/>
        </a:p>
      </dgm:t>
    </dgm:pt>
    <dgm:pt modelId="{CEEF9EF3-3718-49E2-A825-4ED0E14453AB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686019F0-F2CF-40FE-89A9-93DF32BA298F}" type="parTrans" cxnId="{306BB9CD-B1B3-4B32-B4DD-775612DC3AA0}">
      <dgm:prSet/>
      <dgm:spPr/>
      <dgm:t>
        <a:bodyPr/>
        <a:lstStyle/>
        <a:p>
          <a:endParaRPr lang="nb-NO"/>
        </a:p>
      </dgm:t>
    </dgm:pt>
    <dgm:pt modelId="{F9964DC0-CFA2-41F3-A188-7687E3DD86C3}" type="sibTrans" cxnId="{306BB9CD-B1B3-4B32-B4DD-775612DC3AA0}">
      <dgm:prSet/>
      <dgm:spPr/>
      <dgm:t>
        <a:bodyPr/>
        <a:lstStyle/>
        <a:p>
          <a:endParaRPr lang="nb-NO"/>
        </a:p>
      </dgm:t>
    </dgm:pt>
    <dgm:pt modelId="{00117AC9-77AE-455B-9072-091DF29F0A54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303D6105-0E77-471C-9386-8187938C5355}" type="parTrans" cxnId="{34BF2895-5BAE-4D75-9B2C-A52C77C138F4}">
      <dgm:prSet/>
      <dgm:spPr/>
      <dgm:t>
        <a:bodyPr/>
        <a:lstStyle/>
        <a:p>
          <a:endParaRPr lang="nb-NO"/>
        </a:p>
      </dgm:t>
    </dgm:pt>
    <dgm:pt modelId="{E766C815-681F-44FF-A36D-C1AEB7AE0349}" type="sibTrans" cxnId="{34BF2895-5BAE-4D75-9B2C-A52C77C138F4}">
      <dgm:prSet/>
      <dgm:spPr/>
      <dgm:t>
        <a:bodyPr/>
        <a:lstStyle/>
        <a:p>
          <a:endParaRPr lang="nb-NO"/>
        </a:p>
      </dgm:t>
    </dgm:pt>
    <dgm:pt modelId="{9CC17F91-CDC0-4DC6-ACA8-D2F2C7BC6123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6C965EED-FCB8-4A17-A7F0-57065EE26B93}" type="parTrans" cxnId="{075626A8-AE46-4C3B-9923-53D775AE6835}">
      <dgm:prSet/>
      <dgm:spPr/>
      <dgm:t>
        <a:bodyPr/>
        <a:lstStyle/>
        <a:p>
          <a:endParaRPr lang="nb-NO"/>
        </a:p>
      </dgm:t>
    </dgm:pt>
    <dgm:pt modelId="{E22055DE-D337-40E1-AE91-7A03EC324058}" type="sibTrans" cxnId="{075626A8-AE46-4C3B-9923-53D775AE6835}">
      <dgm:prSet/>
      <dgm:spPr/>
      <dgm:t>
        <a:bodyPr/>
        <a:lstStyle/>
        <a:p>
          <a:endParaRPr lang="nb-NO"/>
        </a:p>
      </dgm:t>
    </dgm:pt>
    <dgm:pt modelId="{888F826F-97C9-4DF9-B260-D268197D0B54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D2CD93C0-CA96-4DC0-ADED-67DA845E3A74}" type="parTrans" cxnId="{624C3C29-2D25-4D64-914D-88745CF0498F}">
      <dgm:prSet/>
      <dgm:spPr/>
      <dgm:t>
        <a:bodyPr/>
        <a:lstStyle/>
        <a:p>
          <a:endParaRPr lang="nb-NO"/>
        </a:p>
      </dgm:t>
    </dgm:pt>
    <dgm:pt modelId="{0BE0DF75-F53E-497C-B0FE-7B77600FFDE6}" type="sibTrans" cxnId="{624C3C29-2D25-4D64-914D-88745CF0498F}">
      <dgm:prSet/>
      <dgm:spPr/>
      <dgm:t>
        <a:bodyPr/>
        <a:lstStyle/>
        <a:p>
          <a:endParaRPr lang="nb-NO"/>
        </a:p>
      </dgm:t>
    </dgm:pt>
    <dgm:pt modelId="{22CBC323-38F5-4279-9DD1-4AE03EFAF965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26D95B78-50F0-45B6-AF7E-A8A8AAC0CEF7}" type="parTrans" cxnId="{F79792FC-A47D-4E76-B77D-0287FBF65042}">
      <dgm:prSet/>
      <dgm:spPr/>
      <dgm:t>
        <a:bodyPr/>
        <a:lstStyle/>
        <a:p>
          <a:endParaRPr lang="nb-NO"/>
        </a:p>
      </dgm:t>
    </dgm:pt>
    <dgm:pt modelId="{326F6CAD-23A7-4659-AA75-222AB593A5A5}" type="sibTrans" cxnId="{F79792FC-A47D-4E76-B77D-0287FBF65042}">
      <dgm:prSet/>
      <dgm:spPr/>
      <dgm:t>
        <a:bodyPr/>
        <a:lstStyle/>
        <a:p>
          <a:endParaRPr lang="nb-NO"/>
        </a:p>
      </dgm:t>
    </dgm:pt>
    <dgm:pt modelId="{411B3907-A41A-442B-8521-DBAECC8A06F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B01C55C2-D9F9-47B7-B3EE-972EC4B7C8C6}" type="parTrans" cxnId="{B01391EF-FBB1-4B77-9EDC-378E5FC2DB2E}">
      <dgm:prSet/>
      <dgm:spPr/>
      <dgm:t>
        <a:bodyPr/>
        <a:lstStyle/>
        <a:p>
          <a:endParaRPr lang="nb-NO"/>
        </a:p>
      </dgm:t>
    </dgm:pt>
    <dgm:pt modelId="{50581FA5-E996-461F-BC10-FB859C8800B5}" type="sibTrans" cxnId="{B01391EF-FBB1-4B77-9EDC-378E5FC2DB2E}">
      <dgm:prSet/>
      <dgm:spPr/>
      <dgm:t>
        <a:bodyPr/>
        <a:lstStyle/>
        <a:p>
          <a:endParaRPr lang="nb-NO"/>
        </a:p>
      </dgm:t>
    </dgm:pt>
    <dgm:pt modelId="{66B28E60-BBCB-4A95-8080-4CB23CC5B27D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B062F2DA-2846-4B9C-9E20-EBAFEF72082A}" type="parTrans" cxnId="{AC218820-0BD8-4714-9E62-D2ECF50CE498}">
      <dgm:prSet/>
      <dgm:spPr/>
      <dgm:t>
        <a:bodyPr/>
        <a:lstStyle/>
        <a:p>
          <a:endParaRPr lang="nb-NO"/>
        </a:p>
      </dgm:t>
    </dgm:pt>
    <dgm:pt modelId="{F1FDAC07-6A49-4FB8-97F3-F46FC5D40B5E}" type="sibTrans" cxnId="{AC218820-0BD8-4714-9E62-D2ECF50CE498}">
      <dgm:prSet/>
      <dgm:spPr/>
      <dgm:t>
        <a:bodyPr/>
        <a:lstStyle/>
        <a:p>
          <a:endParaRPr lang="nb-NO"/>
        </a:p>
      </dgm:t>
    </dgm:pt>
    <dgm:pt modelId="{A4A37FF1-0985-448A-AA71-742A87C3AAFC}">
      <dgm:prSet phldrT="[Tekst]"/>
      <dgm:spPr/>
      <dgm:t>
        <a:bodyPr/>
        <a:lstStyle/>
        <a:p>
          <a:r>
            <a:rPr lang="nb-NO" dirty="0"/>
            <a:t>Lag</a:t>
          </a:r>
        </a:p>
      </dgm:t>
    </dgm:pt>
    <dgm:pt modelId="{0CD504BC-2E33-4917-B357-8F00B36A345F}" type="parTrans" cxnId="{E8D66A7A-DB7E-4BE8-9D2D-6F4429A64892}">
      <dgm:prSet/>
      <dgm:spPr/>
      <dgm:t>
        <a:bodyPr/>
        <a:lstStyle/>
        <a:p>
          <a:endParaRPr lang="nb-NO"/>
        </a:p>
      </dgm:t>
    </dgm:pt>
    <dgm:pt modelId="{DFAE8E0F-8EEF-457A-AC68-8CAFCE63F887}" type="sibTrans" cxnId="{E8D66A7A-DB7E-4BE8-9D2D-6F4429A64892}">
      <dgm:prSet/>
      <dgm:spPr/>
      <dgm:t>
        <a:bodyPr/>
        <a:lstStyle/>
        <a:p>
          <a:endParaRPr lang="nb-NO"/>
        </a:p>
      </dgm:t>
    </dgm:pt>
    <dgm:pt modelId="{BE9228E4-E33C-47DC-91DF-3616A2774B75}" type="pres">
      <dgm:prSet presAssocID="{59DB4A54-A9AC-4F47-B05A-3E3E8239B12E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328CDB6-55D6-432A-866C-B19F4A4B5D8F}" type="pres">
      <dgm:prSet presAssocID="{BD1BD571-9381-4D52-AD61-BD2A0D95B679}" presName="centerShape" presStyleLbl="node0" presStyleIdx="0" presStyleCnt="1" custScaleX="346298" custScaleY="121196"/>
      <dgm:spPr/>
    </dgm:pt>
    <dgm:pt modelId="{949C105C-D14F-4600-B31F-2E6AF7174CD8}" type="pres">
      <dgm:prSet presAssocID="{EF1C3A93-C33B-4157-946A-F6477F6765CC}" presName="Name9" presStyleLbl="parChTrans1D2" presStyleIdx="0" presStyleCnt="28"/>
      <dgm:spPr/>
    </dgm:pt>
    <dgm:pt modelId="{4A911527-8906-4A9B-A118-0C3009C593D1}" type="pres">
      <dgm:prSet presAssocID="{EF1C3A93-C33B-4157-946A-F6477F6765CC}" presName="connTx" presStyleLbl="parChTrans1D2" presStyleIdx="0" presStyleCnt="28"/>
      <dgm:spPr/>
    </dgm:pt>
    <dgm:pt modelId="{F1CE42FD-B029-433D-8680-FC4240D2459E}" type="pres">
      <dgm:prSet presAssocID="{CFAF9DF3-BB23-4C47-83A6-74B0EE7BB47C}" presName="node" presStyleLbl="node1" presStyleIdx="0" presStyleCnt="28" custScaleX="72142" custScaleY="67426" custRadScaleRad="71914" custRadScaleInc="32815">
        <dgm:presLayoutVars>
          <dgm:bulletEnabled val="1"/>
        </dgm:presLayoutVars>
      </dgm:prSet>
      <dgm:spPr/>
    </dgm:pt>
    <dgm:pt modelId="{9EAD894A-415E-4909-9060-23896F0338E3}" type="pres">
      <dgm:prSet presAssocID="{7230F58A-0897-4F4F-A62C-70E1D25E8B71}" presName="Name9" presStyleLbl="parChTrans1D2" presStyleIdx="1" presStyleCnt="28"/>
      <dgm:spPr/>
    </dgm:pt>
    <dgm:pt modelId="{42B6D4AC-8A05-4FE3-AB73-667ACE0E0774}" type="pres">
      <dgm:prSet presAssocID="{7230F58A-0897-4F4F-A62C-70E1D25E8B71}" presName="connTx" presStyleLbl="parChTrans1D2" presStyleIdx="1" presStyleCnt="28"/>
      <dgm:spPr/>
    </dgm:pt>
    <dgm:pt modelId="{79BBFDA8-98A8-453F-BDCE-F56990447789}" type="pres">
      <dgm:prSet presAssocID="{FEAFCC08-4EF3-46C4-BB13-1742866280D3}" presName="node" presStyleLbl="node1" presStyleIdx="1" presStyleCnt="28" custScaleX="148262" custRadScaleRad="100188" custRadScaleInc="54858">
        <dgm:presLayoutVars>
          <dgm:bulletEnabled val="1"/>
        </dgm:presLayoutVars>
      </dgm:prSet>
      <dgm:spPr/>
    </dgm:pt>
    <dgm:pt modelId="{B231A983-7F63-48AA-ACF2-174ED2DEADCE}" type="pres">
      <dgm:prSet presAssocID="{4C92892A-6EF5-4C27-BDFD-6F450C46AAC1}" presName="Name9" presStyleLbl="parChTrans1D2" presStyleIdx="2" presStyleCnt="28"/>
      <dgm:spPr/>
    </dgm:pt>
    <dgm:pt modelId="{CD07E60D-80DC-4021-BBFB-C551F64F34BA}" type="pres">
      <dgm:prSet presAssocID="{4C92892A-6EF5-4C27-BDFD-6F450C46AAC1}" presName="connTx" presStyleLbl="parChTrans1D2" presStyleIdx="2" presStyleCnt="28"/>
      <dgm:spPr/>
    </dgm:pt>
    <dgm:pt modelId="{C8EB0686-026B-48CB-92D2-27C4E31EEE34}" type="pres">
      <dgm:prSet presAssocID="{15D33203-FA5C-4CFC-B250-2EB481D48883}" presName="node" presStyleLbl="node1" presStyleIdx="2" presStyleCnt="28" custScaleY="203586" custRadScaleRad="113393" custRadScaleInc="242215">
        <dgm:presLayoutVars>
          <dgm:bulletEnabled val="1"/>
        </dgm:presLayoutVars>
      </dgm:prSet>
      <dgm:spPr/>
    </dgm:pt>
    <dgm:pt modelId="{5FD9D2CD-2E79-40BB-A2AC-30D6FAB697AC}" type="pres">
      <dgm:prSet presAssocID="{A0E6B309-89C3-48DE-8FC3-76B49F7F87A2}" presName="Name9" presStyleLbl="parChTrans1D2" presStyleIdx="3" presStyleCnt="28"/>
      <dgm:spPr/>
    </dgm:pt>
    <dgm:pt modelId="{DBA846BE-857F-4859-916C-EEAB6402F1A1}" type="pres">
      <dgm:prSet presAssocID="{A0E6B309-89C3-48DE-8FC3-76B49F7F87A2}" presName="connTx" presStyleLbl="parChTrans1D2" presStyleIdx="3" presStyleCnt="28"/>
      <dgm:spPr/>
    </dgm:pt>
    <dgm:pt modelId="{2654C453-311D-40D8-871D-59AB0C8D7A6E}" type="pres">
      <dgm:prSet presAssocID="{37FB97BA-9DD0-4CF3-AA96-EB884EBF8897}" presName="node" presStyleLbl="node1" presStyleIdx="3" presStyleCnt="28" custScaleX="150420" custRadScaleRad="78022" custRadScaleInc="164301">
        <dgm:presLayoutVars>
          <dgm:bulletEnabled val="1"/>
        </dgm:presLayoutVars>
      </dgm:prSet>
      <dgm:spPr/>
    </dgm:pt>
    <dgm:pt modelId="{13BB7E5D-FE3D-4096-B1E5-F44CC48E2A95}" type="pres">
      <dgm:prSet presAssocID="{B96CEABB-6177-4585-A7D4-7DFD73C31316}" presName="Name9" presStyleLbl="parChTrans1D2" presStyleIdx="4" presStyleCnt="28"/>
      <dgm:spPr/>
    </dgm:pt>
    <dgm:pt modelId="{CC9CCFDC-C964-4D25-9B5A-6E155924D164}" type="pres">
      <dgm:prSet presAssocID="{B96CEABB-6177-4585-A7D4-7DFD73C31316}" presName="connTx" presStyleLbl="parChTrans1D2" presStyleIdx="4" presStyleCnt="28"/>
      <dgm:spPr/>
    </dgm:pt>
    <dgm:pt modelId="{3BC41C19-F53A-47F8-93D0-5D6F81958409}" type="pres">
      <dgm:prSet presAssocID="{7278198F-2AC2-4CE5-89F4-40315F6374B2}" presName="node" presStyleLbl="node1" presStyleIdx="4" presStyleCnt="28" custRadScaleRad="48432" custRadScaleInc="-345084">
        <dgm:presLayoutVars>
          <dgm:bulletEnabled val="1"/>
        </dgm:presLayoutVars>
      </dgm:prSet>
      <dgm:spPr/>
    </dgm:pt>
    <dgm:pt modelId="{6A9828A4-9A4A-4EFC-A379-1F09E3530758}" type="pres">
      <dgm:prSet presAssocID="{4CBA54AE-0C04-4C25-9ECE-5198D9C0E835}" presName="Name9" presStyleLbl="parChTrans1D2" presStyleIdx="5" presStyleCnt="28"/>
      <dgm:spPr/>
    </dgm:pt>
    <dgm:pt modelId="{18A56A8A-0F10-40C6-A3A3-AD77AE4897C9}" type="pres">
      <dgm:prSet presAssocID="{4CBA54AE-0C04-4C25-9ECE-5198D9C0E835}" presName="connTx" presStyleLbl="parChTrans1D2" presStyleIdx="5" presStyleCnt="28"/>
      <dgm:spPr/>
    </dgm:pt>
    <dgm:pt modelId="{36E2B9FD-528D-48F4-89C0-4AD76DCFCF94}" type="pres">
      <dgm:prSet presAssocID="{A803F094-C26F-4F81-84ED-00FDD385A08C}" presName="node" presStyleLbl="node1" presStyleIdx="5" presStyleCnt="28" custScaleX="242360" custScaleY="208959" custRadScaleRad="105971" custRadScaleInc="194463">
        <dgm:presLayoutVars>
          <dgm:bulletEnabled val="1"/>
        </dgm:presLayoutVars>
      </dgm:prSet>
      <dgm:spPr/>
    </dgm:pt>
    <dgm:pt modelId="{77D56A5C-D5DD-4EF1-AA23-BE579E86ACA5}" type="pres">
      <dgm:prSet presAssocID="{33F1F37F-D18C-4A3B-B435-ED6E26979F4D}" presName="Name9" presStyleLbl="parChTrans1D2" presStyleIdx="6" presStyleCnt="28"/>
      <dgm:spPr/>
    </dgm:pt>
    <dgm:pt modelId="{EEB7415E-ABAF-484E-84A2-D6FADE2D31D6}" type="pres">
      <dgm:prSet presAssocID="{33F1F37F-D18C-4A3B-B435-ED6E26979F4D}" presName="connTx" presStyleLbl="parChTrans1D2" presStyleIdx="6" presStyleCnt="28"/>
      <dgm:spPr/>
    </dgm:pt>
    <dgm:pt modelId="{4DA61E5B-193C-47BA-A168-7DE91E6B0C16}" type="pres">
      <dgm:prSet presAssocID="{C10A728C-D843-421A-9E0D-E58A6110A3BD}" presName="node" presStyleLbl="node1" presStyleIdx="6" presStyleCnt="28" custScaleX="167348" custScaleY="198880" custRadScaleRad="195955" custRadScaleInc="-238462">
        <dgm:presLayoutVars>
          <dgm:bulletEnabled val="1"/>
        </dgm:presLayoutVars>
      </dgm:prSet>
      <dgm:spPr/>
    </dgm:pt>
    <dgm:pt modelId="{09823B8C-1720-4602-8C3B-D70D3FC9867F}" type="pres">
      <dgm:prSet presAssocID="{ADE9E8DA-D8E2-4B92-94BF-1350BEE88FDA}" presName="Name9" presStyleLbl="parChTrans1D2" presStyleIdx="7" presStyleCnt="28"/>
      <dgm:spPr/>
    </dgm:pt>
    <dgm:pt modelId="{E6ED5A22-4FDD-4549-86C4-6CAA06DD8F0B}" type="pres">
      <dgm:prSet presAssocID="{ADE9E8DA-D8E2-4B92-94BF-1350BEE88FDA}" presName="connTx" presStyleLbl="parChTrans1D2" presStyleIdx="7" presStyleCnt="28"/>
      <dgm:spPr/>
    </dgm:pt>
    <dgm:pt modelId="{FC866FC0-41E7-4398-BB32-642E76B8AB4A}" type="pres">
      <dgm:prSet presAssocID="{7454D7F7-4A63-4C25-848E-0B878AC6FB9A}" presName="node" presStyleLbl="node1" presStyleIdx="7" presStyleCnt="28" custScaleX="192604" custScaleY="256101" custRadScaleRad="167198" custRadScaleInc="-33285">
        <dgm:presLayoutVars>
          <dgm:bulletEnabled val="1"/>
        </dgm:presLayoutVars>
      </dgm:prSet>
      <dgm:spPr/>
    </dgm:pt>
    <dgm:pt modelId="{A4E522A8-279A-4D09-A8B2-8B5ADBB3F1C1}" type="pres">
      <dgm:prSet presAssocID="{4FA4DE8D-0A6E-4312-A909-FD66CD939773}" presName="Name9" presStyleLbl="parChTrans1D2" presStyleIdx="8" presStyleCnt="28"/>
      <dgm:spPr/>
    </dgm:pt>
    <dgm:pt modelId="{65CED485-2031-4B20-BD65-D7E4EEF0C0E4}" type="pres">
      <dgm:prSet presAssocID="{4FA4DE8D-0A6E-4312-A909-FD66CD939773}" presName="connTx" presStyleLbl="parChTrans1D2" presStyleIdx="8" presStyleCnt="28"/>
      <dgm:spPr/>
    </dgm:pt>
    <dgm:pt modelId="{7029B465-BD70-4BBA-A5B4-978F83405D35}" type="pres">
      <dgm:prSet presAssocID="{3A5C8585-9A88-4409-8FFD-5F8D0833FC1D}" presName="node" presStyleLbl="node1" presStyleIdx="8" presStyleCnt="28" custScaleX="126194" custScaleY="147221" custRadScaleRad="90405" custRadScaleInc="-14788">
        <dgm:presLayoutVars>
          <dgm:bulletEnabled val="1"/>
        </dgm:presLayoutVars>
      </dgm:prSet>
      <dgm:spPr/>
    </dgm:pt>
    <dgm:pt modelId="{66F62DF2-5105-4D8C-BA70-FB4F044C9A42}" type="pres">
      <dgm:prSet presAssocID="{9E01E061-DB43-419E-ABBC-4337E3133C4A}" presName="Name9" presStyleLbl="parChTrans1D2" presStyleIdx="9" presStyleCnt="28"/>
      <dgm:spPr/>
    </dgm:pt>
    <dgm:pt modelId="{4281569C-4C88-401F-8082-C7737522460F}" type="pres">
      <dgm:prSet presAssocID="{9E01E061-DB43-419E-ABBC-4337E3133C4A}" presName="connTx" presStyleLbl="parChTrans1D2" presStyleIdx="9" presStyleCnt="28"/>
      <dgm:spPr/>
    </dgm:pt>
    <dgm:pt modelId="{0172F58B-ECE4-439C-BAAF-35CCD85BACF7}" type="pres">
      <dgm:prSet presAssocID="{22177DCF-D725-4F7D-8B86-C781290A735C}" presName="node" presStyleLbl="node1" presStyleIdx="9" presStyleCnt="28" custScaleX="157279" custScaleY="132425" custRadScaleRad="46775" custRadScaleInc="-2075630">
        <dgm:presLayoutVars>
          <dgm:bulletEnabled val="1"/>
        </dgm:presLayoutVars>
      </dgm:prSet>
      <dgm:spPr/>
    </dgm:pt>
    <dgm:pt modelId="{95AE6E38-2640-43D7-A3AF-F909595AF2BB}" type="pres">
      <dgm:prSet presAssocID="{84654AB8-07E9-4107-BFE4-DBD3EFB07E8C}" presName="Name9" presStyleLbl="parChTrans1D2" presStyleIdx="10" presStyleCnt="28"/>
      <dgm:spPr/>
    </dgm:pt>
    <dgm:pt modelId="{CFE61A28-69C6-4CEF-8130-C240CEB3D441}" type="pres">
      <dgm:prSet presAssocID="{84654AB8-07E9-4107-BFE4-DBD3EFB07E8C}" presName="connTx" presStyleLbl="parChTrans1D2" presStyleIdx="10" presStyleCnt="28"/>
      <dgm:spPr/>
    </dgm:pt>
    <dgm:pt modelId="{857577C3-A4BB-4D41-93F3-5CAE86660D77}" type="pres">
      <dgm:prSet presAssocID="{062F11BC-AC96-412D-9650-3F691B12A0BC}" presName="node" presStyleLbl="node1" presStyleIdx="10" presStyleCnt="28" custScaleX="167864" custScaleY="123386" custRadScaleRad="93714" custRadScaleInc="-10998">
        <dgm:presLayoutVars>
          <dgm:bulletEnabled val="1"/>
        </dgm:presLayoutVars>
      </dgm:prSet>
      <dgm:spPr/>
    </dgm:pt>
    <dgm:pt modelId="{FDDC325F-0257-42B0-8325-856BF56BE16E}" type="pres">
      <dgm:prSet presAssocID="{D0241373-E68C-4993-A3F2-82F5995190F1}" presName="Name9" presStyleLbl="parChTrans1D2" presStyleIdx="11" presStyleCnt="28"/>
      <dgm:spPr/>
    </dgm:pt>
    <dgm:pt modelId="{0AF6A392-2960-4EC2-B013-2FC3B7FBFCDB}" type="pres">
      <dgm:prSet presAssocID="{D0241373-E68C-4993-A3F2-82F5995190F1}" presName="connTx" presStyleLbl="parChTrans1D2" presStyleIdx="11" presStyleCnt="28"/>
      <dgm:spPr/>
    </dgm:pt>
    <dgm:pt modelId="{9BB0C266-B87A-4ED5-A62F-3E95B9E922C5}" type="pres">
      <dgm:prSet presAssocID="{A5F1841F-14E2-455E-A2A3-BE9B49379D4A}" presName="node" presStyleLbl="node1" presStyleIdx="11" presStyleCnt="28" custScaleX="225708" custRadScaleRad="192296" custRadScaleInc="-373692">
        <dgm:presLayoutVars>
          <dgm:bulletEnabled val="1"/>
        </dgm:presLayoutVars>
      </dgm:prSet>
      <dgm:spPr/>
    </dgm:pt>
    <dgm:pt modelId="{743AE54F-ADB7-4E86-8EDA-2AF2ACB1DDA9}" type="pres">
      <dgm:prSet presAssocID="{2EA2AAFA-2515-4B2E-B78D-AB8EB0B2F0EA}" presName="Name9" presStyleLbl="parChTrans1D2" presStyleIdx="12" presStyleCnt="28"/>
      <dgm:spPr/>
    </dgm:pt>
    <dgm:pt modelId="{B618FD42-89A7-442E-BD60-8730CD10968F}" type="pres">
      <dgm:prSet presAssocID="{2EA2AAFA-2515-4B2E-B78D-AB8EB0B2F0EA}" presName="connTx" presStyleLbl="parChTrans1D2" presStyleIdx="12" presStyleCnt="28"/>
      <dgm:spPr/>
    </dgm:pt>
    <dgm:pt modelId="{9263C4F6-D103-4744-8D81-497834939B03}" type="pres">
      <dgm:prSet presAssocID="{A44ADEEE-E973-44BC-B267-93929A29274A}" presName="node" presStyleLbl="node1" presStyleIdx="12" presStyleCnt="28" custScaleX="158067" custScaleY="99689" custRadScaleRad="117971" custRadScaleInc="-201337">
        <dgm:presLayoutVars>
          <dgm:bulletEnabled val="1"/>
        </dgm:presLayoutVars>
      </dgm:prSet>
      <dgm:spPr/>
    </dgm:pt>
    <dgm:pt modelId="{E9DCE0CD-9481-4775-9D5B-AC2816FA8FD0}" type="pres">
      <dgm:prSet presAssocID="{1CCDF2E7-B3ED-4147-B3D7-B9A0A38A08C0}" presName="Name9" presStyleLbl="parChTrans1D2" presStyleIdx="13" presStyleCnt="28"/>
      <dgm:spPr/>
    </dgm:pt>
    <dgm:pt modelId="{402F737D-E374-465A-BE86-0074954345A7}" type="pres">
      <dgm:prSet presAssocID="{1CCDF2E7-B3ED-4147-B3D7-B9A0A38A08C0}" presName="connTx" presStyleLbl="parChTrans1D2" presStyleIdx="13" presStyleCnt="28"/>
      <dgm:spPr/>
    </dgm:pt>
    <dgm:pt modelId="{554BE1EA-244A-463D-A864-C9EA5E9411A8}" type="pres">
      <dgm:prSet presAssocID="{CE3B577F-ABBD-44CC-A469-E86D6E7A6371}" presName="node" presStyleLbl="node1" presStyleIdx="13" presStyleCnt="28" custScaleY="191125" custRadScaleRad="60815" custRadScaleInc="-106680">
        <dgm:presLayoutVars>
          <dgm:bulletEnabled val="1"/>
        </dgm:presLayoutVars>
      </dgm:prSet>
      <dgm:spPr/>
    </dgm:pt>
    <dgm:pt modelId="{0F9626EC-090C-4C72-8D1E-4882953A5140}" type="pres">
      <dgm:prSet presAssocID="{B8528FB3-E4CF-4152-8AD8-27B4B51B112E}" presName="Name9" presStyleLbl="parChTrans1D2" presStyleIdx="14" presStyleCnt="28"/>
      <dgm:spPr/>
    </dgm:pt>
    <dgm:pt modelId="{F0D6532B-6FBF-4CF8-8F95-127BF1E3BB5E}" type="pres">
      <dgm:prSet presAssocID="{B8528FB3-E4CF-4152-8AD8-27B4B51B112E}" presName="connTx" presStyleLbl="parChTrans1D2" presStyleIdx="14" presStyleCnt="28"/>
      <dgm:spPr/>
    </dgm:pt>
    <dgm:pt modelId="{B9E470AB-9407-4D68-A7CA-78BD3A757874}" type="pres">
      <dgm:prSet presAssocID="{C97809C8-8B96-423F-9C51-045D0B1C4058}" presName="node" presStyleLbl="node1" presStyleIdx="14" presStyleCnt="28" custScaleX="127546" custScaleY="193988" custRadScaleRad="35922" custRadScaleInc="89352">
        <dgm:presLayoutVars>
          <dgm:bulletEnabled val="1"/>
        </dgm:presLayoutVars>
      </dgm:prSet>
      <dgm:spPr/>
    </dgm:pt>
    <dgm:pt modelId="{7F06E916-7F17-4A86-911D-984D2C816153}" type="pres">
      <dgm:prSet presAssocID="{AF33528F-C7BE-4875-B160-941FAAD7ABD0}" presName="Name9" presStyleLbl="parChTrans1D2" presStyleIdx="15" presStyleCnt="28"/>
      <dgm:spPr/>
    </dgm:pt>
    <dgm:pt modelId="{BE6BDDAA-10C1-49EA-B516-2481D86AF6E0}" type="pres">
      <dgm:prSet presAssocID="{AF33528F-C7BE-4875-B160-941FAAD7ABD0}" presName="connTx" presStyleLbl="parChTrans1D2" presStyleIdx="15" presStyleCnt="28"/>
      <dgm:spPr/>
    </dgm:pt>
    <dgm:pt modelId="{2D2254F0-44A8-4E10-8413-0E0432E03224}" type="pres">
      <dgm:prSet presAssocID="{3D955183-4B6C-4DBD-9029-71A9CB3BFF58}" presName="node" presStyleLbl="node1" presStyleIdx="15" presStyleCnt="28" custScaleX="131272" custScaleY="183620" custRadScaleRad="71677" custRadScaleInc="212164">
        <dgm:presLayoutVars>
          <dgm:bulletEnabled val="1"/>
        </dgm:presLayoutVars>
      </dgm:prSet>
      <dgm:spPr/>
    </dgm:pt>
    <dgm:pt modelId="{DA9AF267-3A5F-4AA8-AA5E-D6C29C218E77}" type="pres">
      <dgm:prSet presAssocID="{847B93A7-F334-45C9-8722-E275AE042866}" presName="Name9" presStyleLbl="parChTrans1D2" presStyleIdx="16" presStyleCnt="28"/>
      <dgm:spPr/>
    </dgm:pt>
    <dgm:pt modelId="{532F4EBA-53C5-4E47-9A78-6EEECA922120}" type="pres">
      <dgm:prSet presAssocID="{847B93A7-F334-45C9-8722-E275AE042866}" presName="connTx" presStyleLbl="parChTrans1D2" presStyleIdx="16" presStyleCnt="28"/>
      <dgm:spPr/>
    </dgm:pt>
    <dgm:pt modelId="{72DC4236-8C94-4DAA-8A71-FFC1CCBDD3B8}" type="pres">
      <dgm:prSet presAssocID="{AA3695D0-07DC-4C51-890B-71E6B24FA42D}" presName="node" presStyleLbl="node1" presStyleIdx="16" presStyleCnt="28" custScaleX="184356" custScaleY="170943" custRadScaleRad="159050" custRadScaleInc="735669">
        <dgm:presLayoutVars>
          <dgm:bulletEnabled val="1"/>
        </dgm:presLayoutVars>
      </dgm:prSet>
      <dgm:spPr/>
    </dgm:pt>
    <dgm:pt modelId="{A3D730A5-E1F2-4B49-89C5-3E1DECA804D1}" type="pres">
      <dgm:prSet presAssocID="{00546139-2C67-4764-9E92-FDFE8C296538}" presName="Name9" presStyleLbl="parChTrans1D2" presStyleIdx="17" presStyleCnt="28"/>
      <dgm:spPr/>
    </dgm:pt>
    <dgm:pt modelId="{E9BBE411-0EBA-42EC-9456-2CDD457E9AA1}" type="pres">
      <dgm:prSet presAssocID="{00546139-2C67-4764-9E92-FDFE8C296538}" presName="connTx" presStyleLbl="parChTrans1D2" presStyleIdx="17" presStyleCnt="28"/>
      <dgm:spPr/>
    </dgm:pt>
    <dgm:pt modelId="{6A13F19B-D55C-4D30-980F-45AAB7E1F044}" type="pres">
      <dgm:prSet presAssocID="{C74142F2-78F4-454A-B70D-87636CAC2334}" presName="node" presStyleLbl="node1" presStyleIdx="17" presStyleCnt="28" custScaleX="210235" custScaleY="209597" custRadScaleRad="125518" custRadScaleInc="62341">
        <dgm:presLayoutVars>
          <dgm:bulletEnabled val="1"/>
        </dgm:presLayoutVars>
      </dgm:prSet>
      <dgm:spPr/>
    </dgm:pt>
    <dgm:pt modelId="{1BC7523A-5CCF-44CE-9309-4E47A5FD7E70}" type="pres">
      <dgm:prSet presAssocID="{1AEAB09F-DA4E-4B5D-B7D0-FA2956C7F335}" presName="Name9" presStyleLbl="parChTrans1D2" presStyleIdx="18" presStyleCnt="28"/>
      <dgm:spPr/>
    </dgm:pt>
    <dgm:pt modelId="{373EEC58-6380-4A59-80CC-223D29779987}" type="pres">
      <dgm:prSet presAssocID="{1AEAB09F-DA4E-4B5D-B7D0-FA2956C7F335}" presName="connTx" presStyleLbl="parChTrans1D2" presStyleIdx="18" presStyleCnt="28"/>
      <dgm:spPr/>
    </dgm:pt>
    <dgm:pt modelId="{8E72B5E7-86CC-49A3-A524-9715C7CCC534}" type="pres">
      <dgm:prSet presAssocID="{ABEBD824-A1E7-4877-A227-291189A767D5}" presName="node" presStyleLbl="node1" presStyleIdx="18" presStyleCnt="28" custRadScaleRad="87000" custRadScaleInc="220326">
        <dgm:presLayoutVars>
          <dgm:bulletEnabled val="1"/>
        </dgm:presLayoutVars>
      </dgm:prSet>
      <dgm:spPr/>
    </dgm:pt>
    <dgm:pt modelId="{2012098E-E4CF-42C8-AF4E-B56EFC0073B1}" type="pres">
      <dgm:prSet presAssocID="{2F92354C-62EF-4A74-A88B-BC797E99C3D1}" presName="Name9" presStyleLbl="parChTrans1D2" presStyleIdx="19" presStyleCnt="28"/>
      <dgm:spPr/>
    </dgm:pt>
    <dgm:pt modelId="{CE9B7F96-910D-4717-ACD6-A9464B627C91}" type="pres">
      <dgm:prSet presAssocID="{2F92354C-62EF-4A74-A88B-BC797E99C3D1}" presName="connTx" presStyleLbl="parChTrans1D2" presStyleIdx="19" presStyleCnt="28"/>
      <dgm:spPr/>
    </dgm:pt>
    <dgm:pt modelId="{E18A832F-A10B-46FE-B42D-1B4EABA9EE53}" type="pres">
      <dgm:prSet presAssocID="{5BFC2284-56A3-4124-8DA7-B5A092F0CA3F}" presName="node" presStyleLbl="node1" presStyleIdx="19" presStyleCnt="28" custRadScaleRad="60274" custRadScaleInc="182565">
        <dgm:presLayoutVars>
          <dgm:bulletEnabled val="1"/>
        </dgm:presLayoutVars>
      </dgm:prSet>
      <dgm:spPr/>
    </dgm:pt>
    <dgm:pt modelId="{F4C68258-C9B6-45A5-B2B2-178550DBFDE3}" type="pres">
      <dgm:prSet presAssocID="{686019F0-F2CF-40FE-89A9-93DF32BA298F}" presName="Name9" presStyleLbl="parChTrans1D2" presStyleIdx="20" presStyleCnt="28"/>
      <dgm:spPr/>
    </dgm:pt>
    <dgm:pt modelId="{5C8C774F-19AD-4FC1-A9F0-63AD07F3FAF7}" type="pres">
      <dgm:prSet presAssocID="{686019F0-F2CF-40FE-89A9-93DF32BA298F}" presName="connTx" presStyleLbl="parChTrans1D2" presStyleIdx="20" presStyleCnt="28"/>
      <dgm:spPr/>
    </dgm:pt>
    <dgm:pt modelId="{F2A54166-217D-46AE-8599-52A03C75F916}" type="pres">
      <dgm:prSet presAssocID="{CEEF9EF3-3718-49E2-A825-4ED0E14453AB}" presName="node" presStyleLbl="node1" presStyleIdx="20" presStyleCnt="28" custScaleX="247308" custRadScaleRad="104667" custRadScaleInc="-345256">
        <dgm:presLayoutVars>
          <dgm:bulletEnabled val="1"/>
        </dgm:presLayoutVars>
      </dgm:prSet>
      <dgm:spPr/>
    </dgm:pt>
    <dgm:pt modelId="{F08AE6E3-EE44-44AD-A03C-A1EA004110BE}" type="pres">
      <dgm:prSet presAssocID="{303D6105-0E77-471C-9386-8187938C5355}" presName="Name9" presStyleLbl="parChTrans1D2" presStyleIdx="21" presStyleCnt="28"/>
      <dgm:spPr/>
    </dgm:pt>
    <dgm:pt modelId="{B24E539B-E3FE-43ED-BE1F-D3AD0780FD33}" type="pres">
      <dgm:prSet presAssocID="{303D6105-0E77-471C-9386-8187938C5355}" presName="connTx" presStyleLbl="parChTrans1D2" presStyleIdx="21" presStyleCnt="28"/>
      <dgm:spPr/>
    </dgm:pt>
    <dgm:pt modelId="{E8AC4DEC-7567-45FD-AF62-AB537069F022}" type="pres">
      <dgm:prSet presAssocID="{00117AC9-77AE-455B-9072-091DF29F0A54}" presName="node" presStyleLbl="node1" presStyleIdx="21" presStyleCnt="28" custRadScaleRad="188593" custRadScaleInc="-55630">
        <dgm:presLayoutVars>
          <dgm:bulletEnabled val="1"/>
        </dgm:presLayoutVars>
      </dgm:prSet>
      <dgm:spPr/>
    </dgm:pt>
    <dgm:pt modelId="{33E0BCBE-49CA-4A70-8322-EC638D0B5566}" type="pres">
      <dgm:prSet presAssocID="{6C965EED-FCB8-4A17-A7F0-57065EE26B93}" presName="Name9" presStyleLbl="parChTrans1D2" presStyleIdx="22" presStyleCnt="28"/>
      <dgm:spPr/>
    </dgm:pt>
    <dgm:pt modelId="{DA8195DF-8072-4F80-A8C6-C3DBB6581845}" type="pres">
      <dgm:prSet presAssocID="{6C965EED-FCB8-4A17-A7F0-57065EE26B93}" presName="connTx" presStyleLbl="parChTrans1D2" presStyleIdx="22" presStyleCnt="28"/>
      <dgm:spPr/>
    </dgm:pt>
    <dgm:pt modelId="{32E76C1C-99C1-42EE-8DDA-413CA4BC0FA5}" type="pres">
      <dgm:prSet presAssocID="{9CC17F91-CDC0-4DC6-ACA8-D2F2C7BC6123}" presName="node" presStyleLbl="node1" presStyleIdx="22" presStyleCnt="28" custRadScaleRad="159095" custRadScaleInc="-165019">
        <dgm:presLayoutVars>
          <dgm:bulletEnabled val="1"/>
        </dgm:presLayoutVars>
      </dgm:prSet>
      <dgm:spPr/>
    </dgm:pt>
    <dgm:pt modelId="{CE31B12E-2098-4BFA-8FFC-0A136A9D75F9}" type="pres">
      <dgm:prSet presAssocID="{D2CD93C0-CA96-4DC0-ADED-67DA845E3A74}" presName="Name9" presStyleLbl="parChTrans1D2" presStyleIdx="23" presStyleCnt="28"/>
      <dgm:spPr/>
    </dgm:pt>
    <dgm:pt modelId="{C3F97A75-C3A7-472E-88B3-26EF4284294C}" type="pres">
      <dgm:prSet presAssocID="{D2CD93C0-CA96-4DC0-ADED-67DA845E3A74}" presName="connTx" presStyleLbl="parChTrans1D2" presStyleIdx="23" presStyleCnt="28"/>
      <dgm:spPr/>
    </dgm:pt>
    <dgm:pt modelId="{420F3675-D72C-411D-8BF2-EAF225623552}" type="pres">
      <dgm:prSet presAssocID="{888F826F-97C9-4DF9-B260-D268197D0B54}" presName="node" presStyleLbl="node1" presStyleIdx="23" presStyleCnt="28" custScaleX="198589" custScaleY="177284" custRadScaleRad="106438" custRadScaleInc="-182880">
        <dgm:presLayoutVars>
          <dgm:bulletEnabled val="1"/>
        </dgm:presLayoutVars>
      </dgm:prSet>
      <dgm:spPr/>
    </dgm:pt>
    <dgm:pt modelId="{E5F9B9E5-3448-43FF-B589-9D43549A7A77}" type="pres">
      <dgm:prSet presAssocID="{26D95B78-50F0-45B6-AF7E-A8A8AAC0CEF7}" presName="Name9" presStyleLbl="parChTrans1D2" presStyleIdx="24" presStyleCnt="28"/>
      <dgm:spPr/>
    </dgm:pt>
    <dgm:pt modelId="{2A7E4115-6F69-40C8-9DBE-5F0534870843}" type="pres">
      <dgm:prSet presAssocID="{26D95B78-50F0-45B6-AF7E-A8A8AAC0CEF7}" presName="connTx" presStyleLbl="parChTrans1D2" presStyleIdx="24" presStyleCnt="28"/>
      <dgm:spPr/>
    </dgm:pt>
    <dgm:pt modelId="{6984DE3B-02F8-4782-8B75-43134833915E}" type="pres">
      <dgm:prSet presAssocID="{22CBC323-38F5-4279-9DD1-4AE03EFAF965}" presName="node" presStyleLbl="node1" presStyleIdx="24" presStyleCnt="28" custRadScaleRad="57319" custRadScaleInc="2443332">
        <dgm:presLayoutVars>
          <dgm:bulletEnabled val="1"/>
        </dgm:presLayoutVars>
      </dgm:prSet>
      <dgm:spPr/>
    </dgm:pt>
    <dgm:pt modelId="{9E72081E-DB66-4328-83B5-D98F4647263B}" type="pres">
      <dgm:prSet presAssocID="{B01C55C2-D9F9-47B7-B3EE-972EC4B7C8C6}" presName="Name9" presStyleLbl="parChTrans1D2" presStyleIdx="25" presStyleCnt="28"/>
      <dgm:spPr/>
    </dgm:pt>
    <dgm:pt modelId="{F5409AF6-5E08-40F0-B21C-E25090F87A35}" type="pres">
      <dgm:prSet presAssocID="{B01C55C2-D9F9-47B7-B3EE-972EC4B7C8C6}" presName="connTx" presStyleLbl="parChTrans1D2" presStyleIdx="25" presStyleCnt="28"/>
      <dgm:spPr/>
    </dgm:pt>
    <dgm:pt modelId="{C5DE128F-3396-422C-A01D-36D0B4668D6D}" type="pres">
      <dgm:prSet presAssocID="{411B3907-A41A-442B-8521-DBAECC8A06FC}" presName="node" presStyleLbl="node1" presStyleIdx="25" presStyleCnt="28" custRadScaleRad="97332" custRadScaleInc="-191987">
        <dgm:presLayoutVars>
          <dgm:bulletEnabled val="1"/>
        </dgm:presLayoutVars>
      </dgm:prSet>
      <dgm:spPr/>
    </dgm:pt>
    <dgm:pt modelId="{40B1C22A-8A01-497B-82EB-5A2239DE59C7}" type="pres">
      <dgm:prSet presAssocID="{B062F2DA-2846-4B9C-9E20-EBAFEF72082A}" presName="Name9" presStyleLbl="parChTrans1D2" presStyleIdx="26" presStyleCnt="28"/>
      <dgm:spPr/>
    </dgm:pt>
    <dgm:pt modelId="{88F661F6-BB41-4974-8017-B58C4F11F76D}" type="pres">
      <dgm:prSet presAssocID="{B062F2DA-2846-4B9C-9E20-EBAFEF72082A}" presName="connTx" presStyleLbl="parChTrans1D2" presStyleIdx="26" presStyleCnt="28"/>
      <dgm:spPr/>
    </dgm:pt>
    <dgm:pt modelId="{1CFE4B2F-DA76-4C84-A247-B5EB1D714C2D}" type="pres">
      <dgm:prSet presAssocID="{66B28E60-BBCB-4A95-8080-4CB23CC5B27D}" presName="node" presStyleLbl="node1" presStyleIdx="26" presStyleCnt="28" custScaleX="239114" custScaleY="181325" custRadScaleRad="194849" custRadScaleInc="-605533">
        <dgm:presLayoutVars>
          <dgm:bulletEnabled val="1"/>
        </dgm:presLayoutVars>
      </dgm:prSet>
      <dgm:spPr/>
    </dgm:pt>
    <dgm:pt modelId="{A311518F-A902-4AA3-B71A-CD2F5032B557}" type="pres">
      <dgm:prSet presAssocID="{0CD504BC-2E33-4917-B357-8F00B36A345F}" presName="Name9" presStyleLbl="parChTrans1D2" presStyleIdx="27" presStyleCnt="28"/>
      <dgm:spPr/>
    </dgm:pt>
    <dgm:pt modelId="{B830A51F-F1AA-41B1-B7D7-F09949560065}" type="pres">
      <dgm:prSet presAssocID="{0CD504BC-2E33-4917-B357-8F00B36A345F}" presName="connTx" presStyleLbl="parChTrans1D2" presStyleIdx="27" presStyleCnt="28"/>
      <dgm:spPr/>
    </dgm:pt>
    <dgm:pt modelId="{016190F6-DDBA-4F54-AA03-C2FE9C234E35}" type="pres">
      <dgm:prSet presAssocID="{A4A37FF1-0985-448A-AA71-742A87C3AAFC}" presName="node" presStyleLbl="node1" presStyleIdx="27" presStyleCnt="28" custScaleX="289120" custScaleY="182770" custRadScaleRad="112823" custRadScaleInc="-360476">
        <dgm:presLayoutVars>
          <dgm:bulletEnabled val="1"/>
        </dgm:presLayoutVars>
      </dgm:prSet>
      <dgm:spPr/>
    </dgm:pt>
  </dgm:ptLst>
  <dgm:cxnLst>
    <dgm:cxn modelId="{8B7A1001-1127-485A-A186-A5A99529BEEB}" type="presOf" srcId="{59DB4A54-A9AC-4F47-B05A-3E3E8239B12E}" destId="{BE9228E4-E33C-47DC-91DF-3616A2774B75}" srcOrd="0" destOrd="0" presId="urn:microsoft.com/office/officeart/2005/8/layout/radial1"/>
    <dgm:cxn modelId="{761DCC03-DA8C-4729-BB5A-32201CE49AF2}" type="presOf" srcId="{ABEBD824-A1E7-4877-A227-291189A767D5}" destId="{8E72B5E7-86CC-49A3-A524-9715C7CCC534}" srcOrd="0" destOrd="0" presId="urn:microsoft.com/office/officeart/2005/8/layout/radial1"/>
    <dgm:cxn modelId="{4ABCC205-3B4A-4C84-AD9A-590E911D837D}" type="presOf" srcId="{AA3695D0-07DC-4C51-890B-71E6B24FA42D}" destId="{72DC4236-8C94-4DAA-8A71-FFC1CCBDD3B8}" srcOrd="0" destOrd="0" presId="urn:microsoft.com/office/officeart/2005/8/layout/radial1"/>
    <dgm:cxn modelId="{5DD30708-FABA-450B-AE29-91BE58456F02}" type="presOf" srcId="{6C965EED-FCB8-4A17-A7F0-57065EE26B93}" destId="{33E0BCBE-49CA-4A70-8322-EC638D0B5566}" srcOrd="0" destOrd="0" presId="urn:microsoft.com/office/officeart/2005/8/layout/radial1"/>
    <dgm:cxn modelId="{99DC810D-4AEA-4B9F-8EEE-331C2A56785F}" type="presOf" srcId="{2F92354C-62EF-4A74-A88B-BC797E99C3D1}" destId="{2012098E-E4CF-42C8-AF4E-B56EFC0073B1}" srcOrd="0" destOrd="0" presId="urn:microsoft.com/office/officeart/2005/8/layout/radial1"/>
    <dgm:cxn modelId="{4CEEB90E-968E-4D51-AFDB-FE38ECDD9E1A}" type="presOf" srcId="{0CD504BC-2E33-4917-B357-8F00B36A345F}" destId="{B830A51F-F1AA-41B1-B7D7-F09949560065}" srcOrd="1" destOrd="0" presId="urn:microsoft.com/office/officeart/2005/8/layout/radial1"/>
    <dgm:cxn modelId="{6984F50F-A00F-4175-9763-799A26BAF1BA}" type="presOf" srcId="{7278198F-2AC2-4CE5-89F4-40315F6374B2}" destId="{3BC41C19-F53A-47F8-93D0-5D6F81958409}" srcOrd="0" destOrd="0" presId="urn:microsoft.com/office/officeart/2005/8/layout/radial1"/>
    <dgm:cxn modelId="{4F318314-A6E9-4A22-8878-73FBA57D78FB}" srcId="{BD1BD571-9381-4D52-AD61-BD2A0D95B679}" destId="{15D33203-FA5C-4CFC-B250-2EB481D48883}" srcOrd="2" destOrd="0" parTransId="{4C92892A-6EF5-4C27-BDFD-6F450C46AAC1}" sibTransId="{34DC4154-2717-4526-A6D6-5980CD6C3CED}"/>
    <dgm:cxn modelId="{9A3C2B15-47B3-4C95-B5EC-4DA156B5D6F3}" type="presOf" srcId="{B01C55C2-D9F9-47B7-B3EE-972EC4B7C8C6}" destId="{F5409AF6-5E08-40F0-B21C-E25090F87A35}" srcOrd="1" destOrd="0" presId="urn:microsoft.com/office/officeart/2005/8/layout/radial1"/>
    <dgm:cxn modelId="{EA1E3E15-D3ED-4D33-8820-63E066B0E216}" type="presOf" srcId="{FEAFCC08-4EF3-46C4-BB13-1742866280D3}" destId="{79BBFDA8-98A8-453F-BDCE-F56990447789}" srcOrd="0" destOrd="0" presId="urn:microsoft.com/office/officeart/2005/8/layout/radial1"/>
    <dgm:cxn modelId="{316FF618-2154-42BB-9040-C2D85BB4576D}" type="presOf" srcId="{4FA4DE8D-0A6E-4312-A909-FD66CD939773}" destId="{65CED485-2031-4B20-BD65-D7E4EEF0C0E4}" srcOrd="1" destOrd="0" presId="urn:microsoft.com/office/officeart/2005/8/layout/radial1"/>
    <dgm:cxn modelId="{B073741A-7854-43EA-BD15-D7E3E7102D11}" type="presOf" srcId="{7230F58A-0897-4F4F-A62C-70E1D25E8B71}" destId="{42B6D4AC-8A05-4FE3-AB73-667ACE0E0774}" srcOrd="1" destOrd="0" presId="urn:microsoft.com/office/officeart/2005/8/layout/radial1"/>
    <dgm:cxn modelId="{0221661B-56C9-4F19-90F2-DA3BD78A3B47}" type="presOf" srcId="{3D955183-4B6C-4DBD-9029-71A9CB3BFF58}" destId="{2D2254F0-44A8-4E10-8413-0E0432E03224}" srcOrd="0" destOrd="0" presId="urn:microsoft.com/office/officeart/2005/8/layout/radial1"/>
    <dgm:cxn modelId="{AC218820-0BD8-4714-9E62-D2ECF50CE498}" srcId="{BD1BD571-9381-4D52-AD61-BD2A0D95B679}" destId="{66B28E60-BBCB-4A95-8080-4CB23CC5B27D}" srcOrd="26" destOrd="0" parTransId="{B062F2DA-2846-4B9C-9E20-EBAFEF72082A}" sibTransId="{F1FDAC07-6A49-4FB8-97F3-F46FC5D40B5E}"/>
    <dgm:cxn modelId="{CEB12222-5166-43E3-BBDA-DE87F46F88C0}" srcId="{BD1BD571-9381-4D52-AD61-BD2A0D95B679}" destId="{3D955183-4B6C-4DBD-9029-71A9CB3BFF58}" srcOrd="15" destOrd="0" parTransId="{AF33528F-C7BE-4875-B160-941FAAD7ABD0}" sibTransId="{4D9B7BC1-3E10-482A-8857-D0B40B9E4603}"/>
    <dgm:cxn modelId="{A8739222-32E9-4318-B8ED-9743181FD485}" type="presOf" srcId="{5BFC2284-56A3-4124-8DA7-B5A092F0CA3F}" destId="{E18A832F-A10B-46FE-B42D-1B4EABA9EE53}" srcOrd="0" destOrd="0" presId="urn:microsoft.com/office/officeart/2005/8/layout/radial1"/>
    <dgm:cxn modelId="{624C3C29-2D25-4D64-914D-88745CF0498F}" srcId="{BD1BD571-9381-4D52-AD61-BD2A0D95B679}" destId="{888F826F-97C9-4DF9-B260-D268197D0B54}" srcOrd="23" destOrd="0" parTransId="{D2CD93C0-CA96-4DC0-ADED-67DA845E3A74}" sibTransId="{0BE0DF75-F53E-497C-B0FE-7B77600FFDE6}"/>
    <dgm:cxn modelId="{9CE65E2C-2506-440C-B5EC-ADB5BEE40E43}" type="presOf" srcId="{A4A37FF1-0985-448A-AA71-742A87C3AAFC}" destId="{016190F6-DDBA-4F54-AA03-C2FE9C234E35}" srcOrd="0" destOrd="0" presId="urn:microsoft.com/office/officeart/2005/8/layout/radial1"/>
    <dgm:cxn modelId="{DE4DE12E-EB39-46E4-88BD-A2992548B182}" type="presOf" srcId="{1CCDF2E7-B3ED-4147-B3D7-B9A0A38A08C0}" destId="{402F737D-E374-465A-BE86-0074954345A7}" srcOrd="1" destOrd="0" presId="urn:microsoft.com/office/officeart/2005/8/layout/radial1"/>
    <dgm:cxn modelId="{CFBA8730-50C8-4FC2-A1B9-2DF3B2E4C193}" type="presOf" srcId="{A803F094-C26F-4F81-84ED-00FDD385A08C}" destId="{36E2B9FD-528D-48F4-89C0-4AD76DCFCF94}" srcOrd="0" destOrd="0" presId="urn:microsoft.com/office/officeart/2005/8/layout/radial1"/>
    <dgm:cxn modelId="{7A943332-313B-410B-86C4-08041D15A3B3}" type="presOf" srcId="{6C965EED-FCB8-4A17-A7F0-57065EE26B93}" destId="{DA8195DF-8072-4F80-A8C6-C3DBB6581845}" srcOrd="1" destOrd="0" presId="urn:microsoft.com/office/officeart/2005/8/layout/radial1"/>
    <dgm:cxn modelId="{A8DDDF37-1746-493D-ABA0-15B29CC8A271}" type="presOf" srcId="{303D6105-0E77-471C-9386-8187938C5355}" destId="{F08AE6E3-EE44-44AD-A03C-A1EA004110BE}" srcOrd="0" destOrd="0" presId="urn:microsoft.com/office/officeart/2005/8/layout/radial1"/>
    <dgm:cxn modelId="{D65D443C-DD4B-470C-BE13-8794CD1EB357}" type="presOf" srcId="{1AEAB09F-DA4E-4B5D-B7D0-FA2956C7F335}" destId="{1BC7523A-5CCF-44CE-9309-4E47A5FD7E70}" srcOrd="0" destOrd="0" presId="urn:microsoft.com/office/officeart/2005/8/layout/radial1"/>
    <dgm:cxn modelId="{967A4D3C-2AB0-40E4-8C7B-F8C7A2C19EB5}" type="presOf" srcId="{26D95B78-50F0-45B6-AF7E-A8A8AAC0CEF7}" destId="{2A7E4115-6F69-40C8-9DBE-5F0534870843}" srcOrd="1" destOrd="0" presId="urn:microsoft.com/office/officeart/2005/8/layout/radial1"/>
    <dgm:cxn modelId="{06D2CF3D-07F1-4343-A6DA-787A67035714}" type="presOf" srcId="{686019F0-F2CF-40FE-89A9-93DF32BA298F}" destId="{F4C68258-C9B6-45A5-B2B2-178550DBFDE3}" srcOrd="0" destOrd="0" presId="urn:microsoft.com/office/officeart/2005/8/layout/radial1"/>
    <dgm:cxn modelId="{CB36453E-EDBE-4D56-B1FD-746EB8E84139}" type="presOf" srcId="{C97809C8-8B96-423F-9C51-045D0B1C4058}" destId="{B9E470AB-9407-4D68-A7CA-78BD3A757874}" srcOrd="0" destOrd="0" presId="urn:microsoft.com/office/officeart/2005/8/layout/radial1"/>
    <dgm:cxn modelId="{AC8E7840-A809-4481-8967-E38B09852F74}" type="presOf" srcId="{7454D7F7-4A63-4C25-848E-0B878AC6FB9A}" destId="{FC866FC0-41E7-4398-BB32-642E76B8AB4A}" srcOrd="0" destOrd="0" presId="urn:microsoft.com/office/officeart/2005/8/layout/radial1"/>
    <dgm:cxn modelId="{D000425C-6B1C-4CBC-B12F-5B167CB806DC}" type="presOf" srcId="{0CD504BC-2E33-4917-B357-8F00B36A345F}" destId="{A311518F-A902-4AA3-B71A-CD2F5032B557}" srcOrd="0" destOrd="0" presId="urn:microsoft.com/office/officeart/2005/8/layout/radial1"/>
    <dgm:cxn modelId="{259FAD42-D695-4ABE-961D-14A3FBB3699F}" type="presOf" srcId="{411B3907-A41A-442B-8521-DBAECC8A06FC}" destId="{C5DE128F-3396-422C-A01D-36D0B4668D6D}" srcOrd="0" destOrd="0" presId="urn:microsoft.com/office/officeart/2005/8/layout/radial1"/>
    <dgm:cxn modelId="{BC0BCD43-FBC6-4487-A694-50C82CF7C53B}" type="presOf" srcId="{00546139-2C67-4764-9E92-FDFE8C296538}" destId="{E9BBE411-0EBA-42EC-9456-2CDD457E9AA1}" srcOrd="1" destOrd="0" presId="urn:microsoft.com/office/officeart/2005/8/layout/radial1"/>
    <dgm:cxn modelId="{21D5D665-FA31-49DD-B612-7490EB3BAB24}" type="presOf" srcId="{00546139-2C67-4764-9E92-FDFE8C296538}" destId="{A3D730A5-E1F2-4B49-89C5-3E1DECA804D1}" srcOrd="0" destOrd="0" presId="urn:microsoft.com/office/officeart/2005/8/layout/radial1"/>
    <dgm:cxn modelId="{51518766-00A5-4E77-9CCE-EA217878990F}" type="presOf" srcId="{EF1C3A93-C33B-4157-946A-F6477F6765CC}" destId="{949C105C-D14F-4600-B31F-2E6AF7174CD8}" srcOrd="0" destOrd="0" presId="urn:microsoft.com/office/officeart/2005/8/layout/radial1"/>
    <dgm:cxn modelId="{1DB34148-0415-4040-87BD-27927F910E62}" type="presOf" srcId="{9CC17F91-CDC0-4DC6-ACA8-D2F2C7BC6123}" destId="{32E76C1C-99C1-42EE-8DDA-413CA4BC0FA5}" srcOrd="0" destOrd="0" presId="urn:microsoft.com/office/officeart/2005/8/layout/radial1"/>
    <dgm:cxn modelId="{57D1CB68-EC23-4EDA-B0C4-BC3C5934EB0C}" type="presOf" srcId="{CFAF9DF3-BB23-4C47-83A6-74B0EE7BB47C}" destId="{F1CE42FD-B029-433D-8680-FC4240D2459E}" srcOrd="0" destOrd="0" presId="urn:microsoft.com/office/officeart/2005/8/layout/radial1"/>
    <dgm:cxn modelId="{FED1FA68-7458-4F66-9E47-B8A0DB7EDB88}" type="presOf" srcId="{9E01E061-DB43-419E-ABBC-4337E3133C4A}" destId="{4281569C-4C88-401F-8082-C7737522460F}" srcOrd="1" destOrd="0" presId="urn:microsoft.com/office/officeart/2005/8/layout/radial1"/>
    <dgm:cxn modelId="{C0B8AD69-B5A4-4AA1-A132-ADEE355D2D58}" type="presOf" srcId="{B8528FB3-E4CF-4152-8AD8-27B4B51B112E}" destId="{0F9626EC-090C-4C72-8D1E-4882953A5140}" srcOrd="0" destOrd="0" presId="urn:microsoft.com/office/officeart/2005/8/layout/radial1"/>
    <dgm:cxn modelId="{BB80DA69-2F6D-4D08-A017-2505D6064D73}" type="presOf" srcId="{4C92892A-6EF5-4C27-BDFD-6F450C46AAC1}" destId="{CD07E60D-80DC-4021-BBFB-C551F64F34BA}" srcOrd="1" destOrd="0" presId="urn:microsoft.com/office/officeart/2005/8/layout/radial1"/>
    <dgm:cxn modelId="{54A5C94A-CC2F-41C9-8466-381A5F3CC8E1}" type="presOf" srcId="{C74142F2-78F4-454A-B70D-87636CAC2334}" destId="{6A13F19B-D55C-4D30-980F-45AAB7E1F044}" srcOrd="0" destOrd="0" presId="urn:microsoft.com/office/officeart/2005/8/layout/radial1"/>
    <dgm:cxn modelId="{E221FF4D-46DF-412B-8B15-749A8A69D495}" type="presOf" srcId="{AF33528F-C7BE-4875-B160-941FAAD7ABD0}" destId="{7F06E916-7F17-4A86-911D-984D2C816153}" srcOrd="0" destOrd="0" presId="urn:microsoft.com/office/officeart/2005/8/layout/radial1"/>
    <dgm:cxn modelId="{9289156E-6DDB-495C-9A8F-34389D9C0403}" srcId="{BD1BD571-9381-4D52-AD61-BD2A0D95B679}" destId="{C10A728C-D843-421A-9E0D-E58A6110A3BD}" srcOrd="6" destOrd="0" parTransId="{33F1F37F-D18C-4A3B-B435-ED6E26979F4D}" sibTransId="{0DF5ECAF-2C46-414B-A01B-83DBCF1DA59A}"/>
    <dgm:cxn modelId="{DB175F4E-0A55-4A1E-AFEE-13A8B32481CF}" type="presOf" srcId="{C10A728C-D843-421A-9E0D-E58A6110A3BD}" destId="{4DA61E5B-193C-47BA-A168-7DE91E6B0C16}" srcOrd="0" destOrd="0" presId="urn:microsoft.com/office/officeart/2005/8/layout/radial1"/>
    <dgm:cxn modelId="{DCAA4E6E-D43C-4699-9CB1-EC0E73E00D11}" type="presOf" srcId="{B8528FB3-E4CF-4152-8AD8-27B4B51B112E}" destId="{F0D6532B-6FBF-4CF8-8F95-127BF1E3BB5E}" srcOrd="1" destOrd="0" presId="urn:microsoft.com/office/officeart/2005/8/layout/radial1"/>
    <dgm:cxn modelId="{26AEB94E-9896-4325-AF5F-38BE01692C7C}" type="presOf" srcId="{33F1F37F-D18C-4A3B-B435-ED6E26979F4D}" destId="{77D56A5C-D5DD-4EF1-AA23-BE579E86ACA5}" srcOrd="0" destOrd="0" presId="urn:microsoft.com/office/officeart/2005/8/layout/radial1"/>
    <dgm:cxn modelId="{52D58771-9658-4345-B98D-154D653FAD48}" type="presOf" srcId="{AF33528F-C7BE-4875-B160-941FAAD7ABD0}" destId="{BE6BDDAA-10C1-49EA-B516-2481D86AF6E0}" srcOrd="1" destOrd="0" presId="urn:microsoft.com/office/officeart/2005/8/layout/radial1"/>
    <dgm:cxn modelId="{E4CC2952-46D5-42B8-9BED-821CCA1AB8E2}" type="presOf" srcId="{062F11BC-AC96-412D-9650-3F691B12A0BC}" destId="{857577C3-A4BB-4D41-93F3-5CAE86660D77}" srcOrd="0" destOrd="0" presId="urn:microsoft.com/office/officeart/2005/8/layout/radial1"/>
    <dgm:cxn modelId="{AC0F7172-9CF1-402C-BB89-B745F020AA90}" srcId="{BD1BD571-9381-4D52-AD61-BD2A0D95B679}" destId="{C97809C8-8B96-423F-9C51-045D0B1C4058}" srcOrd="14" destOrd="0" parTransId="{B8528FB3-E4CF-4152-8AD8-27B4B51B112E}" sibTransId="{DB714A95-1B1D-4FCD-98AA-AFC21457B0E3}"/>
    <dgm:cxn modelId="{9347D952-EE5E-413E-8CC2-AC36CA3728C0}" srcId="{BD1BD571-9381-4D52-AD61-BD2A0D95B679}" destId="{7454D7F7-4A63-4C25-848E-0B878AC6FB9A}" srcOrd="7" destOrd="0" parTransId="{ADE9E8DA-D8E2-4B92-94BF-1350BEE88FDA}" sibTransId="{284DC75F-CD51-40BD-888F-EBF889842441}"/>
    <dgm:cxn modelId="{3B741A73-014D-4E2B-BA5F-4C7EC544CBF2}" type="presOf" srcId="{A0E6B309-89C3-48DE-8FC3-76B49F7F87A2}" destId="{5FD9D2CD-2E79-40BB-A2AC-30D6FAB697AC}" srcOrd="0" destOrd="0" presId="urn:microsoft.com/office/officeart/2005/8/layout/radial1"/>
    <dgm:cxn modelId="{8669EB53-F9DC-40C4-9649-20C268893C5F}" type="presOf" srcId="{D0241373-E68C-4993-A3F2-82F5995190F1}" destId="{0AF6A392-2960-4EC2-B013-2FC3B7FBFCDB}" srcOrd="1" destOrd="0" presId="urn:microsoft.com/office/officeart/2005/8/layout/radial1"/>
    <dgm:cxn modelId="{CA7E1B54-8E03-462F-855E-C7F9C872BA1B}" type="presOf" srcId="{CEEF9EF3-3718-49E2-A825-4ED0E14453AB}" destId="{F2A54166-217D-46AE-8599-52A03C75F916}" srcOrd="0" destOrd="0" presId="urn:microsoft.com/office/officeart/2005/8/layout/radial1"/>
    <dgm:cxn modelId="{976E3554-F3C3-4981-ACB7-2C4A53ABFD50}" type="presOf" srcId="{7230F58A-0897-4F4F-A62C-70E1D25E8B71}" destId="{9EAD894A-415E-4909-9060-23896F0338E3}" srcOrd="0" destOrd="0" presId="urn:microsoft.com/office/officeart/2005/8/layout/radial1"/>
    <dgm:cxn modelId="{BC1B6254-EE0A-44C0-B181-BFD942D1749D}" srcId="{BD1BD571-9381-4D52-AD61-BD2A0D95B679}" destId="{062F11BC-AC96-412D-9650-3F691B12A0BC}" srcOrd="10" destOrd="0" parTransId="{84654AB8-07E9-4107-BFE4-DBD3EFB07E8C}" sibTransId="{D4E921BB-9A68-40CC-8AC5-02D210A85498}"/>
    <dgm:cxn modelId="{4A8F4F54-B3B8-45DB-AF24-9FBF614316D0}" srcId="{BD1BD571-9381-4D52-AD61-BD2A0D95B679}" destId="{A5F1841F-14E2-455E-A2A3-BE9B49379D4A}" srcOrd="11" destOrd="0" parTransId="{D0241373-E68C-4993-A3F2-82F5995190F1}" sibTransId="{F6AFE96D-816E-4D81-8D42-74692047359D}"/>
    <dgm:cxn modelId="{89E48D54-3F9F-4AFE-B321-881F075C1539}" type="presOf" srcId="{847B93A7-F334-45C9-8722-E275AE042866}" destId="{DA9AF267-3A5F-4AA8-AA5E-D6C29C218E77}" srcOrd="0" destOrd="0" presId="urn:microsoft.com/office/officeart/2005/8/layout/radial1"/>
    <dgm:cxn modelId="{7AED3277-5222-4890-BD25-F95A9710C417}" type="presOf" srcId="{B96CEABB-6177-4585-A7D4-7DFD73C31316}" destId="{CC9CCFDC-C964-4D25-9B5A-6E155924D164}" srcOrd="1" destOrd="0" presId="urn:microsoft.com/office/officeart/2005/8/layout/radial1"/>
    <dgm:cxn modelId="{23F69C79-5769-4A2E-87A6-A3A4150A8A64}" type="presOf" srcId="{22CBC323-38F5-4279-9DD1-4AE03EFAF965}" destId="{6984DE3B-02F8-4782-8B75-43134833915E}" srcOrd="0" destOrd="0" presId="urn:microsoft.com/office/officeart/2005/8/layout/radial1"/>
    <dgm:cxn modelId="{E8D66A7A-DB7E-4BE8-9D2D-6F4429A64892}" srcId="{BD1BD571-9381-4D52-AD61-BD2A0D95B679}" destId="{A4A37FF1-0985-448A-AA71-742A87C3AAFC}" srcOrd="27" destOrd="0" parTransId="{0CD504BC-2E33-4917-B357-8F00B36A345F}" sibTransId="{DFAE8E0F-8EEF-457A-AC68-8CAFCE63F887}"/>
    <dgm:cxn modelId="{AE9A0B7C-C481-4730-B4F4-2A6F0D1FB237}" srcId="{BD1BD571-9381-4D52-AD61-BD2A0D95B679}" destId="{C74142F2-78F4-454A-B70D-87636CAC2334}" srcOrd="17" destOrd="0" parTransId="{00546139-2C67-4764-9E92-FDFE8C296538}" sibTransId="{0DB6FD4F-2919-4C9A-A500-92F064C27F4B}"/>
    <dgm:cxn modelId="{DA48F881-FEF1-4F1D-BA1E-A9BD372C603F}" type="presOf" srcId="{A44ADEEE-E973-44BC-B267-93929A29274A}" destId="{9263C4F6-D103-4744-8D81-497834939B03}" srcOrd="0" destOrd="0" presId="urn:microsoft.com/office/officeart/2005/8/layout/radial1"/>
    <dgm:cxn modelId="{3F664982-BD62-4981-B3A7-09E153C4FE76}" type="presOf" srcId="{4FA4DE8D-0A6E-4312-A909-FD66CD939773}" destId="{A4E522A8-279A-4D09-A8B2-8B5ADBB3F1C1}" srcOrd="0" destOrd="0" presId="urn:microsoft.com/office/officeart/2005/8/layout/radial1"/>
    <dgm:cxn modelId="{058FAE82-72D1-4EE4-8FDA-577DD55CA393}" type="presOf" srcId="{ADE9E8DA-D8E2-4B92-94BF-1350BEE88FDA}" destId="{09823B8C-1720-4602-8C3B-D70D3FC9867F}" srcOrd="0" destOrd="0" presId="urn:microsoft.com/office/officeart/2005/8/layout/radial1"/>
    <dgm:cxn modelId="{A3DC4B84-D94B-468C-BC05-457E3B9B91CA}" type="presOf" srcId="{26D95B78-50F0-45B6-AF7E-A8A8AAC0CEF7}" destId="{E5F9B9E5-3448-43FF-B589-9D43549A7A77}" srcOrd="0" destOrd="0" presId="urn:microsoft.com/office/officeart/2005/8/layout/radial1"/>
    <dgm:cxn modelId="{05F49084-9150-4CE4-BC23-C38A8799BF6D}" srcId="{BD1BD571-9381-4D52-AD61-BD2A0D95B679}" destId="{22177DCF-D725-4F7D-8B86-C781290A735C}" srcOrd="9" destOrd="0" parTransId="{9E01E061-DB43-419E-ABBC-4337E3133C4A}" sibTransId="{0888C58D-520B-44B3-870C-36E9AFDA4D52}"/>
    <dgm:cxn modelId="{43926C86-3DF3-47C3-9B3A-843C712C2985}" type="presOf" srcId="{CE3B577F-ABBD-44CC-A469-E86D6E7A6371}" destId="{554BE1EA-244A-463D-A864-C9EA5E9411A8}" srcOrd="0" destOrd="0" presId="urn:microsoft.com/office/officeart/2005/8/layout/radial1"/>
    <dgm:cxn modelId="{0E1B4A8D-958D-4ABA-830F-2E95A6D951CB}" type="presOf" srcId="{EF1C3A93-C33B-4157-946A-F6477F6765CC}" destId="{4A911527-8906-4A9B-A118-0C3009C593D1}" srcOrd="1" destOrd="0" presId="urn:microsoft.com/office/officeart/2005/8/layout/radial1"/>
    <dgm:cxn modelId="{34BF2895-5BAE-4D75-9B2C-A52C77C138F4}" srcId="{BD1BD571-9381-4D52-AD61-BD2A0D95B679}" destId="{00117AC9-77AE-455B-9072-091DF29F0A54}" srcOrd="21" destOrd="0" parTransId="{303D6105-0E77-471C-9386-8187938C5355}" sibTransId="{E766C815-681F-44FF-A36D-C1AEB7AE0349}"/>
    <dgm:cxn modelId="{22195A97-6A0B-4F95-9B30-E5F4862EF607}" srcId="{BD1BD571-9381-4D52-AD61-BD2A0D95B679}" destId="{CE3B577F-ABBD-44CC-A469-E86D6E7A6371}" srcOrd="13" destOrd="0" parTransId="{1CCDF2E7-B3ED-4147-B3D7-B9A0A38A08C0}" sibTransId="{04CE4BB2-B640-44FF-AF1F-C9FCA75ACB4B}"/>
    <dgm:cxn modelId="{737CCC97-A9C4-41FE-9490-DD7BF64A7032}" type="presOf" srcId="{33F1F37F-D18C-4A3B-B435-ED6E26979F4D}" destId="{EEB7415E-ABAF-484E-84A2-D6FADE2D31D6}" srcOrd="1" destOrd="0" presId="urn:microsoft.com/office/officeart/2005/8/layout/radial1"/>
    <dgm:cxn modelId="{6FEAE898-3604-42E4-A49D-694323FFCDAA}" type="presOf" srcId="{B062F2DA-2846-4B9C-9E20-EBAFEF72082A}" destId="{40B1C22A-8A01-497B-82EB-5A2239DE59C7}" srcOrd="0" destOrd="0" presId="urn:microsoft.com/office/officeart/2005/8/layout/radial1"/>
    <dgm:cxn modelId="{5B01449C-353C-429B-B3B2-18259327B155}" type="presOf" srcId="{2F92354C-62EF-4A74-A88B-BC797E99C3D1}" destId="{CE9B7F96-910D-4717-ACD6-A9464B627C91}" srcOrd="1" destOrd="0" presId="urn:microsoft.com/office/officeart/2005/8/layout/radial1"/>
    <dgm:cxn modelId="{61FCEA9C-AE48-4842-A53D-90BF7592EB2F}" srcId="{BD1BD571-9381-4D52-AD61-BD2A0D95B679}" destId="{FEAFCC08-4EF3-46C4-BB13-1742866280D3}" srcOrd="1" destOrd="0" parTransId="{7230F58A-0897-4F4F-A62C-70E1D25E8B71}" sibTransId="{99D81557-9AC1-45A8-AE6E-C5C446B7180E}"/>
    <dgm:cxn modelId="{12321BA0-3852-4687-BC1C-D877CB053FE0}" type="presOf" srcId="{66B28E60-BBCB-4A95-8080-4CB23CC5B27D}" destId="{1CFE4B2F-DA76-4C84-A247-B5EB1D714C2D}" srcOrd="0" destOrd="0" presId="urn:microsoft.com/office/officeart/2005/8/layout/radial1"/>
    <dgm:cxn modelId="{44770EA1-BDFA-4ADE-9095-D51796C4D4EE}" type="presOf" srcId="{15D33203-FA5C-4CFC-B250-2EB481D48883}" destId="{C8EB0686-026B-48CB-92D2-27C4E31EEE34}" srcOrd="0" destOrd="0" presId="urn:microsoft.com/office/officeart/2005/8/layout/radial1"/>
    <dgm:cxn modelId="{7F1372A5-DDEF-4A9D-B5D5-0C030E249FCF}" type="presOf" srcId="{A5F1841F-14E2-455E-A2A3-BE9B49379D4A}" destId="{9BB0C266-B87A-4ED5-A62F-3E95B9E922C5}" srcOrd="0" destOrd="0" presId="urn:microsoft.com/office/officeart/2005/8/layout/radial1"/>
    <dgm:cxn modelId="{075626A8-AE46-4C3B-9923-53D775AE6835}" srcId="{BD1BD571-9381-4D52-AD61-BD2A0D95B679}" destId="{9CC17F91-CDC0-4DC6-ACA8-D2F2C7BC6123}" srcOrd="22" destOrd="0" parTransId="{6C965EED-FCB8-4A17-A7F0-57065EE26B93}" sibTransId="{E22055DE-D337-40E1-AE91-7A03EC324058}"/>
    <dgm:cxn modelId="{3BCB62A8-3850-4F4F-A287-A8B07421E266}" type="presOf" srcId="{22177DCF-D725-4F7D-8B86-C781290A735C}" destId="{0172F58B-ECE4-439C-BAAF-35CCD85BACF7}" srcOrd="0" destOrd="0" presId="urn:microsoft.com/office/officeart/2005/8/layout/radial1"/>
    <dgm:cxn modelId="{61AAB1A8-EDB7-406E-B282-E52A1737B1D6}" type="presOf" srcId="{2EA2AAFA-2515-4B2E-B78D-AB8EB0B2F0EA}" destId="{B618FD42-89A7-442E-BD60-8730CD10968F}" srcOrd="1" destOrd="0" presId="urn:microsoft.com/office/officeart/2005/8/layout/radial1"/>
    <dgm:cxn modelId="{E204F3A9-85D7-4FA9-AD82-19728FCA723C}" srcId="{BD1BD571-9381-4D52-AD61-BD2A0D95B679}" destId="{AA3695D0-07DC-4C51-890B-71E6B24FA42D}" srcOrd="16" destOrd="0" parTransId="{847B93A7-F334-45C9-8722-E275AE042866}" sibTransId="{F2D1C76E-1FD1-4E16-B3BC-F8D95F9E2300}"/>
    <dgm:cxn modelId="{1B8441AF-6CDA-4462-BB77-C5083AB50FEB}" type="presOf" srcId="{303D6105-0E77-471C-9386-8187938C5355}" destId="{B24E539B-E3FE-43ED-BE1F-D3AD0780FD33}" srcOrd="1" destOrd="0" presId="urn:microsoft.com/office/officeart/2005/8/layout/radial1"/>
    <dgm:cxn modelId="{356987B1-ACAC-4604-9953-6E3E5BC16FEE}" type="presOf" srcId="{4CBA54AE-0C04-4C25-9ECE-5198D9C0E835}" destId="{6A9828A4-9A4A-4EFC-A379-1F09E3530758}" srcOrd="0" destOrd="0" presId="urn:microsoft.com/office/officeart/2005/8/layout/radial1"/>
    <dgm:cxn modelId="{66A6CFB1-6C2A-48C9-81F1-94A279B395A2}" type="presOf" srcId="{888F826F-97C9-4DF9-B260-D268197D0B54}" destId="{420F3675-D72C-411D-8BF2-EAF225623552}" srcOrd="0" destOrd="0" presId="urn:microsoft.com/office/officeart/2005/8/layout/radial1"/>
    <dgm:cxn modelId="{ECA098B2-8C53-483C-BD19-1D5BD5CC9F44}" type="presOf" srcId="{D2CD93C0-CA96-4DC0-ADED-67DA845E3A74}" destId="{C3F97A75-C3A7-472E-88B3-26EF4284294C}" srcOrd="1" destOrd="0" presId="urn:microsoft.com/office/officeart/2005/8/layout/radial1"/>
    <dgm:cxn modelId="{84E6BEB4-6A4C-408A-AEA1-D72025718649}" type="presOf" srcId="{B062F2DA-2846-4B9C-9E20-EBAFEF72082A}" destId="{88F661F6-BB41-4974-8017-B58C4F11F76D}" srcOrd="1" destOrd="0" presId="urn:microsoft.com/office/officeart/2005/8/layout/radial1"/>
    <dgm:cxn modelId="{104150B6-A806-4D1D-B791-C230D0900FCF}" type="presOf" srcId="{2EA2AAFA-2515-4B2E-B78D-AB8EB0B2F0EA}" destId="{743AE54F-ADB7-4E86-8EDA-2AF2ACB1DDA9}" srcOrd="0" destOrd="0" presId="urn:microsoft.com/office/officeart/2005/8/layout/radial1"/>
    <dgm:cxn modelId="{51FF10B7-4B8B-41BD-832B-F8CD9FEB8718}" srcId="{BD1BD571-9381-4D52-AD61-BD2A0D95B679}" destId="{A803F094-C26F-4F81-84ED-00FDD385A08C}" srcOrd="5" destOrd="0" parTransId="{4CBA54AE-0C04-4C25-9ECE-5198D9C0E835}" sibTransId="{0C0279E2-AB32-44E9-9147-C1F5FC94F83E}"/>
    <dgm:cxn modelId="{758FF7B7-4E23-44AF-A605-AED77B2C6D6B}" type="presOf" srcId="{84654AB8-07E9-4107-BFE4-DBD3EFB07E8C}" destId="{95AE6E38-2640-43D7-A3AF-F909595AF2BB}" srcOrd="0" destOrd="0" presId="urn:microsoft.com/office/officeart/2005/8/layout/radial1"/>
    <dgm:cxn modelId="{FF7542B8-CF31-4A50-BA97-DB033ED1C884}" type="presOf" srcId="{686019F0-F2CF-40FE-89A9-93DF32BA298F}" destId="{5C8C774F-19AD-4FC1-A9F0-63AD07F3FAF7}" srcOrd="1" destOrd="0" presId="urn:microsoft.com/office/officeart/2005/8/layout/radial1"/>
    <dgm:cxn modelId="{14F2F0BA-21C9-4CD8-A05A-7F5E3D415EA9}" type="presOf" srcId="{00117AC9-77AE-455B-9072-091DF29F0A54}" destId="{E8AC4DEC-7567-45FD-AF62-AB537069F022}" srcOrd="0" destOrd="0" presId="urn:microsoft.com/office/officeart/2005/8/layout/radial1"/>
    <dgm:cxn modelId="{01005CBF-53B7-4F8C-9F67-63D8CF81D6E4}" srcId="{BD1BD571-9381-4D52-AD61-BD2A0D95B679}" destId="{7278198F-2AC2-4CE5-89F4-40315F6374B2}" srcOrd="4" destOrd="0" parTransId="{B96CEABB-6177-4585-A7D4-7DFD73C31316}" sibTransId="{5BC84AA8-8E3A-412C-A5D3-E56A5CF6D68F}"/>
    <dgm:cxn modelId="{971DA7C0-D397-446C-967B-E0823D8AB661}" srcId="{BD1BD571-9381-4D52-AD61-BD2A0D95B679}" destId="{37FB97BA-9DD0-4CF3-AA96-EB884EBF8897}" srcOrd="3" destOrd="0" parTransId="{A0E6B309-89C3-48DE-8FC3-76B49F7F87A2}" sibTransId="{9006BD18-1256-450A-B041-6152B37F2F51}"/>
    <dgm:cxn modelId="{2B9CDDC6-D3BE-4170-BE96-9A4B165B60EB}" srcId="{BD1BD571-9381-4D52-AD61-BD2A0D95B679}" destId="{CFAF9DF3-BB23-4C47-83A6-74B0EE7BB47C}" srcOrd="0" destOrd="0" parTransId="{EF1C3A93-C33B-4157-946A-F6477F6765CC}" sibTransId="{F4E24A9D-DE92-4603-85B4-B44279B0605B}"/>
    <dgm:cxn modelId="{13050CCC-E629-4A3F-A45B-5C862A139287}" type="presOf" srcId="{37FB97BA-9DD0-4CF3-AA96-EB884EBF8897}" destId="{2654C453-311D-40D8-871D-59AB0C8D7A6E}" srcOrd="0" destOrd="0" presId="urn:microsoft.com/office/officeart/2005/8/layout/radial1"/>
    <dgm:cxn modelId="{87B84BCD-500D-4671-9056-F847B62ED5A5}" type="presOf" srcId="{1CCDF2E7-B3ED-4147-B3D7-B9A0A38A08C0}" destId="{E9DCE0CD-9481-4775-9D5B-AC2816FA8FD0}" srcOrd="0" destOrd="0" presId="urn:microsoft.com/office/officeart/2005/8/layout/radial1"/>
    <dgm:cxn modelId="{20A0A9CD-9959-48C1-8C6A-37787188EABD}" type="presOf" srcId="{B96CEABB-6177-4585-A7D4-7DFD73C31316}" destId="{13BB7E5D-FE3D-4096-B1E5-F44CC48E2A95}" srcOrd="0" destOrd="0" presId="urn:microsoft.com/office/officeart/2005/8/layout/radial1"/>
    <dgm:cxn modelId="{306BB9CD-B1B3-4B32-B4DD-775612DC3AA0}" srcId="{BD1BD571-9381-4D52-AD61-BD2A0D95B679}" destId="{CEEF9EF3-3718-49E2-A825-4ED0E14453AB}" srcOrd="20" destOrd="0" parTransId="{686019F0-F2CF-40FE-89A9-93DF32BA298F}" sibTransId="{F9964DC0-CFA2-41F3-A188-7687E3DD86C3}"/>
    <dgm:cxn modelId="{055E78CE-981F-46D3-AA96-CFBBC654DB20}" type="presOf" srcId="{84654AB8-07E9-4107-BFE4-DBD3EFB07E8C}" destId="{CFE61A28-69C6-4CEF-8130-C240CEB3D441}" srcOrd="1" destOrd="0" presId="urn:microsoft.com/office/officeart/2005/8/layout/radial1"/>
    <dgm:cxn modelId="{166E7BD9-D75C-4557-859B-F28254CE3572}" srcId="{BD1BD571-9381-4D52-AD61-BD2A0D95B679}" destId="{5BFC2284-56A3-4124-8DA7-B5A092F0CA3F}" srcOrd="19" destOrd="0" parTransId="{2F92354C-62EF-4A74-A88B-BC797E99C3D1}" sibTransId="{0C41F78C-DF5F-431B-909C-AB5BEEF7A9A5}"/>
    <dgm:cxn modelId="{1CA327DC-E092-4771-AFA3-583D31652A28}" type="presOf" srcId="{D0241373-E68C-4993-A3F2-82F5995190F1}" destId="{FDDC325F-0257-42B0-8325-856BF56BE16E}" srcOrd="0" destOrd="0" presId="urn:microsoft.com/office/officeart/2005/8/layout/radial1"/>
    <dgm:cxn modelId="{798F14E1-60D7-402C-8481-5D0DC4E4A844}" type="presOf" srcId="{A0E6B309-89C3-48DE-8FC3-76B49F7F87A2}" destId="{DBA846BE-857F-4859-916C-EEAB6402F1A1}" srcOrd="1" destOrd="0" presId="urn:microsoft.com/office/officeart/2005/8/layout/radial1"/>
    <dgm:cxn modelId="{69B654E7-1E6F-48A8-9EA1-81265E58DB0B}" srcId="{BD1BD571-9381-4D52-AD61-BD2A0D95B679}" destId="{ABEBD824-A1E7-4877-A227-291189A767D5}" srcOrd="18" destOrd="0" parTransId="{1AEAB09F-DA4E-4B5D-B7D0-FA2956C7F335}" sibTransId="{B33FB5EE-52B7-4857-A642-FF22609783D4}"/>
    <dgm:cxn modelId="{21BB8BE7-10CF-4233-BAC6-D7DFF1B3D78F}" srcId="{BD1BD571-9381-4D52-AD61-BD2A0D95B679}" destId="{A44ADEEE-E973-44BC-B267-93929A29274A}" srcOrd="12" destOrd="0" parTransId="{2EA2AAFA-2515-4B2E-B78D-AB8EB0B2F0EA}" sibTransId="{4438E169-6E01-4059-80D6-385C3A60A2A8}"/>
    <dgm:cxn modelId="{334E78E9-B289-4468-9A78-6EF69CB192A8}" srcId="{59DB4A54-A9AC-4F47-B05A-3E3E8239B12E}" destId="{BD1BD571-9381-4D52-AD61-BD2A0D95B679}" srcOrd="0" destOrd="0" parTransId="{CD8A7FF7-2003-4249-87CE-F2DF875A1409}" sibTransId="{406AEF4E-ECD2-44D3-8EBB-D814688066AC}"/>
    <dgm:cxn modelId="{891CB8E9-1FCB-443F-9908-7E110027D55D}" type="presOf" srcId="{ADE9E8DA-D8E2-4B92-94BF-1350BEE88FDA}" destId="{E6ED5A22-4FDD-4549-86C4-6CAA06DD8F0B}" srcOrd="1" destOrd="0" presId="urn:microsoft.com/office/officeart/2005/8/layout/radial1"/>
    <dgm:cxn modelId="{F0B23FEC-3CD9-41B6-A570-D67DB08515BD}" type="presOf" srcId="{4CBA54AE-0C04-4C25-9ECE-5198D9C0E835}" destId="{18A56A8A-0F10-40C6-A3A3-AD77AE4897C9}" srcOrd="1" destOrd="0" presId="urn:microsoft.com/office/officeart/2005/8/layout/radial1"/>
    <dgm:cxn modelId="{CA3865EF-FE1F-4CDE-ABDE-24A4AF4F5750}" type="presOf" srcId="{9E01E061-DB43-419E-ABBC-4337E3133C4A}" destId="{66F62DF2-5105-4D8C-BA70-FB4F044C9A42}" srcOrd="0" destOrd="0" presId="urn:microsoft.com/office/officeart/2005/8/layout/radial1"/>
    <dgm:cxn modelId="{B01391EF-FBB1-4B77-9EDC-378E5FC2DB2E}" srcId="{BD1BD571-9381-4D52-AD61-BD2A0D95B679}" destId="{411B3907-A41A-442B-8521-DBAECC8A06FC}" srcOrd="25" destOrd="0" parTransId="{B01C55C2-D9F9-47B7-B3EE-972EC4B7C8C6}" sibTransId="{50581FA5-E996-461F-BC10-FB859C8800B5}"/>
    <dgm:cxn modelId="{2A14D3F0-4D5E-4A2D-A4B7-C47F84D42797}" type="presOf" srcId="{BD1BD571-9381-4D52-AD61-BD2A0D95B679}" destId="{4328CDB6-55D6-432A-866C-B19F4A4B5D8F}" srcOrd="0" destOrd="0" presId="urn:microsoft.com/office/officeart/2005/8/layout/radial1"/>
    <dgm:cxn modelId="{2A1573F1-14A5-447E-A760-CA746B9F0CA1}" type="presOf" srcId="{1AEAB09F-DA4E-4B5D-B7D0-FA2956C7F335}" destId="{373EEC58-6380-4A59-80CC-223D29779987}" srcOrd="1" destOrd="0" presId="urn:microsoft.com/office/officeart/2005/8/layout/radial1"/>
    <dgm:cxn modelId="{851184F4-C8BD-4FB1-95E2-0AFEB7BED71F}" type="presOf" srcId="{847B93A7-F334-45C9-8722-E275AE042866}" destId="{532F4EBA-53C5-4E47-9A78-6EEECA922120}" srcOrd="1" destOrd="0" presId="urn:microsoft.com/office/officeart/2005/8/layout/radial1"/>
    <dgm:cxn modelId="{EE96D0F5-DA65-419F-AFFC-263484C2F0A9}" type="presOf" srcId="{D2CD93C0-CA96-4DC0-ADED-67DA845E3A74}" destId="{CE31B12E-2098-4BFA-8FFC-0A136A9D75F9}" srcOrd="0" destOrd="0" presId="urn:microsoft.com/office/officeart/2005/8/layout/radial1"/>
    <dgm:cxn modelId="{4C445FF7-43F7-432C-98FE-F4DCBFA5D0D9}" type="presOf" srcId="{4C92892A-6EF5-4C27-BDFD-6F450C46AAC1}" destId="{B231A983-7F63-48AA-ACF2-174ED2DEADCE}" srcOrd="0" destOrd="0" presId="urn:microsoft.com/office/officeart/2005/8/layout/radial1"/>
    <dgm:cxn modelId="{CB6F3EFB-DD52-4BC4-9245-FC52430927EE}" type="presOf" srcId="{B01C55C2-D9F9-47B7-B3EE-972EC4B7C8C6}" destId="{9E72081E-DB66-4328-83B5-D98F4647263B}" srcOrd="0" destOrd="0" presId="urn:microsoft.com/office/officeart/2005/8/layout/radial1"/>
    <dgm:cxn modelId="{F79792FC-A47D-4E76-B77D-0287FBF65042}" srcId="{BD1BD571-9381-4D52-AD61-BD2A0D95B679}" destId="{22CBC323-38F5-4279-9DD1-4AE03EFAF965}" srcOrd="24" destOrd="0" parTransId="{26D95B78-50F0-45B6-AF7E-A8A8AAC0CEF7}" sibTransId="{326F6CAD-23A7-4659-AA75-222AB593A5A5}"/>
    <dgm:cxn modelId="{A756EFFC-8CA2-4D45-8C78-364E84EA5070}" type="presOf" srcId="{3A5C8585-9A88-4409-8FFD-5F8D0833FC1D}" destId="{7029B465-BD70-4BBA-A5B4-978F83405D35}" srcOrd="0" destOrd="0" presId="urn:microsoft.com/office/officeart/2005/8/layout/radial1"/>
    <dgm:cxn modelId="{45D871FE-A97E-4C1E-B069-5116D382F19A}" srcId="{BD1BD571-9381-4D52-AD61-BD2A0D95B679}" destId="{3A5C8585-9A88-4409-8FFD-5F8D0833FC1D}" srcOrd="8" destOrd="0" parTransId="{4FA4DE8D-0A6E-4312-A909-FD66CD939773}" sibTransId="{132A6F97-DE84-4B36-9638-50F1AE2CF521}"/>
    <dgm:cxn modelId="{A0E0B453-8704-46A8-8083-005E0E859918}" type="presParOf" srcId="{BE9228E4-E33C-47DC-91DF-3616A2774B75}" destId="{4328CDB6-55D6-432A-866C-B19F4A4B5D8F}" srcOrd="0" destOrd="0" presId="urn:microsoft.com/office/officeart/2005/8/layout/radial1"/>
    <dgm:cxn modelId="{E747EC28-DE5E-4461-9B77-39864417F862}" type="presParOf" srcId="{BE9228E4-E33C-47DC-91DF-3616A2774B75}" destId="{949C105C-D14F-4600-B31F-2E6AF7174CD8}" srcOrd="1" destOrd="0" presId="urn:microsoft.com/office/officeart/2005/8/layout/radial1"/>
    <dgm:cxn modelId="{50DC8004-716C-425C-8A93-1D6256CB104C}" type="presParOf" srcId="{949C105C-D14F-4600-B31F-2E6AF7174CD8}" destId="{4A911527-8906-4A9B-A118-0C3009C593D1}" srcOrd="0" destOrd="0" presId="urn:microsoft.com/office/officeart/2005/8/layout/radial1"/>
    <dgm:cxn modelId="{DB09154A-01E6-4521-A312-78893A94C641}" type="presParOf" srcId="{BE9228E4-E33C-47DC-91DF-3616A2774B75}" destId="{F1CE42FD-B029-433D-8680-FC4240D2459E}" srcOrd="2" destOrd="0" presId="urn:microsoft.com/office/officeart/2005/8/layout/radial1"/>
    <dgm:cxn modelId="{8001F100-46BA-4D44-9377-4CA2723C5EDD}" type="presParOf" srcId="{BE9228E4-E33C-47DC-91DF-3616A2774B75}" destId="{9EAD894A-415E-4909-9060-23896F0338E3}" srcOrd="3" destOrd="0" presId="urn:microsoft.com/office/officeart/2005/8/layout/radial1"/>
    <dgm:cxn modelId="{AB8F63CC-DE85-4AD1-BE9C-51A866967C61}" type="presParOf" srcId="{9EAD894A-415E-4909-9060-23896F0338E3}" destId="{42B6D4AC-8A05-4FE3-AB73-667ACE0E0774}" srcOrd="0" destOrd="0" presId="urn:microsoft.com/office/officeart/2005/8/layout/radial1"/>
    <dgm:cxn modelId="{35A4673E-1720-4A99-B192-65281F1149DC}" type="presParOf" srcId="{BE9228E4-E33C-47DC-91DF-3616A2774B75}" destId="{79BBFDA8-98A8-453F-BDCE-F56990447789}" srcOrd="4" destOrd="0" presId="urn:microsoft.com/office/officeart/2005/8/layout/radial1"/>
    <dgm:cxn modelId="{6DCFB4A0-71BB-4B7A-8F8B-870CAEAF9820}" type="presParOf" srcId="{BE9228E4-E33C-47DC-91DF-3616A2774B75}" destId="{B231A983-7F63-48AA-ACF2-174ED2DEADCE}" srcOrd="5" destOrd="0" presId="urn:microsoft.com/office/officeart/2005/8/layout/radial1"/>
    <dgm:cxn modelId="{30523D4E-656E-4A00-8CD3-265F85A2D67F}" type="presParOf" srcId="{B231A983-7F63-48AA-ACF2-174ED2DEADCE}" destId="{CD07E60D-80DC-4021-BBFB-C551F64F34BA}" srcOrd="0" destOrd="0" presId="urn:microsoft.com/office/officeart/2005/8/layout/radial1"/>
    <dgm:cxn modelId="{E3DD6A99-F311-48FB-B65D-0D2871FC3966}" type="presParOf" srcId="{BE9228E4-E33C-47DC-91DF-3616A2774B75}" destId="{C8EB0686-026B-48CB-92D2-27C4E31EEE34}" srcOrd="6" destOrd="0" presId="urn:microsoft.com/office/officeart/2005/8/layout/radial1"/>
    <dgm:cxn modelId="{C6188C95-49D8-48A9-95C7-3192773B920D}" type="presParOf" srcId="{BE9228E4-E33C-47DC-91DF-3616A2774B75}" destId="{5FD9D2CD-2E79-40BB-A2AC-30D6FAB697AC}" srcOrd="7" destOrd="0" presId="urn:microsoft.com/office/officeart/2005/8/layout/radial1"/>
    <dgm:cxn modelId="{D79AF216-6896-46F0-AED7-E6BB799C54D8}" type="presParOf" srcId="{5FD9D2CD-2E79-40BB-A2AC-30D6FAB697AC}" destId="{DBA846BE-857F-4859-916C-EEAB6402F1A1}" srcOrd="0" destOrd="0" presId="urn:microsoft.com/office/officeart/2005/8/layout/radial1"/>
    <dgm:cxn modelId="{272B4A42-ACA5-4EA4-914F-BFDC49EB6207}" type="presParOf" srcId="{BE9228E4-E33C-47DC-91DF-3616A2774B75}" destId="{2654C453-311D-40D8-871D-59AB0C8D7A6E}" srcOrd="8" destOrd="0" presId="urn:microsoft.com/office/officeart/2005/8/layout/radial1"/>
    <dgm:cxn modelId="{5777B92C-3D94-433D-8BFB-656256607E8E}" type="presParOf" srcId="{BE9228E4-E33C-47DC-91DF-3616A2774B75}" destId="{13BB7E5D-FE3D-4096-B1E5-F44CC48E2A95}" srcOrd="9" destOrd="0" presId="urn:microsoft.com/office/officeart/2005/8/layout/radial1"/>
    <dgm:cxn modelId="{17820791-5656-4107-857E-E2426194CEC7}" type="presParOf" srcId="{13BB7E5D-FE3D-4096-B1E5-F44CC48E2A95}" destId="{CC9CCFDC-C964-4D25-9B5A-6E155924D164}" srcOrd="0" destOrd="0" presId="urn:microsoft.com/office/officeart/2005/8/layout/radial1"/>
    <dgm:cxn modelId="{0A385207-5666-487D-81D1-9A3D1B9D5BAA}" type="presParOf" srcId="{BE9228E4-E33C-47DC-91DF-3616A2774B75}" destId="{3BC41C19-F53A-47F8-93D0-5D6F81958409}" srcOrd="10" destOrd="0" presId="urn:microsoft.com/office/officeart/2005/8/layout/radial1"/>
    <dgm:cxn modelId="{4466F33F-86B6-444B-9E93-2BA29FDAE9C6}" type="presParOf" srcId="{BE9228E4-E33C-47DC-91DF-3616A2774B75}" destId="{6A9828A4-9A4A-4EFC-A379-1F09E3530758}" srcOrd="11" destOrd="0" presId="urn:microsoft.com/office/officeart/2005/8/layout/radial1"/>
    <dgm:cxn modelId="{193022E2-6FF3-46DD-9D5B-44DBBCB2C9B1}" type="presParOf" srcId="{6A9828A4-9A4A-4EFC-A379-1F09E3530758}" destId="{18A56A8A-0F10-40C6-A3A3-AD77AE4897C9}" srcOrd="0" destOrd="0" presId="urn:microsoft.com/office/officeart/2005/8/layout/radial1"/>
    <dgm:cxn modelId="{E10AEF29-B293-4A7F-8F2C-BC555983C4C9}" type="presParOf" srcId="{BE9228E4-E33C-47DC-91DF-3616A2774B75}" destId="{36E2B9FD-528D-48F4-89C0-4AD76DCFCF94}" srcOrd="12" destOrd="0" presId="urn:microsoft.com/office/officeart/2005/8/layout/radial1"/>
    <dgm:cxn modelId="{605BF872-D6A0-4A68-88F2-5AA395B8A9EB}" type="presParOf" srcId="{BE9228E4-E33C-47DC-91DF-3616A2774B75}" destId="{77D56A5C-D5DD-4EF1-AA23-BE579E86ACA5}" srcOrd="13" destOrd="0" presId="urn:microsoft.com/office/officeart/2005/8/layout/radial1"/>
    <dgm:cxn modelId="{ABBE99A9-11D9-480C-A305-DB2E216A5481}" type="presParOf" srcId="{77D56A5C-D5DD-4EF1-AA23-BE579E86ACA5}" destId="{EEB7415E-ABAF-484E-84A2-D6FADE2D31D6}" srcOrd="0" destOrd="0" presId="urn:microsoft.com/office/officeart/2005/8/layout/radial1"/>
    <dgm:cxn modelId="{3245559D-04ED-438F-9DD6-9FDB8F611AE6}" type="presParOf" srcId="{BE9228E4-E33C-47DC-91DF-3616A2774B75}" destId="{4DA61E5B-193C-47BA-A168-7DE91E6B0C16}" srcOrd="14" destOrd="0" presId="urn:microsoft.com/office/officeart/2005/8/layout/radial1"/>
    <dgm:cxn modelId="{05147902-1E06-4DBC-AA6B-5759BB4AD38F}" type="presParOf" srcId="{BE9228E4-E33C-47DC-91DF-3616A2774B75}" destId="{09823B8C-1720-4602-8C3B-D70D3FC9867F}" srcOrd="15" destOrd="0" presId="urn:microsoft.com/office/officeart/2005/8/layout/radial1"/>
    <dgm:cxn modelId="{CB8EEE5E-C802-42D2-94CD-6078E87947D4}" type="presParOf" srcId="{09823B8C-1720-4602-8C3B-D70D3FC9867F}" destId="{E6ED5A22-4FDD-4549-86C4-6CAA06DD8F0B}" srcOrd="0" destOrd="0" presId="urn:microsoft.com/office/officeart/2005/8/layout/radial1"/>
    <dgm:cxn modelId="{36C73A5E-B724-4D41-9E3D-3627B0828B02}" type="presParOf" srcId="{BE9228E4-E33C-47DC-91DF-3616A2774B75}" destId="{FC866FC0-41E7-4398-BB32-642E76B8AB4A}" srcOrd="16" destOrd="0" presId="urn:microsoft.com/office/officeart/2005/8/layout/radial1"/>
    <dgm:cxn modelId="{4A052AFD-7690-428F-9B1B-F48DEBFE0CD2}" type="presParOf" srcId="{BE9228E4-E33C-47DC-91DF-3616A2774B75}" destId="{A4E522A8-279A-4D09-A8B2-8B5ADBB3F1C1}" srcOrd="17" destOrd="0" presId="urn:microsoft.com/office/officeart/2005/8/layout/radial1"/>
    <dgm:cxn modelId="{BE739479-2E3B-4AEC-80D4-B7208F29051D}" type="presParOf" srcId="{A4E522A8-279A-4D09-A8B2-8B5ADBB3F1C1}" destId="{65CED485-2031-4B20-BD65-D7E4EEF0C0E4}" srcOrd="0" destOrd="0" presId="urn:microsoft.com/office/officeart/2005/8/layout/radial1"/>
    <dgm:cxn modelId="{7E3710A9-0387-4985-86A2-CEFAD02BD3B4}" type="presParOf" srcId="{BE9228E4-E33C-47DC-91DF-3616A2774B75}" destId="{7029B465-BD70-4BBA-A5B4-978F83405D35}" srcOrd="18" destOrd="0" presId="urn:microsoft.com/office/officeart/2005/8/layout/radial1"/>
    <dgm:cxn modelId="{F8948820-7BDF-40DC-89D4-CD7AE8755E52}" type="presParOf" srcId="{BE9228E4-E33C-47DC-91DF-3616A2774B75}" destId="{66F62DF2-5105-4D8C-BA70-FB4F044C9A42}" srcOrd="19" destOrd="0" presId="urn:microsoft.com/office/officeart/2005/8/layout/radial1"/>
    <dgm:cxn modelId="{1F7A010C-2291-4DFC-8EB7-5855314573EB}" type="presParOf" srcId="{66F62DF2-5105-4D8C-BA70-FB4F044C9A42}" destId="{4281569C-4C88-401F-8082-C7737522460F}" srcOrd="0" destOrd="0" presId="urn:microsoft.com/office/officeart/2005/8/layout/radial1"/>
    <dgm:cxn modelId="{1575A241-2C27-4EEE-B5AC-707539C0027B}" type="presParOf" srcId="{BE9228E4-E33C-47DC-91DF-3616A2774B75}" destId="{0172F58B-ECE4-439C-BAAF-35CCD85BACF7}" srcOrd="20" destOrd="0" presId="urn:microsoft.com/office/officeart/2005/8/layout/radial1"/>
    <dgm:cxn modelId="{131CDB03-BE2B-4FAF-808E-44C6542BBDAA}" type="presParOf" srcId="{BE9228E4-E33C-47DC-91DF-3616A2774B75}" destId="{95AE6E38-2640-43D7-A3AF-F909595AF2BB}" srcOrd="21" destOrd="0" presId="urn:microsoft.com/office/officeart/2005/8/layout/radial1"/>
    <dgm:cxn modelId="{FEC2E147-44AE-46FC-B1BB-9EF85F38D7A2}" type="presParOf" srcId="{95AE6E38-2640-43D7-A3AF-F909595AF2BB}" destId="{CFE61A28-69C6-4CEF-8130-C240CEB3D441}" srcOrd="0" destOrd="0" presId="urn:microsoft.com/office/officeart/2005/8/layout/radial1"/>
    <dgm:cxn modelId="{4E84F15F-1228-4218-8985-55E76D257FE7}" type="presParOf" srcId="{BE9228E4-E33C-47DC-91DF-3616A2774B75}" destId="{857577C3-A4BB-4D41-93F3-5CAE86660D77}" srcOrd="22" destOrd="0" presId="urn:microsoft.com/office/officeart/2005/8/layout/radial1"/>
    <dgm:cxn modelId="{0F653E03-39FE-46F4-86A9-C63856A40941}" type="presParOf" srcId="{BE9228E4-E33C-47DC-91DF-3616A2774B75}" destId="{FDDC325F-0257-42B0-8325-856BF56BE16E}" srcOrd="23" destOrd="0" presId="urn:microsoft.com/office/officeart/2005/8/layout/radial1"/>
    <dgm:cxn modelId="{4DE58518-CCC0-4FE1-BE80-294AB9087361}" type="presParOf" srcId="{FDDC325F-0257-42B0-8325-856BF56BE16E}" destId="{0AF6A392-2960-4EC2-B013-2FC3B7FBFCDB}" srcOrd="0" destOrd="0" presId="urn:microsoft.com/office/officeart/2005/8/layout/radial1"/>
    <dgm:cxn modelId="{E39D1CDF-5D17-45F3-A695-AF32757061E3}" type="presParOf" srcId="{BE9228E4-E33C-47DC-91DF-3616A2774B75}" destId="{9BB0C266-B87A-4ED5-A62F-3E95B9E922C5}" srcOrd="24" destOrd="0" presId="urn:microsoft.com/office/officeart/2005/8/layout/radial1"/>
    <dgm:cxn modelId="{F4A53E37-BA29-4DFE-BD5E-695AB37BD945}" type="presParOf" srcId="{BE9228E4-E33C-47DC-91DF-3616A2774B75}" destId="{743AE54F-ADB7-4E86-8EDA-2AF2ACB1DDA9}" srcOrd="25" destOrd="0" presId="urn:microsoft.com/office/officeart/2005/8/layout/radial1"/>
    <dgm:cxn modelId="{44E3B9E8-EFE9-40C1-8470-B43FC4B066CE}" type="presParOf" srcId="{743AE54F-ADB7-4E86-8EDA-2AF2ACB1DDA9}" destId="{B618FD42-89A7-442E-BD60-8730CD10968F}" srcOrd="0" destOrd="0" presId="urn:microsoft.com/office/officeart/2005/8/layout/radial1"/>
    <dgm:cxn modelId="{28B61548-4A3C-4EBE-8B6D-BF0D669F69F4}" type="presParOf" srcId="{BE9228E4-E33C-47DC-91DF-3616A2774B75}" destId="{9263C4F6-D103-4744-8D81-497834939B03}" srcOrd="26" destOrd="0" presId="urn:microsoft.com/office/officeart/2005/8/layout/radial1"/>
    <dgm:cxn modelId="{4D820882-55B9-4ED1-B026-C7374CF6652E}" type="presParOf" srcId="{BE9228E4-E33C-47DC-91DF-3616A2774B75}" destId="{E9DCE0CD-9481-4775-9D5B-AC2816FA8FD0}" srcOrd="27" destOrd="0" presId="urn:microsoft.com/office/officeart/2005/8/layout/radial1"/>
    <dgm:cxn modelId="{80BB0EC8-864B-40DA-A21A-DCDCF9F19C77}" type="presParOf" srcId="{E9DCE0CD-9481-4775-9D5B-AC2816FA8FD0}" destId="{402F737D-E374-465A-BE86-0074954345A7}" srcOrd="0" destOrd="0" presId="urn:microsoft.com/office/officeart/2005/8/layout/radial1"/>
    <dgm:cxn modelId="{9E851EA7-0915-4674-9C0B-B4A9CAE9C0CA}" type="presParOf" srcId="{BE9228E4-E33C-47DC-91DF-3616A2774B75}" destId="{554BE1EA-244A-463D-A864-C9EA5E9411A8}" srcOrd="28" destOrd="0" presId="urn:microsoft.com/office/officeart/2005/8/layout/radial1"/>
    <dgm:cxn modelId="{84A284AB-26CF-4A54-9147-D49F059CDF4C}" type="presParOf" srcId="{BE9228E4-E33C-47DC-91DF-3616A2774B75}" destId="{0F9626EC-090C-4C72-8D1E-4882953A5140}" srcOrd="29" destOrd="0" presId="urn:microsoft.com/office/officeart/2005/8/layout/radial1"/>
    <dgm:cxn modelId="{689FD8B6-13D1-4497-95B1-EBDA4F053A95}" type="presParOf" srcId="{0F9626EC-090C-4C72-8D1E-4882953A5140}" destId="{F0D6532B-6FBF-4CF8-8F95-127BF1E3BB5E}" srcOrd="0" destOrd="0" presId="urn:microsoft.com/office/officeart/2005/8/layout/radial1"/>
    <dgm:cxn modelId="{01F7CDB6-BEEE-40FD-ADE3-744F73485F16}" type="presParOf" srcId="{BE9228E4-E33C-47DC-91DF-3616A2774B75}" destId="{B9E470AB-9407-4D68-A7CA-78BD3A757874}" srcOrd="30" destOrd="0" presId="urn:microsoft.com/office/officeart/2005/8/layout/radial1"/>
    <dgm:cxn modelId="{6BF3824A-EFA2-46FA-BA1A-39FC996CDD4A}" type="presParOf" srcId="{BE9228E4-E33C-47DC-91DF-3616A2774B75}" destId="{7F06E916-7F17-4A86-911D-984D2C816153}" srcOrd="31" destOrd="0" presId="urn:microsoft.com/office/officeart/2005/8/layout/radial1"/>
    <dgm:cxn modelId="{9A1E42C4-FA07-435E-BA74-FEF6772A241A}" type="presParOf" srcId="{7F06E916-7F17-4A86-911D-984D2C816153}" destId="{BE6BDDAA-10C1-49EA-B516-2481D86AF6E0}" srcOrd="0" destOrd="0" presId="urn:microsoft.com/office/officeart/2005/8/layout/radial1"/>
    <dgm:cxn modelId="{83173110-10E5-48FB-BD1B-FDCCBBB101D5}" type="presParOf" srcId="{BE9228E4-E33C-47DC-91DF-3616A2774B75}" destId="{2D2254F0-44A8-4E10-8413-0E0432E03224}" srcOrd="32" destOrd="0" presId="urn:microsoft.com/office/officeart/2005/8/layout/radial1"/>
    <dgm:cxn modelId="{4ABF1C02-5220-41B1-9CDC-E066F5F9BDA3}" type="presParOf" srcId="{BE9228E4-E33C-47DC-91DF-3616A2774B75}" destId="{DA9AF267-3A5F-4AA8-AA5E-D6C29C218E77}" srcOrd="33" destOrd="0" presId="urn:microsoft.com/office/officeart/2005/8/layout/radial1"/>
    <dgm:cxn modelId="{C56DABCB-0074-4981-90D1-A64932C77AFF}" type="presParOf" srcId="{DA9AF267-3A5F-4AA8-AA5E-D6C29C218E77}" destId="{532F4EBA-53C5-4E47-9A78-6EEECA922120}" srcOrd="0" destOrd="0" presId="urn:microsoft.com/office/officeart/2005/8/layout/radial1"/>
    <dgm:cxn modelId="{BEA164F2-27C5-449B-9BE1-CCEDAE567AFA}" type="presParOf" srcId="{BE9228E4-E33C-47DC-91DF-3616A2774B75}" destId="{72DC4236-8C94-4DAA-8A71-FFC1CCBDD3B8}" srcOrd="34" destOrd="0" presId="urn:microsoft.com/office/officeart/2005/8/layout/radial1"/>
    <dgm:cxn modelId="{AC17526B-D244-4A72-BB23-1E4667D75C03}" type="presParOf" srcId="{BE9228E4-E33C-47DC-91DF-3616A2774B75}" destId="{A3D730A5-E1F2-4B49-89C5-3E1DECA804D1}" srcOrd="35" destOrd="0" presId="urn:microsoft.com/office/officeart/2005/8/layout/radial1"/>
    <dgm:cxn modelId="{4908D485-C305-423E-B903-8EF63ACDE536}" type="presParOf" srcId="{A3D730A5-E1F2-4B49-89C5-3E1DECA804D1}" destId="{E9BBE411-0EBA-42EC-9456-2CDD457E9AA1}" srcOrd="0" destOrd="0" presId="urn:microsoft.com/office/officeart/2005/8/layout/radial1"/>
    <dgm:cxn modelId="{9D06A0FA-4FF4-46D9-8CBF-04879A2D23E5}" type="presParOf" srcId="{BE9228E4-E33C-47DC-91DF-3616A2774B75}" destId="{6A13F19B-D55C-4D30-980F-45AAB7E1F044}" srcOrd="36" destOrd="0" presId="urn:microsoft.com/office/officeart/2005/8/layout/radial1"/>
    <dgm:cxn modelId="{331B9598-6748-4D87-AA7B-020002006B47}" type="presParOf" srcId="{BE9228E4-E33C-47DC-91DF-3616A2774B75}" destId="{1BC7523A-5CCF-44CE-9309-4E47A5FD7E70}" srcOrd="37" destOrd="0" presId="urn:microsoft.com/office/officeart/2005/8/layout/radial1"/>
    <dgm:cxn modelId="{B864B0FB-2257-42E0-9CB7-A7E5D1E4FE63}" type="presParOf" srcId="{1BC7523A-5CCF-44CE-9309-4E47A5FD7E70}" destId="{373EEC58-6380-4A59-80CC-223D29779987}" srcOrd="0" destOrd="0" presId="urn:microsoft.com/office/officeart/2005/8/layout/radial1"/>
    <dgm:cxn modelId="{13B2E501-8479-497D-AA44-005AD3A93E41}" type="presParOf" srcId="{BE9228E4-E33C-47DC-91DF-3616A2774B75}" destId="{8E72B5E7-86CC-49A3-A524-9715C7CCC534}" srcOrd="38" destOrd="0" presId="urn:microsoft.com/office/officeart/2005/8/layout/radial1"/>
    <dgm:cxn modelId="{4CAD774D-7239-47B9-9C77-0AC7C6B6B9FA}" type="presParOf" srcId="{BE9228E4-E33C-47DC-91DF-3616A2774B75}" destId="{2012098E-E4CF-42C8-AF4E-B56EFC0073B1}" srcOrd="39" destOrd="0" presId="urn:microsoft.com/office/officeart/2005/8/layout/radial1"/>
    <dgm:cxn modelId="{723F9588-EE77-422A-BF12-B22AB38FF060}" type="presParOf" srcId="{2012098E-E4CF-42C8-AF4E-B56EFC0073B1}" destId="{CE9B7F96-910D-4717-ACD6-A9464B627C91}" srcOrd="0" destOrd="0" presId="urn:microsoft.com/office/officeart/2005/8/layout/radial1"/>
    <dgm:cxn modelId="{A7C3C4F6-5BC3-4F4D-8DE6-BA0C829C768A}" type="presParOf" srcId="{BE9228E4-E33C-47DC-91DF-3616A2774B75}" destId="{E18A832F-A10B-46FE-B42D-1B4EABA9EE53}" srcOrd="40" destOrd="0" presId="urn:microsoft.com/office/officeart/2005/8/layout/radial1"/>
    <dgm:cxn modelId="{F1DDB6D6-D82E-4BE7-BE35-D5D85D747664}" type="presParOf" srcId="{BE9228E4-E33C-47DC-91DF-3616A2774B75}" destId="{F4C68258-C9B6-45A5-B2B2-178550DBFDE3}" srcOrd="41" destOrd="0" presId="urn:microsoft.com/office/officeart/2005/8/layout/radial1"/>
    <dgm:cxn modelId="{BE77DDE9-6AEA-4F93-A2D8-CF77E6394824}" type="presParOf" srcId="{F4C68258-C9B6-45A5-B2B2-178550DBFDE3}" destId="{5C8C774F-19AD-4FC1-A9F0-63AD07F3FAF7}" srcOrd="0" destOrd="0" presId="urn:microsoft.com/office/officeart/2005/8/layout/radial1"/>
    <dgm:cxn modelId="{2D9FB7AF-71D1-4613-AE64-F84166662890}" type="presParOf" srcId="{BE9228E4-E33C-47DC-91DF-3616A2774B75}" destId="{F2A54166-217D-46AE-8599-52A03C75F916}" srcOrd="42" destOrd="0" presId="urn:microsoft.com/office/officeart/2005/8/layout/radial1"/>
    <dgm:cxn modelId="{4DAE24C7-31AC-43BA-885D-EC1D35C3DBFB}" type="presParOf" srcId="{BE9228E4-E33C-47DC-91DF-3616A2774B75}" destId="{F08AE6E3-EE44-44AD-A03C-A1EA004110BE}" srcOrd="43" destOrd="0" presId="urn:microsoft.com/office/officeart/2005/8/layout/radial1"/>
    <dgm:cxn modelId="{2F5A41E1-EF1E-465F-81C5-8F5803742AFF}" type="presParOf" srcId="{F08AE6E3-EE44-44AD-A03C-A1EA004110BE}" destId="{B24E539B-E3FE-43ED-BE1F-D3AD0780FD33}" srcOrd="0" destOrd="0" presId="urn:microsoft.com/office/officeart/2005/8/layout/radial1"/>
    <dgm:cxn modelId="{8B5669F5-EE8B-4077-A6A2-1DB1361BCEE1}" type="presParOf" srcId="{BE9228E4-E33C-47DC-91DF-3616A2774B75}" destId="{E8AC4DEC-7567-45FD-AF62-AB537069F022}" srcOrd="44" destOrd="0" presId="urn:microsoft.com/office/officeart/2005/8/layout/radial1"/>
    <dgm:cxn modelId="{7D52363C-8A8C-476F-99F5-E964424A155B}" type="presParOf" srcId="{BE9228E4-E33C-47DC-91DF-3616A2774B75}" destId="{33E0BCBE-49CA-4A70-8322-EC638D0B5566}" srcOrd="45" destOrd="0" presId="urn:microsoft.com/office/officeart/2005/8/layout/radial1"/>
    <dgm:cxn modelId="{1ED46439-4BF0-4C5F-B460-D75107238DE3}" type="presParOf" srcId="{33E0BCBE-49CA-4A70-8322-EC638D0B5566}" destId="{DA8195DF-8072-4F80-A8C6-C3DBB6581845}" srcOrd="0" destOrd="0" presId="urn:microsoft.com/office/officeart/2005/8/layout/radial1"/>
    <dgm:cxn modelId="{E473CDA7-E25B-47CD-B762-3C13147D152F}" type="presParOf" srcId="{BE9228E4-E33C-47DC-91DF-3616A2774B75}" destId="{32E76C1C-99C1-42EE-8DDA-413CA4BC0FA5}" srcOrd="46" destOrd="0" presId="urn:microsoft.com/office/officeart/2005/8/layout/radial1"/>
    <dgm:cxn modelId="{727953E4-885E-43F6-BEAF-715296FBD3D9}" type="presParOf" srcId="{BE9228E4-E33C-47DC-91DF-3616A2774B75}" destId="{CE31B12E-2098-4BFA-8FFC-0A136A9D75F9}" srcOrd="47" destOrd="0" presId="urn:microsoft.com/office/officeart/2005/8/layout/radial1"/>
    <dgm:cxn modelId="{9795D8C4-3939-4A9F-A278-697042B4A689}" type="presParOf" srcId="{CE31B12E-2098-4BFA-8FFC-0A136A9D75F9}" destId="{C3F97A75-C3A7-472E-88B3-26EF4284294C}" srcOrd="0" destOrd="0" presId="urn:microsoft.com/office/officeart/2005/8/layout/radial1"/>
    <dgm:cxn modelId="{C450719D-449E-4489-8237-3BFC6FF5C467}" type="presParOf" srcId="{BE9228E4-E33C-47DC-91DF-3616A2774B75}" destId="{420F3675-D72C-411D-8BF2-EAF225623552}" srcOrd="48" destOrd="0" presId="urn:microsoft.com/office/officeart/2005/8/layout/radial1"/>
    <dgm:cxn modelId="{A12B1A75-FB22-4BB9-9123-61EF191A69F5}" type="presParOf" srcId="{BE9228E4-E33C-47DC-91DF-3616A2774B75}" destId="{E5F9B9E5-3448-43FF-B589-9D43549A7A77}" srcOrd="49" destOrd="0" presId="urn:microsoft.com/office/officeart/2005/8/layout/radial1"/>
    <dgm:cxn modelId="{C2AE39E3-EA67-4977-941D-33F81A7CFB98}" type="presParOf" srcId="{E5F9B9E5-3448-43FF-B589-9D43549A7A77}" destId="{2A7E4115-6F69-40C8-9DBE-5F0534870843}" srcOrd="0" destOrd="0" presId="urn:microsoft.com/office/officeart/2005/8/layout/radial1"/>
    <dgm:cxn modelId="{64FB3A34-EDBE-4D31-B0C8-9991F33446EA}" type="presParOf" srcId="{BE9228E4-E33C-47DC-91DF-3616A2774B75}" destId="{6984DE3B-02F8-4782-8B75-43134833915E}" srcOrd="50" destOrd="0" presId="urn:microsoft.com/office/officeart/2005/8/layout/radial1"/>
    <dgm:cxn modelId="{F036DAFB-291F-4C79-9840-EB942CAF6B6B}" type="presParOf" srcId="{BE9228E4-E33C-47DC-91DF-3616A2774B75}" destId="{9E72081E-DB66-4328-83B5-D98F4647263B}" srcOrd="51" destOrd="0" presId="urn:microsoft.com/office/officeart/2005/8/layout/radial1"/>
    <dgm:cxn modelId="{F625358C-F010-447C-8EE9-2FB16D5CA097}" type="presParOf" srcId="{9E72081E-DB66-4328-83B5-D98F4647263B}" destId="{F5409AF6-5E08-40F0-B21C-E25090F87A35}" srcOrd="0" destOrd="0" presId="urn:microsoft.com/office/officeart/2005/8/layout/radial1"/>
    <dgm:cxn modelId="{AD5366F4-8A6A-4C99-B640-F820A10CE44D}" type="presParOf" srcId="{BE9228E4-E33C-47DC-91DF-3616A2774B75}" destId="{C5DE128F-3396-422C-A01D-36D0B4668D6D}" srcOrd="52" destOrd="0" presId="urn:microsoft.com/office/officeart/2005/8/layout/radial1"/>
    <dgm:cxn modelId="{00E08EB0-50BA-492C-A432-E1EE7B5AE3EB}" type="presParOf" srcId="{BE9228E4-E33C-47DC-91DF-3616A2774B75}" destId="{40B1C22A-8A01-497B-82EB-5A2239DE59C7}" srcOrd="53" destOrd="0" presId="urn:microsoft.com/office/officeart/2005/8/layout/radial1"/>
    <dgm:cxn modelId="{2C1C9609-F184-40C3-A506-990511B97A18}" type="presParOf" srcId="{40B1C22A-8A01-497B-82EB-5A2239DE59C7}" destId="{88F661F6-BB41-4974-8017-B58C4F11F76D}" srcOrd="0" destOrd="0" presId="urn:microsoft.com/office/officeart/2005/8/layout/radial1"/>
    <dgm:cxn modelId="{7D0B7C09-70D3-4384-BC23-667E9D269879}" type="presParOf" srcId="{BE9228E4-E33C-47DC-91DF-3616A2774B75}" destId="{1CFE4B2F-DA76-4C84-A247-B5EB1D714C2D}" srcOrd="54" destOrd="0" presId="urn:microsoft.com/office/officeart/2005/8/layout/radial1"/>
    <dgm:cxn modelId="{DDD1F284-5BB2-456B-8DC8-C3F6E63587E5}" type="presParOf" srcId="{BE9228E4-E33C-47DC-91DF-3616A2774B75}" destId="{A311518F-A902-4AA3-B71A-CD2F5032B557}" srcOrd="55" destOrd="0" presId="urn:microsoft.com/office/officeart/2005/8/layout/radial1"/>
    <dgm:cxn modelId="{89E3BFA0-B240-444B-8990-685AB4285250}" type="presParOf" srcId="{A311518F-A902-4AA3-B71A-CD2F5032B557}" destId="{B830A51F-F1AA-41B1-B7D7-F09949560065}" srcOrd="0" destOrd="0" presId="urn:microsoft.com/office/officeart/2005/8/layout/radial1"/>
    <dgm:cxn modelId="{CF6A71AA-0B48-4A54-8360-58AAAA713BDF}" type="presParOf" srcId="{BE9228E4-E33C-47DC-91DF-3616A2774B75}" destId="{016190F6-DDBA-4F54-AA03-C2FE9C234E35}" srcOrd="5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8C9326-4192-485A-A37D-A3C97D9562BD}">
      <dsp:nvSpPr>
        <dsp:cNvPr id="0" name=""/>
        <dsp:cNvSpPr/>
      </dsp:nvSpPr>
      <dsp:spPr>
        <a:xfrm>
          <a:off x="1473413" y="332730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1595686" y="377002"/>
        <a:ext cx="14481" cy="2896"/>
      </dsp:txXfrm>
    </dsp:sp>
    <dsp:sp modelId="{D82FE625-8B83-41C5-A4BD-6ACAEABC8478}">
      <dsp:nvSpPr>
        <dsp:cNvPr id="0" name=""/>
        <dsp:cNvSpPr/>
      </dsp:nvSpPr>
      <dsp:spPr>
        <a:xfrm>
          <a:off x="215960" y="674"/>
          <a:ext cx="1259253" cy="7555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Måten vi skal 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spille på</a:t>
          </a:r>
        </a:p>
      </dsp:txBody>
      <dsp:txXfrm>
        <a:off x="215960" y="674"/>
        <a:ext cx="1259253" cy="755552"/>
      </dsp:txXfrm>
    </dsp:sp>
    <dsp:sp modelId="{7AD2165A-05C6-43DC-B678-C4D4D0366066}">
      <dsp:nvSpPr>
        <dsp:cNvPr id="0" name=""/>
        <dsp:cNvSpPr/>
      </dsp:nvSpPr>
      <dsp:spPr>
        <a:xfrm>
          <a:off x="3022295" y="332730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3144568" y="377002"/>
        <a:ext cx="14481" cy="2896"/>
      </dsp:txXfrm>
    </dsp:sp>
    <dsp:sp modelId="{898F5BF2-BE1E-4252-8901-F3B9F1B836FF}">
      <dsp:nvSpPr>
        <dsp:cNvPr id="0" name=""/>
        <dsp:cNvSpPr/>
      </dsp:nvSpPr>
      <dsp:spPr>
        <a:xfrm>
          <a:off x="1764841" y="674"/>
          <a:ext cx="1259253" cy="7555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Hvordan vi skal øve på denne </a:t>
          </a:r>
          <a:r>
            <a:rPr lang="nb-NO" sz="1100" kern="1200" dirty="0" err="1">
              <a:solidFill>
                <a:schemeClr val="tx1"/>
              </a:solidFill>
            </a:rPr>
            <a:t>spillmåten</a:t>
          </a:r>
          <a:endParaRPr lang="nb-NO" sz="1100" kern="1200" dirty="0">
            <a:solidFill>
              <a:schemeClr val="tx1"/>
            </a:solidFill>
          </a:endParaRPr>
        </a:p>
      </dsp:txBody>
      <dsp:txXfrm>
        <a:off x="1764841" y="674"/>
        <a:ext cx="1259253" cy="755552"/>
      </dsp:txXfrm>
    </dsp:sp>
    <dsp:sp modelId="{98A629BE-6471-4886-B54C-0145FEC672B8}">
      <dsp:nvSpPr>
        <dsp:cNvPr id="0" name=""/>
        <dsp:cNvSpPr/>
      </dsp:nvSpPr>
      <dsp:spPr>
        <a:xfrm>
          <a:off x="4571176" y="332730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4693450" y="377002"/>
        <a:ext cx="14481" cy="2896"/>
      </dsp:txXfrm>
    </dsp:sp>
    <dsp:sp modelId="{777B0847-A520-4B44-A7CC-CB7F2726A520}">
      <dsp:nvSpPr>
        <dsp:cNvPr id="0" name=""/>
        <dsp:cNvSpPr/>
      </dsp:nvSpPr>
      <dsp:spPr>
        <a:xfrm>
          <a:off x="3313723" y="674"/>
          <a:ext cx="1259253" cy="7555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Hvordan treningene skal planlegges</a:t>
          </a:r>
        </a:p>
      </dsp:txBody>
      <dsp:txXfrm>
        <a:off x="3313723" y="674"/>
        <a:ext cx="1259253" cy="755552"/>
      </dsp:txXfrm>
    </dsp:sp>
    <dsp:sp modelId="{BA1BD759-683D-4FB1-A250-92C13AC7CF7A}">
      <dsp:nvSpPr>
        <dsp:cNvPr id="0" name=""/>
        <dsp:cNvSpPr/>
      </dsp:nvSpPr>
      <dsp:spPr>
        <a:xfrm>
          <a:off x="6120058" y="332730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6242331" y="377002"/>
        <a:ext cx="14481" cy="2896"/>
      </dsp:txXfrm>
    </dsp:sp>
    <dsp:sp modelId="{9AD617D0-1D09-4758-814B-1130430E6981}">
      <dsp:nvSpPr>
        <dsp:cNvPr id="0" name=""/>
        <dsp:cNvSpPr/>
      </dsp:nvSpPr>
      <dsp:spPr>
        <a:xfrm>
          <a:off x="4862604" y="674"/>
          <a:ext cx="1259253" cy="7555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Innhold og øvelser til treningene</a:t>
          </a:r>
        </a:p>
      </dsp:txBody>
      <dsp:txXfrm>
        <a:off x="4862604" y="674"/>
        <a:ext cx="1259253" cy="755552"/>
      </dsp:txXfrm>
    </dsp:sp>
    <dsp:sp modelId="{F7CC0EAA-FA85-44CB-8E7A-B189F23E0619}">
      <dsp:nvSpPr>
        <dsp:cNvPr id="0" name=""/>
        <dsp:cNvSpPr/>
      </dsp:nvSpPr>
      <dsp:spPr>
        <a:xfrm>
          <a:off x="845586" y="754426"/>
          <a:ext cx="6195526" cy="259028"/>
        </a:xfrm>
        <a:custGeom>
          <a:avLst/>
          <a:gdLst/>
          <a:ahLst/>
          <a:cxnLst/>
          <a:rect l="0" t="0" r="0" b="0"/>
          <a:pathLst>
            <a:path>
              <a:moveTo>
                <a:pt x="6195526" y="0"/>
              </a:moveTo>
              <a:lnTo>
                <a:pt x="6195526" y="146614"/>
              </a:lnTo>
              <a:lnTo>
                <a:pt x="0" y="146614"/>
              </a:lnTo>
              <a:lnTo>
                <a:pt x="0" y="259028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100" kern="1200">
            <a:solidFill>
              <a:schemeClr val="tx1"/>
            </a:solidFill>
          </a:endParaRPr>
        </a:p>
      </dsp:txBody>
      <dsp:txXfrm>
        <a:off x="3788292" y="882492"/>
        <a:ext cx="310114" cy="2896"/>
      </dsp:txXfrm>
    </dsp:sp>
    <dsp:sp modelId="{F5C33C75-2281-4F69-BEB8-C80B1179BE0E}">
      <dsp:nvSpPr>
        <dsp:cNvPr id="0" name=""/>
        <dsp:cNvSpPr/>
      </dsp:nvSpPr>
      <dsp:spPr>
        <a:xfrm>
          <a:off x="6411486" y="674"/>
          <a:ext cx="1259253" cy="75555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Hvordan vi øver basisferdighetene</a:t>
          </a:r>
        </a:p>
      </dsp:txBody>
      <dsp:txXfrm>
        <a:off x="6411486" y="674"/>
        <a:ext cx="1259253" cy="755552"/>
      </dsp:txXfrm>
    </dsp:sp>
    <dsp:sp modelId="{68BCD5A7-D1D1-4019-933B-B95396100531}">
      <dsp:nvSpPr>
        <dsp:cNvPr id="0" name=""/>
        <dsp:cNvSpPr/>
      </dsp:nvSpPr>
      <dsp:spPr>
        <a:xfrm>
          <a:off x="1473413" y="137791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1595686" y="1422182"/>
        <a:ext cx="14481" cy="2896"/>
      </dsp:txXfrm>
    </dsp:sp>
    <dsp:sp modelId="{B9A3E630-7C0D-4EB3-8A47-97828AC62544}">
      <dsp:nvSpPr>
        <dsp:cNvPr id="0" name=""/>
        <dsp:cNvSpPr/>
      </dsp:nvSpPr>
      <dsp:spPr>
        <a:xfrm>
          <a:off x="215960" y="1045854"/>
          <a:ext cx="1259253" cy="7555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Hvordan vi øver de ulike rollene i laget</a:t>
          </a:r>
        </a:p>
      </dsp:txBody>
      <dsp:txXfrm>
        <a:off x="215960" y="1045854"/>
        <a:ext cx="1259253" cy="755552"/>
      </dsp:txXfrm>
    </dsp:sp>
    <dsp:sp modelId="{34E2F23B-56C0-4713-B59F-672FDE4964C8}">
      <dsp:nvSpPr>
        <dsp:cNvPr id="0" name=""/>
        <dsp:cNvSpPr/>
      </dsp:nvSpPr>
      <dsp:spPr>
        <a:xfrm>
          <a:off x="3022295" y="137791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3144568" y="1422182"/>
        <a:ext cx="14481" cy="2896"/>
      </dsp:txXfrm>
    </dsp:sp>
    <dsp:sp modelId="{E4D1F7EA-5067-481B-9D79-47D3955C92C0}">
      <dsp:nvSpPr>
        <dsp:cNvPr id="0" name=""/>
        <dsp:cNvSpPr/>
      </dsp:nvSpPr>
      <dsp:spPr>
        <a:xfrm>
          <a:off x="1764841" y="1045854"/>
          <a:ext cx="1259253" cy="7555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Hvordan </a:t>
          </a:r>
          <a:r>
            <a:rPr lang="nb-NO" sz="1100" kern="1200" dirty="0" err="1">
              <a:solidFill>
                <a:schemeClr val="tx1"/>
              </a:solidFill>
            </a:rPr>
            <a:t>tilrette</a:t>
          </a:r>
          <a:r>
            <a:rPr lang="nb-NO" sz="1100" kern="1200" dirty="0">
              <a:solidFill>
                <a:schemeClr val="tx1"/>
              </a:solidFill>
            </a:rPr>
            <a:t>-legge for spilleren</a:t>
          </a:r>
        </a:p>
      </dsp:txBody>
      <dsp:txXfrm>
        <a:off x="1764841" y="1045854"/>
        <a:ext cx="1259253" cy="755552"/>
      </dsp:txXfrm>
    </dsp:sp>
    <dsp:sp modelId="{5A22B628-6483-4BA7-90AC-0521BE4EB4CB}">
      <dsp:nvSpPr>
        <dsp:cNvPr id="0" name=""/>
        <dsp:cNvSpPr/>
      </dsp:nvSpPr>
      <dsp:spPr>
        <a:xfrm>
          <a:off x="4571176" y="137791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4693450" y="1422182"/>
        <a:ext cx="14481" cy="2896"/>
      </dsp:txXfrm>
    </dsp:sp>
    <dsp:sp modelId="{D6F54976-3F21-4E6A-BBCA-88926B1553F1}">
      <dsp:nvSpPr>
        <dsp:cNvPr id="0" name=""/>
        <dsp:cNvSpPr/>
      </dsp:nvSpPr>
      <dsp:spPr>
        <a:xfrm>
          <a:off x="3313723" y="1045854"/>
          <a:ext cx="1259253" cy="7555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Sesong-</a:t>
          </a:r>
          <a:br>
            <a:rPr lang="nb-NO" sz="1100" kern="1200" dirty="0">
              <a:solidFill>
                <a:schemeClr val="tx1"/>
              </a:solidFill>
            </a:rPr>
          </a:br>
          <a:r>
            <a:rPr lang="nb-NO" sz="1100" kern="1200" dirty="0">
              <a:solidFill>
                <a:schemeClr val="tx1"/>
              </a:solidFill>
            </a:rPr>
            <a:t>planlegging</a:t>
          </a:r>
        </a:p>
      </dsp:txBody>
      <dsp:txXfrm>
        <a:off x="3313723" y="1045854"/>
        <a:ext cx="1259253" cy="755552"/>
      </dsp:txXfrm>
    </dsp:sp>
    <dsp:sp modelId="{774F07AB-D20B-4EA2-962D-301002F584D3}">
      <dsp:nvSpPr>
        <dsp:cNvPr id="0" name=""/>
        <dsp:cNvSpPr/>
      </dsp:nvSpPr>
      <dsp:spPr>
        <a:xfrm>
          <a:off x="6120058" y="137791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6242331" y="1422182"/>
        <a:ext cx="14481" cy="2896"/>
      </dsp:txXfrm>
    </dsp:sp>
    <dsp:sp modelId="{A7192289-13A1-4E21-9D46-046603FA83D3}">
      <dsp:nvSpPr>
        <dsp:cNvPr id="0" name=""/>
        <dsp:cNvSpPr/>
      </dsp:nvSpPr>
      <dsp:spPr>
        <a:xfrm>
          <a:off x="4862604" y="1045854"/>
          <a:ext cx="1259253" cy="7555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Lette hverdagen for alle trenere</a:t>
          </a:r>
        </a:p>
      </dsp:txBody>
      <dsp:txXfrm>
        <a:off x="4862604" y="1045854"/>
        <a:ext cx="1259253" cy="755552"/>
      </dsp:txXfrm>
    </dsp:sp>
    <dsp:sp modelId="{CF16FC66-83EE-4B7D-A99B-CDC8B13F0F62}">
      <dsp:nvSpPr>
        <dsp:cNvPr id="0" name=""/>
        <dsp:cNvSpPr/>
      </dsp:nvSpPr>
      <dsp:spPr>
        <a:xfrm>
          <a:off x="845586" y="1799607"/>
          <a:ext cx="6195526" cy="259028"/>
        </a:xfrm>
        <a:custGeom>
          <a:avLst/>
          <a:gdLst/>
          <a:ahLst/>
          <a:cxnLst/>
          <a:rect l="0" t="0" r="0" b="0"/>
          <a:pathLst>
            <a:path>
              <a:moveTo>
                <a:pt x="6195526" y="0"/>
              </a:moveTo>
              <a:lnTo>
                <a:pt x="6195526" y="146614"/>
              </a:lnTo>
              <a:lnTo>
                <a:pt x="0" y="146614"/>
              </a:lnTo>
              <a:lnTo>
                <a:pt x="0" y="259028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>
            <a:solidFill>
              <a:schemeClr val="tx1"/>
            </a:solidFill>
          </a:endParaRPr>
        </a:p>
      </dsp:txBody>
      <dsp:txXfrm>
        <a:off x="3788292" y="1927673"/>
        <a:ext cx="310114" cy="2896"/>
      </dsp:txXfrm>
    </dsp:sp>
    <dsp:sp modelId="{61682129-F9B4-41FC-A0FE-CE626F859173}">
      <dsp:nvSpPr>
        <dsp:cNvPr id="0" name=""/>
        <dsp:cNvSpPr/>
      </dsp:nvSpPr>
      <dsp:spPr>
        <a:xfrm>
          <a:off x="6411486" y="1045854"/>
          <a:ext cx="1259253" cy="75555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Sportsplanen med stort eierforhold</a:t>
          </a:r>
        </a:p>
      </dsp:txBody>
      <dsp:txXfrm>
        <a:off x="6411486" y="1045854"/>
        <a:ext cx="1259253" cy="755552"/>
      </dsp:txXfrm>
    </dsp:sp>
    <dsp:sp modelId="{F9AA563D-3A78-452C-8D23-06EAE1D79B8B}">
      <dsp:nvSpPr>
        <dsp:cNvPr id="0" name=""/>
        <dsp:cNvSpPr/>
      </dsp:nvSpPr>
      <dsp:spPr>
        <a:xfrm>
          <a:off x="1473413" y="242309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1595686" y="2467363"/>
        <a:ext cx="14481" cy="2896"/>
      </dsp:txXfrm>
    </dsp:sp>
    <dsp:sp modelId="{EDAC66D7-26CA-4A43-9F55-B9ADE1C9D590}">
      <dsp:nvSpPr>
        <dsp:cNvPr id="0" name=""/>
        <dsp:cNvSpPr/>
      </dsp:nvSpPr>
      <dsp:spPr>
        <a:xfrm>
          <a:off x="215960" y="2091035"/>
          <a:ext cx="1259253" cy="7555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En metodisk gjennomtenkt plan</a:t>
          </a:r>
        </a:p>
      </dsp:txBody>
      <dsp:txXfrm>
        <a:off x="215960" y="2091035"/>
        <a:ext cx="1259253" cy="755552"/>
      </dsp:txXfrm>
    </dsp:sp>
    <dsp:sp modelId="{1B49699A-C857-49F5-BE5A-2A3804477664}">
      <dsp:nvSpPr>
        <dsp:cNvPr id="0" name=""/>
        <dsp:cNvSpPr/>
      </dsp:nvSpPr>
      <dsp:spPr>
        <a:xfrm>
          <a:off x="3022295" y="242309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3144568" y="2467363"/>
        <a:ext cx="14481" cy="2896"/>
      </dsp:txXfrm>
    </dsp:sp>
    <dsp:sp modelId="{A8D09A75-DBF7-4208-9874-C30B62169BE5}">
      <dsp:nvSpPr>
        <dsp:cNvPr id="0" name=""/>
        <dsp:cNvSpPr/>
      </dsp:nvSpPr>
      <dsp:spPr>
        <a:xfrm>
          <a:off x="1764841" y="2091035"/>
          <a:ext cx="1259253" cy="7555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En plan som holdes oppdatert</a:t>
          </a:r>
        </a:p>
      </dsp:txBody>
      <dsp:txXfrm>
        <a:off x="1764841" y="2091035"/>
        <a:ext cx="1259253" cy="755552"/>
      </dsp:txXfrm>
    </dsp:sp>
    <dsp:sp modelId="{C49F17A2-D298-451C-AD7E-DEEA1EAF9B27}">
      <dsp:nvSpPr>
        <dsp:cNvPr id="0" name=""/>
        <dsp:cNvSpPr/>
      </dsp:nvSpPr>
      <dsp:spPr>
        <a:xfrm>
          <a:off x="4571176" y="242309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693450" y="2467363"/>
        <a:ext cx="14481" cy="2896"/>
      </dsp:txXfrm>
    </dsp:sp>
    <dsp:sp modelId="{6C8D7B7E-A6AA-4416-8C23-EC7DA1835302}">
      <dsp:nvSpPr>
        <dsp:cNvPr id="0" name=""/>
        <dsp:cNvSpPr/>
      </dsp:nvSpPr>
      <dsp:spPr>
        <a:xfrm>
          <a:off x="3313723" y="2091035"/>
          <a:ext cx="1259253" cy="7555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En plan fra 6 år til Toppfotballen</a:t>
          </a:r>
        </a:p>
      </dsp:txBody>
      <dsp:txXfrm>
        <a:off x="3313723" y="2091035"/>
        <a:ext cx="1259253" cy="755552"/>
      </dsp:txXfrm>
    </dsp:sp>
    <dsp:sp modelId="{3D87CA2A-3039-4F0B-A708-89A6446C47F0}">
      <dsp:nvSpPr>
        <dsp:cNvPr id="0" name=""/>
        <dsp:cNvSpPr/>
      </dsp:nvSpPr>
      <dsp:spPr>
        <a:xfrm>
          <a:off x="6120058" y="2423091"/>
          <a:ext cx="2590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028" y="45720"/>
              </a:lnTo>
            </a:path>
          </a:pathLst>
        </a:custGeom>
        <a:noFill/>
        <a:ln w="28575" cap="flat" cmpd="sng" algn="ctr">
          <a:solidFill>
            <a:scrgbClr r="0" g="0" b="0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6242331" y="2467363"/>
        <a:ext cx="14481" cy="2896"/>
      </dsp:txXfrm>
    </dsp:sp>
    <dsp:sp modelId="{915D6A59-06B9-41A7-846B-FA3F67145A40}">
      <dsp:nvSpPr>
        <dsp:cNvPr id="0" name=""/>
        <dsp:cNvSpPr/>
      </dsp:nvSpPr>
      <dsp:spPr>
        <a:xfrm>
          <a:off x="4862604" y="2091035"/>
          <a:ext cx="1259253" cy="7555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En plan for alle trenernivå</a:t>
          </a:r>
        </a:p>
      </dsp:txBody>
      <dsp:txXfrm>
        <a:off x="4862604" y="2091035"/>
        <a:ext cx="1259253" cy="755552"/>
      </dsp:txXfrm>
    </dsp:sp>
    <dsp:sp modelId="{4963CD65-51C5-461D-9622-A9C2A8B713C1}">
      <dsp:nvSpPr>
        <dsp:cNvPr id="0" name=""/>
        <dsp:cNvSpPr/>
      </dsp:nvSpPr>
      <dsp:spPr>
        <a:xfrm>
          <a:off x="6411486" y="2091035"/>
          <a:ext cx="1259253" cy="75555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100" kern="1200" dirty="0">
              <a:solidFill>
                <a:schemeClr val="tx1"/>
              </a:solidFill>
            </a:rPr>
            <a:t>Lett tilgjengelig  innhold</a:t>
          </a:r>
        </a:p>
      </dsp:txBody>
      <dsp:txXfrm>
        <a:off x="6411486" y="2091035"/>
        <a:ext cx="1259253" cy="7555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259E30-F7F2-4ED3-BECE-B53A42AE170F}">
      <dsp:nvSpPr>
        <dsp:cNvPr id="0" name=""/>
        <dsp:cNvSpPr/>
      </dsp:nvSpPr>
      <dsp:spPr>
        <a:xfrm>
          <a:off x="31" y="6995"/>
          <a:ext cx="2462353" cy="63599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Versjon 1.0</a:t>
          </a:r>
        </a:p>
      </dsp:txBody>
      <dsp:txXfrm>
        <a:off x="18659" y="25623"/>
        <a:ext cx="2150827" cy="598736"/>
      </dsp:txXfrm>
    </dsp:sp>
    <dsp:sp modelId="{EE43431F-2CEF-4E91-8B59-B2C981942C24}">
      <dsp:nvSpPr>
        <dsp:cNvPr id="0" name=""/>
        <dsp:cNvSpPr/>
      </dsp:nvSpPr>
      <dsp:spPr>
        <a:xfrm>
          <a:off x="1722045" y="767043"/>
          <a:ext cx="2462353" cy="635992"/>
        </a:xfrm>
        <a:prstGeom prst="roundRect">
          <a:avLst>
            <a:gd name="adj" fmla="val 10000"/>
          </a:avLst>
        </a:prstGeom>
        <a:solidFill>
          <a:schemeClr val="accent3">
            <a:hueOff val="903533"/>
            <a:satOff val="33333"/>
            <a:lumOff val="-49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Versjon 2.0</a:t>
          </a:r>
        </a:p>
      </dsp:txBody>
      <dsp:txXfrm>
        <a:off x="1740673" y="785671"/>
        <a:ext cx="2057540" cy="598736"/>
      </dsp:txXfrm>
    </dsp:sp>
    <dsp:sp modelId="{F41F8A0A-4E18-45A5-A2BF-50E58CC5EC7E}">
      <dsp:nvSpPr>
        <dsp:cNvPr id="0" name=""/>
        <dsp:cNvSpPr/>
      </dsp:nvSpPr>
      <dsp:spPr>
        <a:xfrm>
          <a:off x="3576429" y="1514402"/>
          <a:ext cx="2462353" cy="635992"/>
        </a:xfrm>
        <a:prstGeom prst="roundRect">
          <a:avLst>
            <a:gd name="adj" fmla="val 10000"/>
          </a:avLst>
        </a:prstGeom>
        <a:solidFill>
          <a:schemeClr val="accent3">
            <a:hueOff val="1807066"/>
            <a:satOff val="66667"/>
            <a:lumOff val="-9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Versjon 3.0</a:t>
          </a:r>
        </a:p>
      </dsp:txBody>
      <dsp:txXfrm>
        <a:off x="3595057" y="1533030"/>
        <a:ext cx="2060618" cy="598736"/>
      </dsp:txXfrm>
    </dsp:sp>
    <dsp:sp modelId="{F80AF01D-D2C6-43DF-8456-F2DA5FA278FD}">
      <dsp:nvSpPr>
        <dsp:cNvPr id="0" name=""/>
        <dsp:cNvSpPr/>
      </dsp:nvSpPr>
      <dsp:spPr>
        <a:xfrm>
          <a:off x="5424346" y="2254880"/>
          <a:ext cx="2462353" cy="635992"/>
        </a:xfrm>
        <a:prstGeom prst="roundRect">
          <a:avLst>
            <a:gd name="adj" fmla="val 1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700" kern="1200" dirty="0"/>
            <a:t>Versjon 4.0</a:t>
          </a:r>
        </a:p>
      </dsp:txBody>
      <dsp:txXfrm>
        <a:off x="5442974" y="2273508"/>
        <a:ext cx="2057540" cy="598736"/>
      </dsp:txXfrm>
    </dsp:sp>
    <dsp:sp modelId="{AB1AFFFE-EAA1-4DED-B6D7-F0C5ADC9AAED}">
      <dsp:nvSpPr>
        <dsp:cNvPr id="0" name=""/>
        <dsp:cNvSpPr/>
      </dsp:nvSpPr>
      <dsp:spPr>
        <a:xfrm>
          <a:off x="2246837" y="394875"/>
          <a:ext cx="448549" cy="4133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800" kern="1200" dirty="0"/>
        </a:p>
      </dsp:txBody>
      <dsp:txXfrm>
        <a:off x="2347761" y="394875"/>
        <a:ext cx="246701" cy="311079"/>
      </dsp:txXfrm>
    </dsp:sp>
    <dsp:sp modelId="{92C2B34B-F0D1-41E7-9A59-A566A3F70FFD}">
      <dsp:nvSpPr>
        <dsp:cNvPr id="0" name=""/>
        <dsp:cNvSpPr/>
      </dsp:nvSpPr>
      <dsp:spPr>
        <a:xfrm>
          <a:off x="3960768" y="1152294"/>
          <a:ext cx="448549" cy="4133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800" kern="1200" dirty="0"/>
        </a:p>
      </dsp:txBody>
      <dsp:txXfrm>
        <a:off x="4061692" y="1152294"/>
        <a:ext cx="246701" cy="311079"/>
      </dsp:txXfrm>
    </dsp:sp>
    <dsp:sp modelId="{3AC45B26-B172-4A9D-9475-84B7D41F8E1D}">
      <dsp:nvSpPr>
        <dsp:cNvPr id="0" name=""/>
        <dsp:cNvSpPr/>
      </dsp:nvSpPr>
      <dsp:spPr>
        <a:xfrm>
          <a:off x="5807750" y="1897174"/>
          <a:ext cx="448549" cy="413394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1800" kern="1200"/>
        </a:p>
      </dsp:txBody>
      <dsp:txXfrm>
        <a:off x="5908674" y="1897174"/>
        <a:ext cx="246701" cy="3110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8CDB6-55D6-432A-866C-B19F4A4B5D8F}">
      <dsp:nvSpPr>
        <dsp:cNvPr id="0" name=""/>
        <dsp:cNvSpPr/>
      </dsp:nvSpPr>
      <dsp:spPr>
        <a:xfrm>
          <a:off x="3673680" y="1946473"/>
          <a:ext cx="1200642" cy="4201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Spillerutvikling</a:t>
          </a:r>
        </a:p>
      </dsp:txBody>
      <dsp:txXfrm>
        <a:off x="3849510" y="2008009"/>
        <a:ext cx="848982" cy="297124"/>
      </dsp:txXfrm>
    </dsp:sp>
    <dsp:sp modelId="{949C105C-D14F-4600-B31F-2E6AF7174CD8}">
      <dsp:nvSpPr>
        <dsp:cNvPr id="0" name=""/>
        <dsp:cNvSpPr/>
      </dsp:nvSpPr>
      <dsp:spPr>
        <a:xfrm rot="16326572">
          <a:off x="3741514" y="1382330"/>
          <a:ext cx="1121743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121743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274342" y="1357955"/>
        <a:ext cx="56087" cy="56087"/>
      </dsp:txXfrm>
    </dsp:sp>
    <dsp:sp modelId="{F1CE42FD-B029-433D-8680-FC4240D2459E}">
      <dsp:nvSpPr>
        <dsp:cNvPr id="0" name=""/>
        <dsp:cNvSpPr/>
      </dsp:nvSpPr>
      <dsp:spPr>
        <a:xfrm>
          <a:off x="4202273" y="591805"/>
          <a:ext cx="250122" cy="23377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238903" y="626040"/>
        <a:ext cx="176862" cy="165301"/>
      </dsp:txXfrm>
    </dsp:sp>
    <dsp:sp modelId="{9EAD894A-415E-4909-9060-23896F0338E3}">
      <dsp:nvSpPr>
        <dsp:cNvPr id="0" name=""/>
        <dsp:cNvSpPr/>
      </dsp:nvSpPr>
      <dsp:spPr>
        <a:xfrm rot="17183024">
          <a:off x="3752695" y="1165156"/>
          <a:ext cx="1623423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623423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523821" y="1128240"/>
        <a:ext cx="81171" cy="81171"/>
      </dsp:txXfrm>
    </dsp:sp>
    <dsp:sp modelId="{79BBFDA8-98A8-453F-BDCE-F56990447789}">
      <dsp:nvSpPr>
        <dsp:cNvPr id="0" name=""/>
        <dsp:cNvSpPr/>
      </dsp:nvSpPr>
      <dsp:spPr>
        <a:xfrm>
          <a:off x="4586341" y="46677"/>
          <a:ext cx="514036" cy="346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661620" y="97451"/>
        <a:ext cx="363478" cy="245159"/>
      </dsp:txXfrm>
    </dsp:sp>
    <dsp:sp modelId="{B231A983-7F63-48AA-ACF2-174ED2DEADCE}">
      <dsp:nvSpPr>
        <dsp:cNvPr id="0" name=""/>
        <dsp:cNvSpPr/>
      </dsp:nvSpPr>
      <dsp:spPr>
        <a:xfrm rot="18677115">
          <a:off x="4146213" y="1280295"/>
          <a:ext cx="1787989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787989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/>
        </a:p>
      </dsp:txBody>
      <dsp:txXfrm>
        <a:off x="4995509" y="1239264"/>
        <a:ext cx="89399" cy="89399"/>
      </dsp:txXfrm>
    </dsp:sp>
    <dsp:sp modelId="{C8EB0686-026B-48CB-92D2-27C4E31EEE34}">
      <dsp:nvSpPr>
        <dsp:cNvPr id="0" name=""/>
        <dsp:cNvSpPr/>
      </dsp:nvSpPr>
      <dsp:spPr>
        <a:xfrm>
          <a:off x="5608010" y="86961"/>
          <a:ext cx="346707" cy="70584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658784" y="190330"/>
        <a:ext cx="245159" cy="499110"/>
      </dsp:txXfrm>
    </dsp:sp>
    <dsp:sp modelId="{5FD9D2CD-2E79-40BB-A2AC-30D6FAB697AC}">
      <dsp:nvSpPr>
        <dsp:cNvPr id="0" name=""/>
        <dsp:cNvSpPr/>
      </dsp:nvSpPr>
      <dsp:spPr>
        <a:xfrm rot="19148018">
          <a:off x="4369413" y="1609997"/>
          <a:ext cx="1064158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064158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874888" y="1587063"/>
        <a:ext cx="53207" cy="53207"/>
      </dsp:txXfrm>
    </dsp:sp>
    <dsp:sp modelId="{2654C453-311D-40D8-871D-59AB0C8D7A6E}">
      <dsp:nvSpPr>
        <dsp:cNvPr id="0" name=""/>
        <dsp:cNvSpPr/>
      </dsp:nvSpPr>
      <dsp:spPr>
        <a:xfrm>
          <a:off x="5201989" y="954714"/>
          <a:ext cx="521518" cy="3467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278364" y="1005488"/>
        <a:ext cx="368768" cy="245159"/>
      </dsp:txXfrm>
    </dsp:sp>
    <dsp:sp modelId="{13BB7E5D-FE3D-4096-B1E5-F44CC48E2A95}">
      <dsp:nvSpPr>
        <dsp:cNvPr id="0" name=""/>
        <dsp:cNvSpPr/>
      </dsp:nvSpPr>
      <dsp:spPr>
        <a:xfrm rot="17954676">
          <a:off x="4244667" y="1699744"/>
          <a:ext cx="566118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566118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513573" y="1689260"/>
        <a:ext cx="28305" cy="28305"/>
      </dsp:txXfrm>
    </dsp:sp>
    <dsp:sp modelId="{3BC41C19-F53A-47F8-93D0-5D6F81958409}">
      <dsp:nvSpPr>
        <dsp:cNvPr id="0" name=""/>
        <dsp:cNvSpPr/>
      </dsp:nvSpPr>
      <dsp:spPr>
        <a:xfrm>
          <a:off x="4577348" y="1131820"/>
          <a:ext cx="346707" cy="3467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628122" y="1182594"/>
        <a:ext cx="245159" cy="245159"/>
      </dsp:txXfrm>
    </dsp:sp>
    <dsp:sp modelId="{6A9828A4-9A4A-4EFC-A379-1F09E3530758}">
      <dsp:nvSpPr>
        <dsp:cNvPr id="0" name=""/>
        <dsp:cNvSpPr/>
      </dsp:nvSpPr>
      <dsp:spPr>
        <a:xfrm rot="20807214">
          <a:off x="4756559" y="1897963"/>
          <a:ext cx="1206527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206527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5329660" y="1871469"/>
        <a:ext cx="60326" cy="60326"/>
      </dsp:txXfrm>
    </dsp:sp>
    <dsp:sp modelId="{36E2B9FD-528D-48F4-89C0-4AD76DCFCF94}">
      <dsp:nvSpPr>
        <dsp:cNvPr id="0" name=""/>
        <dsp:cNvSpPr/>
      </dsp:nvSpPr>
      <dsp:spPr>
        <a:xfrm>
          <a:off x="5932354" y="1306325"/>
          <a:ext cx="840281" cy="72447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6055410" y="1412422"/>
        <a:ext cx="594169" cy="512283"/>
      </dsp:txXfrm>
    </dsp:sp>
    <dsp:sp modelId="{77D56A5C-D5DD-4EF1-AA23-BE579E86ACA5}">
      <dsp:nvSpPr>
        <dsp:cNvPr id="0" name=""/>
        <dsp:cNvSpPr/>
      </dsp:nvSpPr>
      <dsp:spPr>
        <a:xfrm rot="19949721">
          <a:off x="4425450" y="1228991"/>
          <a:ext cx="3246032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3246032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5967316" y="1151510"/>
        <a:ext cx="162301" cy="162301"/>
      </dsp:txXfrm>
    </dsp:sp>
    <dsp:sp modelId="{4DA61E5B-193C-47BA-A168-7DE91E6B0C16}">
      <dsp:nvSpPr>
        <dsp:cNvPr id="0" name=""/>
        <dsp:cNvSpPr/>
      </dsp:nvSpPr>
      <dsp:spPr>
        <a:xfrm>
          <a:off x="7463655" y="0"/>
          <a:ext cx="580208" cy="68953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7548624" y="100980"/>
        <a:ext cx="410270" cy="487572"/>
      </dsp:txXfrm>
    </dsp:sp>
    <dsp:sp modelId="{09823B8C-1720-4602-8C3B-D70D3FC9867F}">
      <dsp:nvSpPr>
        <dsp:cNvPr id="0" name=""/>
        <dsp:cNvSpPr/>
      </dsp:nvSpPr>
      <dsp:spPr>
        <a:xfrm rot="21471615">
          <a:off x="4870081" y="2085100"/>
          <a:ext cx="2437230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2437230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6027766" y="2027838"/>
        <a:ext cx="121861" cy="121861"/>
      </dsp:txXfrm>
    </dsp:sp>
    <dsp:sp modelId="{FC866FC0-41E7-4398-BB32-642E76B8AB4A}">
      <dsp:nvSpPr>
        <dsp:cNvPr id="0" name=""/>
        <dsp:cNvSpPr/>
      </dsp:nvSpPr>
      <dsp:spPr>
        <a:xfrm>
          <a:off x="7306331" y="1586838"/>
          <a:ext cx="667773" cy="88792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7404124" y="1716871"/>
        <a:ext cx="472187" cy="627856"/>
      </dsp:txXfrm>
    </dsp:sp>
    <dsp:sp modelId="{A4E522A8-279A-4D09-A8B2-8B5ADBB3F1C1}">
      <dsp:nvSpPr>
        <dsp:cNvPr id="0" name=""/>
        <dsp:cNvSpPr/>
      </dsp:nvSpPr>
      <dsp:spPr>
        <a:xfrm rot="714389">
          <a:off x="4776638" y="2372309"/>
          <a:ext cx="1075880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075880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5287681" y="2349081"/>
        <a:ext cx="53794" cy="53794"/>
      </dsp:txXfrm>
    </dsp:sp>
    <dsp:sp modelId="{7029B465-BD70-4BBA-A5B4-978F83405D35}">
      <dsp:nvSpPr>
        <dsp:cNvPr id="0" name=""/>
        <dsp:cNvSpPr/>
      </dsp:nvSpPr>
      <dsp:spPr>
        <a:xfrm>
          <a:off x="5837457" y="2277141"/>
          <a:ext cx="437524" cy="51042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901531" y="2351891"/>
        <a:ext cx="309376" cy="360926"/>
      </dsp:txXfrm>
    </dsp:sp>
    <dsp:sp modelId="{66F62DF2-5105-4D8C-BA70-FB4F044C9A42}">
      <dsp:nvSpPr>
        <dsp:cNvPr id="0" name=""/>
        <dsp:cNvSpPr/>
      </dsp:nvSpPr>
      <dsp:spPr>
        <a:xfrm rot="15136856">
          <a:off x="3887420" y="1710507"/>
          <a:ext cx="490465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490465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4120391" y="1701914"/>
        <a:ext cx="24523" cy="24523"/>
      </dsp:txXfrm>
    </dsp:sp>
    <dsp:sp modelId="{0172F58B-ECE4-439C-BAAF-35CCD85BACF7}">
      <dsp:nvSpPr>
        <dsp:cNvPr id="0" name=""/>
        <dsp:cNvSpPr/>
      </dsp:nvSpPr>
      <dsp:spPr>
        <a:xfrm>
          <a:off x="3714538" y="1029331"/>
          <a:ext cx="545298" cy="45912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3794395" y="1096569"/>
        <a:ext cx="385584" cy="324651"/>
      </dsp:txXfrm>
    </dsp:sp>
    <dsp:sp modelId="{95AE6E38-2640-43D7-A3AF-F909595AF2BB}">
      <dsp:nvSpPr>
        <dsp:cNvPr id="0" name=""/>
        <dsp:cNvSpPr/>
      </dsp:nvSpPr>
      <dsp:spPr>
        <a:xfrm rot="2271865">
          <a:off x="4381178" y="2750423"/>
          <a:ext cx="1322715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322715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5009467" y="2721024"/>
        <a:ext cx="66135" cy="66135"/>
      </dsp:txXfrm>
    </dsp:sp>
    <dsp:sp modelId="{857577C3-A4BB-4D41-93F3-5CAE86660D77}">
      <dsp:nvSpPr>
        <dsp:cNvPr id="0" name=""/>
        <dsp:cNvSpPr/>
      </dsp:nvSpPr>
      <dsp:spPr>
        <a:xfrm>
          <a:off x="5473569" y="3101565"/>
          <a:ext cx="581997" cy="4277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558800" y="3164213"/>
        <a:ext cx="411535" cy="302493"/>
      </dsp:txXfrm>
    </dsp:sp>
    <dsp:sp modelId="{FDDC325F-0257-42B0-8325-856BF56BE16E}">
      <dsp:nvSpPr>
        <dsp:cNvPr id="0" name=""/>
        <dsp:cNvSpPr/>
      </dsp:nvSpPr>
      <dsp:spPr>
        <a:xfrm rot="1644331">
          <a:off x="4429767" y="3065699"/>
          <a:ext cx="3209567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3209567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>
        <a:off x="5954311" y="2989129"/>
        <a:ext cx="160478" cy="160478"/>
      </dsp:txXfrm>
    </dsp:sp>
    <dsp:sp modelId="{9BB0C266-B87A-4ED5-A62F-3E95B9E922C5}">
      <dsp:nvSpPr>
        <dsp:cNvPr id="0" name=""/>
        <dsp:cNvSpPr/>
      </dsp:nvSpPr>
      <dsp:spPr>
        <a:xfrm>
          <a:off x="7322146" y="3766463"/>
          <a:ext cx="782547" cy="346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7436747" y="3817237"/>
        <a:ext cx="553345" cy="245159"/>
      </dsp:txXfrm>
    </dsp:sp>
    <dsp:sp modelId="{743AE54F-ADB7-4E86-8EDA-2AF2ACB1DDA9}">
      <dsp:nvSpPr>
        <dsp:cNvPr id="0" name=""/>
        <dsp:cNvSpPr/>
      </dsp:nvSpPr>
      <dsp:spPr>
        <a:xfrm rot="3080557">
          <a:off x="4075498" y="3104924"/>
          <a:ext cx="1920110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920110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/>
        </a:p>
      </dsp:txBody>
      <dsp:txXfrm>
        <a:off x="4987550" y="3060591"/>
        <a:ext cx="96005" cy="96005"/>
      </dsp:txXfrm>
    </dsp:sp>
    <dsp:sp modelId="{9263C4F6-D103-4744-8D81-497834939B03}">
      <dsp:nvSpPr>
        <dsp:cNvPr id="0" name=""/>
        <dsp:cNvSpPr/>
      </dsp:nvSpPr>
      <dsp:spPr>
        <a:xfrm>
          <a:off x="5484670" y="3839773"/>
          <a:ext cx="548030" cy="34562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564927" y="3890389"/>
        <a:ext cx="387516" cy="244397"/>
      </dsp:txXfrm>
    </dsp:sp>
    <dsp:sp modelId="{E9DCE0CD-9481-4775-9D5B-AC2816FA8FD0}">
      <dsp:nvSpPr>
        <dsp:cNvPr id="0" name=""/>
        <dsp:cNvSpPr/>
      </dsp:nvSpPr>
      <dsp:spPr>
        <a:xfrm rot="4217091">
          <a:off x="4112327" y="2697170"/>
          <a:ext cx="713426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713426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451205" y="2683004"/>
        <a:ext cx="35671" cy="35671"/>
      </dsp:txXfrm>
    </dsp:sp>
    <dsp:sp modelId="{554BE1EA-244A-463D-A864-C9EA5E9411A8}">
      <dsp:nvSpPr>
        <dsp:cNvPr id="0" name=""/>
        <dsp:cNvSpPr/>
      </dsp:nvSpPr>
      <dsp:spPr>
        <a:xfrm>
          <a:off x="4513978" y="2978676"/>
          <a:ext cx="346707" cy="66264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564752" y="3075718"/>
        <a:ext cx="245159" cy="468561"/>
      </dsp:txXfrm>
    </dsp:sp>
    <dsp:sp modelId="{0F9626EC-090C-4C72-8D1E-4882953A5140}">
      <dsp:nvSpPr>
        <dsp:cNvPr id="0" name=""/>
        <dsp:cNvSpPr/>
      </dsp:nvSpPr>
      <dsp:spPr>
        <a:xfrm rot="5744643">
          <a:off x="4154642" y="2451723"/>
          <a:ext cx="178602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78602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4239478" y="2450928"/>
        <a:ext cx="8930" cy="8930"/>
      </dsp:txXfrm>
    </dsp:sp>
    <dsp:sp modelId="{B9E470AB-9407-4D68-A7CA-78BD3A757874}">
      <dsp:nvSpPr>
        <dsp:cNvPr id="0" name=""/>
        <dsp:cNvSpPr/>
      </dsp:nvSpPr>
      <dsp:spPr>
        <a:xfrm>
          <a:off x="3980462" y="2540378"/>
          <a:ext cx="442212" cy="67257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045222" y="2638874"/>
        <a:ext cx="312692" cy="475579"/>
      </dsp:txXfrm>
    </dsp:sp>
    <dsp:sp modelId="{7F06E916-7F17-4A86-911D-984D2C816153}">
      <dsp:nvSpPr>
        <dsp:cNvPr id="0" name=""/>
        <dsp:cNvSpPr/>
      </dsp:nvSpPr>
      <dsp:spPr>
        <a:xfrm rot="6989775">
          <a:off x="3504824" y="2772039"/>
          <a:ext cx="921076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921076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942335" y="2752681"/>
        <a:ext cx="46053" cy="46053"/>
      </dsp:txXfrm>
    </dsp:sp>
    <dsp:sp modelId="{2D2254F0-44A8-4E10-8413-0E0432E03224}">
      <dsp:nvSpPr>
        <dsp:cNvPr id="0" name=""/>
        <dsp:cNvSpPr/>
      </dsp:nvSpPr>
      <dsp:spPr>
        <a:xfrm>
          <a:off x="3402172" y="3130665"/>
          <a:ext cx="455130" cy="63662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3468824" y="3223897"/>
        <a:ext cx="321826" cy="450161"/>
      </dsp:txXfrm>
    </dsp:sp>
    <dsp:sp modelId="{DA9AF267-3A5F-4AA8-AA5E-D6C29C218E77}">
      <dsp:nvSpPr>
        <dsp:cNvPr id="0" name=""/>
        <dsp:cNvSpPr/>
      </dsp:nvSpPr>
      <dsp:spPr>
        <a:xfrm rot="9780438">
          <a:off x="1460324" y="2643861"/>
          <a:ext cx="2414180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2414180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2607060" y="2587176"/>
        <a:ext cx="120709" cy="120709"/>
      </dsp:txXfrm>
    </dsp:sp>
    <dsp:sp modelId="{72DC4236-8C94-4DAA-8A71-FFC1CCBDD3B8}">
      <dsp:nvSpPr>
        <dsp:cNvPr id="0" name=""/>
        <dsp:cNvSpPr/>
      </dsp:nvSpPr>
      <dsp:spPr>
        <a:xfrm>
          <a:off x="889906" y="2796722"/>
          <a:ext cx="639176" cy="59267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983511" y="2883517"/>
        <a:ext cx="451966" cy="419082"/>
      </dsp:txXfrm>
    </dsp:sp>
    <dsp:sp modelId="{A3D730A5-E1F2-4B49-89C5-3E1DECA804D1}">
      <dsp:nvSpPr>
        <dsp:cNvPr id="0" name=""/>
        <dsp:cNvSpPr/>
      </dsp:nvSpPr>
      <dsp:spPr>
        <a:xfrm rot="7954744">
          <a:off x="2503012" y="3049993"/>
          <a:ext cx="1893354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893354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600" kern="1200"/>
        </a:p>
      </dsp:txBody>
      <dsp:txXfrm rot="10800000">
        <a:off x="3402355" y="3006329"/>
        <a:ext cx="94667" cy="94667"/>
      </dsp:txXfrm>
    </dsp:sp>
    <dsp:sp modelId="{6A13F19B-D55C-4D30-980F-45AAB7E1F044}">
      <dsp:nvSpPr>
        <dsp:cNvPr id="0" name=""/>
        <dsp:cNvSpPr/>
      </dsp:nvSpPr>
      <dsp:spPr>
        <a:xfrm>
          <a:off x="2198527" y="3655317"/>
          <a:ext cx="728901" cy="7266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305272" y="3761738"/>
        <a:ext cx="515411" cy="513847"/>
      </dsp:txXfrm>
    </dsp:sp>
    <dsp:sp modelId="{1BC7523A-5CCF-44CE-9309-4E47A5FD7E70}">
      <dsp:nvSpPr>
        <dsp:cNvPr id="0" name=""/>
        <dsp:cNvSpPr/>
      </dsp:nvSpPr>
      <dsp:spPr>
        <a:xfrm rot="9335543">
          <a:off x="2783122" y="2562420"/>
          <a:ext cx="1176843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176843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342123" y="2536668"/>
        <a:ext cx="58842" cy="58842"/>
      </dsp:txXfrm>
    </dsp:sp>
    <dsp:sp modelId="{8E72B5E7-86CC-49A3-A524-9715C7CCC534}">
      <dsp:nvSpPr>
        <dsp:cNvPr id="0" name=""/>
        <dsp:cNvSpPr/>
      </dsp:nvSpPr>
      <dsp:spPr>
        <a:xfrm>
          <a:off x="2504495" y="2707520"/>
          <a:ext cx="346707" cy="3467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555269" y="2758294"/>
        <a:ext cx="245159" cy="245159"/>
      </dsp:txXfrm>
    </dsp:sp>
    <dsp:sp modelId="{2012098E-E4CF-42C8-AF4E-B56EFC0073B1}">
      <dsp:nvSpPr>
        <dsp:cNvPr id="0" name=""/>
        <dsp:cNvSpPr/>
      </dsp:nvSpPr>
      <dsp:spPr>
        <a:xfrm rot="9961322">
          <a:off x="3255883" y="2339514"/>
          <a:ext cx="536864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536864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510893" y="2329762"/>
        <a:ext cx="26843" cy="26843"/>
      </dsp:txXfrm>
    </dsp:sp>
    <dsp:sp modelId="{E18A832F-A10B-46FE-B42D-1B4EABA9EE53}">
      <dsp:nvSpPr>
        <dsp:cNvPr id="0" name=""/>
        <dsp:cNvSpPr/>
      </dsp:nvSpPr>
      <dsp:spPr>
        <a:xfrm>
          <a:off x="2922257" y="2276542"/>
          <a:ext cx="346707" cy="3467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973031" y="2327316"/>
        <a:ext cx="245159" cy="245159"/>
      </dsp:txXfrm>
    </dsp:sp>
    <dsp:sp modelId="{F4C68258-C9B6-45A5-B2B2-178550DBFDE3}">
      <dsp:nvSpPr>
        <dsp:cNvPr id="0" name=""/>
        <dsp:cNvSpPr/>
      </dsp:nvSpPr>
      <dsp:spPr>
        <a:xfrm rot="8696870">
          <a:off x="2623976" y="2777356"/>
          <a:ext cx="1519879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519879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345918" y="2743028"/>
        <a:ext cx="75993" cy="75993"/>
      </dsp:txXfrm>
    </dsp:sp>
    <dsp:sp modelId="{F2A54166-217D-46AE-8599-52A03C75F916}">
      <dsp:nvSpPr>
        <dsp:cNvPr id="0" name=""/>
        <dsp:cNvSpPr/>
      </dsp:nvSpPr>
      <dsp:spPr>
        <a:xfrm>
          <a:off x="2119005" y="3194315"/>
          <a:ext cx="857436" cy="3467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244574" y="3245089"/>
        <a:ext cx="606298" cy="245159"/>
      </dsp:txXfrm>
    </dsp:sp>
    <dsp:sp modelId="{F08AE6E3-EE44-44AD-A03C-A1EA004110BE}">
      <dsp:nvSpPr>
        <dsp:cNvPr id="0" name=""/>
        <dsp:cNvSpPr/>
      </dsp:nvSpPr>
      <dsp:spPr>
        <a:xfrm rot="10585427">
          <a:off x="651850" y="2284465"/>
          <a:ext cx="3034133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3034133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2093064" y="2212282"/>
        <a:ext cx="151706" cy="151706"/>
      </dsp:txXfrm>
    </dsp:sp>
    <dsp:sp modelId="{E8AC4DEC-7567-45FD-AF62-AB537069F022}">
      <dsp:nvSpPr>
        <dsp:cNvPr id="0" name=""/>
        <dsp:cNvSpPr/>
      </dsp:nvSpPr>
      <dsp:spPr>
        <a:xfrm>
          <a:off x="308434" y="2220223"/>
          <a:ext cx="346707" cy="346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359208" y="2270997"/>
        <a:ext cx="245159" cy="245159"/>
      </dsp:txXfrm>
    </dsp:sp>
    <dsp:sp modelId="{33E0BCBE-49CA-4A70-8322-EC638D0B5566}">
      <dsp:nvSpPr>
        <dsp:cNvPr id="0" name=""/>
        <dsp:cNvSpPr/>
      </dsp:nvSpPr>
      <dsp:spPr>
        <a:xfrm rot="10934927">
          <a:off x="1243441" y="2081704"/>
          <a:ext cx="2434920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2434920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2400028" y="2024500"/>
        <a:ext cx="121746" cy="121746"/>
      </dsp:txXfrm>
    </dsp:sp>
    <dsp:sp modelId="{32E76C1C-99C1-42EE-8DDA-413CA4BC0FA5}">
      <dsp:nvSpPr>
        <dsp:cNvPr id="0" name=""/>
        <dsp:cNvSpPr/>
      </dsp:nvSpPr>
      <dsp:spPr>
        <a:xfrm>
          <a:off x="897804" y="1857446"/>
          <a:ext cx="346707" cy="3467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948578" y="1908220"/>
        <a:ext cx="245159" cy="245159"/>
      </dsp:txXfrm>
    </dsp:sp>
    <dsp:sp modelId="{CE31B12E-2098-4BFA-8FFC-0A136A9D75F9}">
      <dsp:nvSpPr>
        <dsp:cNvPr id="0" name=""/>
        <dsp:cNvSpPr/>
      </dsp:nvSpPr>
      <dsp:spPr>
        <a:xfrm rot="11637463">
          <a:off x="2505376" y="1874668"/>
          <a:ext cx="1298342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298342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122088" y="1845879"/>
        <a:ext cx="64917" cy="64917"/>
      </dsp:txXfrm>
    </dsp:sp>
    <dsp:sp modelId="{420F3675-D72C-411D-8BF2-EAF225623552}">
      <dsp:nvSpPr>
        <dsp:cNvPr id="0" name=""/>
        <dsp:cNvSpPr/>
      </dsp:nvSpPr>
      <dsp:spPr>
        <a:xfrm>
          <a:off x="1848633" y="1331996"/>
          <a:ext cx="688523" cy="61465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1949465" y="1422010"/>
        <a:ext cx="486859" cy="434629"/>
      </dsp:txXfrm>
    </dsp:sp>
    <dsp:sp modelId="{E5F9B9E5-3448-43FF-B589-9D43549A7A77}">
      <dsp:nvSpPr>
        <dsp:cNvPr id="0" name=""/>
        <dsp:cNvSpPr/>
      </dsp:nvSpPr>
      <dsp:spPr>
        <a:xfrm rot="938566">
          <a:off x="4733594" y="2350850"/>
          <a:ext cx="494678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494678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4968566" y="2342152"/>
        <a:ext cx="24733" cy="24733"/>
      </dsp:txXfrm>
    </dsp:sp>
    <dsp:sp modelId="{6984DE3B-02F8-4782-8B75-43134833915E}">
      <dsp:nvSpPr>
        <dsp:cNvPr id="0" name=""/>
        <dsp:cNvSpPr/>
      </dsp:nvSpPr>
      <dsp:spPr>
        <a:xfrm>
          <a:off x="5212690" y="2294600"/>
          <a:ext cx="346707" cy="3467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5263464" y="2345374"/>
        <a:ext cx="245159" cy="245159"/>
      </dsp:txXfrm>
    </dsp:sp>
    <dsp:sp modelId="{9E72081E-DB66-4328-83B5-D98F4647263B}">
      <dsp:nvSpPr>
        <dsp:cNvPr id="0" name=""/>
        <dsp:cNvSpPr/>
      </dsp:nvSpPr>
      <dsp:spPr>
        <a:xfrm rot="13145193">
          <a:off x="2720677" y="1492889"/>
          <a:ext cx="1481577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481577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424426" y="1459519"/>
        <a:ext cx="74078" cy="74078"/>
      </dsp:txXfrm>
    </dsp:sp>
    <dsp:sp modelId="{C5DE128F-3396-422C-A01D-36D0B4668D6D}">
      <dsp:nvSpPr>
        <dsp:cNvPr id="0" name=""/>
        <dsp:cNvSpPr/>
      </dsp:nvSpPr>
      <dsp:spPr>
        <a:xfrm>
          <a:off x="2578559" y="746843"/>
          <a:ext cx="346707" cy="3467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629333" y="797617"/>
        <a:ext cx="245159" cy="245159"/>
      </dsp:txXfrm>
    </dsp:sp>
    <dsp:sp modelId="{40B1C22A-8A01-497B-82EB-5A2239DE59C7}">
      <dsp:nvSpPr>
        <dsp:cNvPr id="0" name=""/>
        <dsp:cNvSpPr/>
      </dsp:nvSpPr>
      <dsp:spPr>
        <a:xfrm rot="12321516">
          <a:off x="926736" y="1311050"/>
          <a:ext cx="3142035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3142035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800" kern="1200"/>
        </a:p>
      </dsp:txBody>
      <dsp:txXfrm rot="10800000">
        <a:off x="2419203" y="1236169"/>
        <a:ext cx="157101" cy="157101"/>
      </dsp:txXfrm>
    </dsp:sp>
    <dsp:sp modelId="{1CFE4B2F-DA76-4C84-A247-B5EB1D714C2D}">
      <dsp:nvSpPr>
        <dsp:cNvPr id="0" name=""/>
        <dsp:cNvSpPr/>
      </dsp:nvSpPr>
      <dsp:spPr>
        <a:xfrm>
          <a:off x="312091" y="160950"/>
          <a:ext cx="829027" cy="62866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433499" y="253016"/>
        <a:ext cx="586211" cy="444536"/>
      </dsp:txXfrm>
    </dsp:sp>
    <dsp:sp modelId="{A311518F-A902-4AA3-B71A-CD2F5032B557}">
      <dsp:nvSpPr>
        <dsp:cNvPr id="0" name=""/>
        <dsp:cNvSpPr/>
      </dsp:nvSpPr>
      <dsp:spPr>
        <a:xfrm rot="14038164">
          <a:off x="2803451" y="1275917"/>
          <a:ext cx="1665334" cy="7338"/>
        </a:xfrm>
        <a:custGeom>
          <a:avLst/>
          <a:gdLst/>
          <a:ahLst/>
          <a:cxnLst/>
          <a:rect l="0" t="0" r="0" b="0"/>
          <a:pathLst>
            <a:path>
              <a:moveTo>
                <a:pt x="0" y="3669"/>
              </a:moveTo>
              <a:lnTo>
                <a:pt x="1665334" y="3669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 rot="10800000">
        <a:off x="3594485" y="1237953"/>
        <a:ext cx="83266" cy="83266"/>
      </dsp:txXfrm>
    </dsp:sp>
    <dsp:sp modelId="{016190F6-DDBA-4F54-AA03-C2FE9C234E35}">
      <dsp:nvSpPr>
        <dsp:cNvPr id="0" name=""/>
        <dsp:cNvSpPr/>
      </dsp:nvSpPr>
      <dsp:spPr>
        <a:xfrm>
          <a:off x="2435746" y="1500"/>
          <a:ext cx="1002401" cy="63367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Lag</a:t>
          </a:r>
        </a:p>
      </dsp:txBody>
      <dsp:txXfrm>
        <a:off x="2582544" y="94300"/>
        <a:ext cx="708805" cy="4480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945674" y="4140673"/>
            <a:ext cx="2806878" cy="720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80000"/>
              </a:lnSpc>
            </a:pPr>
            <a:r>
              <a:rPr lang="nb-NO" sz="2500" b="1">
                <a:solidFill>
                  <a:schemeClr val="bg1"/>
                </a:solidFill>
                <a:latin typeface="Arial"/>
                <a:cs typeface="Arial"/>
              </a:rPr>
              <a:t>VI REALISERER DRØMMER</a:t>
            </a:r>
          </a:p>
        </p:txBody>
      </p:sp>
    </p:spTree>
    <p:extLst>
      <p:ext uri="{BB962C8B-B14F-4D97-AF65-F5344CB8AC3E}">
        <p14:creationId xmlns:p14="http://schemas.microsoft.com/office/powerpoint/2010/main" val="309612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461A26-F0DD-4DF5-874D-DA6D6C33A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B0E22E1-2553-40AF-9B87-1534AB068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95611FF-CCF2-4667-AF39-E6066157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769AE91-891E-4E73-B8B5-3D34A6D5F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7C37D00-1D4C-47A4-AEC1-32718899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635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7CCB33-E5A1-49BB-BB2D-67417DE2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27ED593-6925-48F6-ABB4-D185A1213D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4A92ED7-E654-4F67-913E-61697EACF5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61B5C7D-96BC-4743-9AB1-28CDC2217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DA39496-46B3-48DF-B5FA-8C114D6C6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D256CF5-45FF-4E3C-95BE-F9ECC64E6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2207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F6E20E-FE9F-47B0-94D7-714A17ABD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F20D808-5552-4814-BA7D-B63701A2C0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93E5B3E-FC27-4E55-88ED-E9914C0BA3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3D9B74D6-5698-40FC-A092-CE78C7C5E7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E12ED4DA-9EF9-4CD2-9F21-124EC4681E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265C3077-C6DF-4CB0-953B-34B222664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AB13D9AC-D058-4916-9AEA-7D83A9CB7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B744E7F-DC4B-4920-B973-603FE54F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0833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955943F-7C31-45C0-8B57-1B0A48EA1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C9B8FA6-E333-48FE-B574-B50D0FC6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B4A22D0-0B3F-43DE-84D8-DCA2D97A3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0C4C046-D2F6-4390-A266-64D4279A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304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7FD4E0B-C933-426F-A5D3-AA5DFB8DD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3A45C80-F97A-4F63-9838-971823654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E7631C4-49F5-4253-B3DD-31C05854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1212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77677C-C105-422E-BE76-6AB496A53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DED0D5-AF9A-4E9C-9DCB-E89969A28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6119E61-A1FD-47F2-A9CC-696AF8D0B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890533A7-F57F-4A02-B845-50CAD3365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55B77505-280F-4229-9F46-567C791B4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3FC5332-0367-4293-835A-6A8B32624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3969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9158EEC-FA4C-46C5-BF9A-37889D5D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73A149F-9424-4B2B-9ED2-CE16C8A9C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E602D4A-2D76-4B88-BD9B-E9DCE912E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3FC7731-092B-4899-970B-F5155FA40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E2BDEA-114E-45C7-AEFD-36F67D4B8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0321D122-1F7D-4D51-A4CC-CFF81E4DF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316979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322AA14-EFA6-4BA2-8754-F412B4D60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EB0EC4AC-9AD9-4931-ACF0-84FA5F9FC1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7D28771-B0B6-43E0-A5E0-D6D2579A22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AFDC490-96FD-419C-B99C-6BBF25A19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84DE201-DFD5-41D3-AA47-05A02FDDE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33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67E479E-E4FA-48B4-A3AE-DF7D6AEDA7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D2EE31D9-FAB4-43B9-A194-2DD3BF44E3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16AD931-6392-4734-8219-EABBADAA96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B3EF03A-930A-4872-B6FE-FE87EBB37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F25ABF5-A2FC-424C-8B2E-611293FD0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886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10" name="Picture 9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64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7" name="Picture 6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580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8" name="Picture 7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2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3229"/>
            <a:ext cx="4038600" cy="34928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3229"/>
            <a:ext cx="4038600" cy="349289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73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19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700700"/>
            <a:ext cx="9144000" cy="442800"/>
          </a:xfrm>
          <a:prstGeom prst="rect">
            <a:avLst/>
          </a:prstGeom>
          <a:solidFill>
            <a:srgbClr val="0055B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12F47-F1BD-C440-8CBA-22739FF86D07}" type="datetimeFigureOut">
              <a:t>18.01.2018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4A588F-949D-884D-888E-41BEB3D95811}" type="slidenum">
              <a:t>‹#›</a:t>
            </a:fld>
            <a:endParaRPr lang="nb-NO"/>
          </a:p>
        </p:txBody>
      </p:sp>
      <p:pic>
        <p:nvPicPr>
          <p:cNvPr id="9" name="Picture 8" descr="Ranheim-logo-tran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386" y="4781695"/>
            <a:ext cx="864000" cy="28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01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76675C1-DCB0-4555-A612-48D99767B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969D0CC-0E8F-44C1-B63B-E6FFC431A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A86AB4A-9C9C-4EFA-BB69-0710BDADC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7955964-BFD8-4834-B7F8-96E66418C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1FF4F8F-76DD-4AFC-817A-E37F256B3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2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C478C2-4177-41C5-8A2E-DD13EE150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82AECB3-E1B1-444E-A310-B733696F8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91C0967-B64B-47A6-9A82-7ED72BE21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7A1F277-5092-4295-9DF0-CCECE8F2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581BD53-67AE-44C7-930F-C0F67B3F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908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F8012F47-F1BD-C440-8CBA-22739FF86D07}" type="datetimeFigureOut">
              <a:rPr lang="en-US"/>
              <a:pPr/>
              <a:t>1/18/2018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110257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fld id="{024A588F-949D-884D-888E-41BEB3D95811}" type="slidenum">
              <a:rPr lang="nb-NO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2730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0" r:id="rId2"/>
    <p:sldLayoutId id="2147483654" r:id="rId3"/>
    <p:sldLayoutId id="2147483649" r:id="rId4"/>
    <p:sldLayoutId id="2147483652" r:id="rId5"/>
    <p:sldLayoutId id="2147483656" r:id="rId6"/>
    <p:sldLayoutId id="2147483657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C4DB969-40D9-44C1-94AD-2228F659F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F4C5B98-200C-4E79-B7AC-430DF72E5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506E057-CA05-4AA5-B5C4-8C3A6A6FAF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E3433-C803-4522-8ACA-5AE059E02129}" type="datetimeFigureOut">
              <a:rPr lang="nb-NO" smtClean="0"/>
              <a:t>18.01.2018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2D84740-78D7-4F18-BDAD-4E4D864C1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6BAE25-5ECE-4BA6-9611-D6CEA190B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DB40E-3D08-4F8A-90CC-6A8B991000B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305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015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2237BDF-09F8-4DEC-BB4F-C55E667AC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Sportsplan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0EF8599-D4CC-4780-9031-A0DD0B38E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nb-NO" dirty="0"/>
              <a:t>Verktøy for trenerne 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Planlegging og organisering </a:t>
            </a:r>
          </a:p>
          <a:p>
            <a:r>
              <a:rPr lang="nb-NO" dirty="0"/>
              <a:t>Faglig påfyll </a:t>
            </a:r>
          </a:p>
          <a:p>
            <a:r>
              <a:rPr lang="nb-NO" dirty="0"/>
              <a:t>Felleskap – </a:t>
            </a:r>
            <a:r>
              <a:rPr lang="nb-NO" dirty="0">
                <a:solidFill>
                  <a:srgbClr val="0057B8"/>
                </a:solidFill>
              </a:rPr>
              <a:t>blå tråd</a:t>
            </a:r>
          </a:p>
          <a:p>
            <a:endParaRPr lang="nb-NO" dirty="0">
              <a:solidFill>
                <a:srgbClr val="0057B8"/>
              </a:solidFill>
            </a:endParaRPr>
          </a:p>
          <a:p>
            <a:pPr marL="0" indent="0">
              <a:buNone/>
            </a:pPr>
            <a:r>
              <a:rPr lang="nb-NO" dirty="0">
                <a:solidFill>
                  <a:srgbClr val="0057B8"/>
                </a:solidFill>
              </a:rPr>
              <a:t>Overskudd </a:t>
            </a:r>
            <a:r>
              <a:rPr lang="nb-NO" dirty="0"/>
              <a:t>og</a:t>
            </a:r>
            <a:r>
              <a:rPr lang="nb-NO" dirty="0">
                <a:solidFill>
                  <a:srgbClr val="0057B8"/>
                </a:solidFill>
              </a:rPr>
              <a:t> kvalitet </a:t>
            </a:r>
            <a:r>
              <a:rPr lang="nb-NO" dirty="0"/>
              <a:t>i møte mellom </a:t>
            </a:r>
            <a:r>
              <a:rPr lang="nb-NO" dirty="0">
                <a:solidFill>
                  <a:srgbClr val="0057B8"/>
                </a:solidFill>
              </a:rPr>
              <a:t>trener </a:t>
            </a:r>
            <a:r>
              <a:rPr lang="nb-NO" dirty="0"/>
              <a:t>og</a:t>
            </a:r>
            <a:r>
              <a:rPr lang="nb-NO" dirty="0">
                <a:solidFill>
                  <a:srgbClr val="0057B8"/>
                </a:solidFill>
              </a:rPr>
              <a:t> spiller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4153B9CD-4866-49E6-A511-43B35A7221F7}"/>
              </a:ext>
            </a:extLst>
          </p:cNvPr>
          <p:cNvSpPr txBox="1"/>
          <p:nvPr/>
        </p:nvSpPr>
        <p:spPr>
          <a:xfrm>
            <a:off x="4966010" y="723097"/>
            <a:ext cx="38954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rgbClr val="0057B8"/>
                </a:solidFill>
              </a:rPr>
              <a:t>Versjon 1.0 tilgjengelig på nettsiden fra Fredag</a:t>
            </a:r>
          </a:p>
        </p:txBody>
      </p:sp>
    </p:spTree>
    <p:extLst>
      <p:ext uri="{BB962C8B-B14F-4D97-AF65-F5344CB8AC3E}">
        <p14:creationId xmlns:p14="http://schemas.microsoft.com/office/powerpoint/2010/main" val="81120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D3C9189-4F0B-4370-AE36-6B18BFF36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Sportsplan versjon 1.0</a:t>
            </a: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DCEA4AA-1F01-4A49-A3D5-96006A5B0BB0}"/>
              </a:ext>
            </a:extLst>
          </p:cNvPr>
          <p:cNvSpPr/>
          <p:nvPr/>
        </p:nvSpPr>
        <p:spPr>
          <a:xfrm>
            <a:off x="1416205" y="2236750"/>
            <a:ext cx="1680117" cy="150913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Sportsplan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2B44D17-7190-4AF0-9A20-071AF95210E9}"/>
              </a:ext>
            </a:extLst>
          </p:cNvPr>
          <p:cNvSpPr/>
          <p:nvPr/>
        </p:nvSpPr>
        <p:spPr>
          <a:xfrm>
            <a:off x="2475571" y="909867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3FB1473C-AF5D-4BE3-AF4F-C5170EE9413A}"/>
              </a:ext>
            </a:extLst>
          </p:cNvPr>
          <p:cNvSpPr/>
          <p:nvPr/>
        </p:nvSpPr>
        <p:spPr>
          <a:xfrm>
            <a:off x="341971" y="1063229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B15297B-365A-4168-A997-AAAF14CC6B0A}"/>
              </a:ext>
            </a:extLst>
          </p:cNvPr>
          <p:cNvSpPr/>
          <p:nvPr/>
        </p:nvSpPr>
        <p:spPr>
          <a:xfrm>
            <a:off x="27878" y="2592195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5BDFFA0-0330-48D5-947E-1769DE735485}"/>
              </a:ext>
            </a:extLst>
          </p:cNvPr>
          <p:cNvSpPr/>
          <p:nvPr/>
        </p:nvSpPr>
        <p:spPr>
          <a:xfrm>
            <a:off x="457200" y="4080271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F2854AA-2391-4769-AC40-7112290E7B30}"/>
              </a:ext>
            </a:extLst>
          </p:cNvPr>
          <p:cNvSpPr/>
          <p:nvPr/>
        </p:nvSpPr>
        <p:spPr>
          <a:xfrm>
            <a:off x="2754352" y="3779113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A6414CD-5AF6-401B-B304-577654FA8F20}"/>
              </a:ext>
            </a:extLst>
          </p:cNvPr>
          <p:cNvSpPr/>
          <p:nvPr/>
        </p:nvSpPr>
        <p:spPr>
          <a:xfrm>
            <a:off x="3443869" y="2142833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D6FE728-C6EB-417D-A405-6258BAB2543F}"/>
              </a:ext>
            </a:extLst>
          </p:cNvPr>
          <p:cNvSpPr/>
          <p:nvPr/>
        </p:nvSpPr>
        <p:spPr>
          <a:xfrm>
            <a:off x="5181600" y="1269321"/>
            <a:ext cx="3083315" cy="2707947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Sportsplan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E86DE3E8-445D-47C0-8F7C-569F82CF8956}"/>
              </a:ext>
            </a:extLst>
          </p:cNvPr>
          <p:cNvSpPr/>
          <p:nvPr/>
        </p:nvSpPr>
        <p:spPr>
          <a:xfrm>
            <a:off x="7142358" y="1005253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EFAA0891-4BED-43A7-B533-13C24A5DD4AF}"/>
              </a:ext>
            </a:extLst>
          </p:cNvPr>
          <p:cNvSpPr/>
          <p:nvPr/>
        </p:nvSpPr>
        <p:spPr>
          <a:xfrm>
            <a:off x="5319132" y="1108300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B1BE30C3-C716-41D9-80DE-D9ED9F9AD99F}"/>
              </a:ext>
            </a:extLst>
          </p:cNvPr>
          <p:cNvSpPr/>
          <p:nvPr/>
        </p:nvSpPr>
        <p:spPr>
          <a:xfrm>
            <a:off x="7270600" y="3437423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FA99ED32-9DBB-4FCC-820A-08AB5DA20C6F}"/>
              </a:ext>
            </a:extLst>
          </p:cNvPr>
          <p:cNvSpPr/>
          <p:nvPr/>
        </p:nvSpPr>
        <p:spPr>
          <a:xfrm>
            <a:off x="7750102" y="2175364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B60C6E63-084D-4D0B-9368-FB8164975CCC}"/>
              </a:ext>
            </a:extLst>
          </p:cNvPr>
          <p:cNvSpPr/>
          <p:nvPr/>
        </p:nvSpPr>
        <p:spPr>
          <a:xfrm>
            <a:off x="4689086" y="2374634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B536D2C9-F6BD-485F-ABE5-07E12242EF8A}"/>
              </a:ext>
            </a:extLst>
          </p:cNvPr>
          <p:cNvSpPr/>
          <p:nvPr/>
        </p:nvSpPr>
        <p:spPr>
          <a:xfrm>
            <a:off x="5798635" y="3465707"/>
            <a:ext cx="959005" cy="873512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Lag</a:t>
            </a:r>
          </a:p>
        </p:txBody>
      </p:sp>
      <p:cxnSp>
        <p:nvCxnSpPr>
          <p:cNvPr id="26" name="Rett pilkobling 25">
            <a:extLst>
              <a:ext uri="{FF2B5EF4-FFF2-40B4-BE49-F238E27FC236}">
                <a16:creationId xmlns:a16="http://schemas.microsoft.com/office/drawing/2014/main" id="{CE8F0FE2-C56E-45FA-A4CA-8759C6B96186}"/>
              </a:ext>
            </a:extLst>
          </p:cNvPr>
          <p:cNvCxnSpPr/>
          <p:nvPr/>
        </p:nvCxnSpPr>
        <p:spPr>
          <a:xfrm>
            <a:off x="1174595" y="1936741"/>
            <a:ext cx="460917" cy="3678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Rett pilkobling 27">
            <a:extLst>
              <a:ext uri="{FF2B5EF4-FFF2-40B4-BE49-F238E27FC236}">
                <a16:creationId xmlns:a16="http://schemas.microsoft.com/office/drawing/2014/main" id="{368290EB-92D5-4E83-8D23-0A75295E07EC}"/>
              </a:ext>
            </a:extLst>
          </p:cNvPr>
          <p:cNvCxnSpPr>
            <a:cxnSpLocks/>
          </p:cNvCxnSpPr>
          <p:nvPr/>
        </p:nvCxnSpPr>
        <p:spPr>
          <a:xfrm flipH="1">
            <a:off x="3090284" y="2692841"/>
            <a:ext cx="413523" cy="25766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ett pilkobling 28">
            <a:extLst>
              <a:ext uri="{FF2B5EF4-FFF2-40B4-BE49-F238E27FC236}">
                <a16:creationId xmlns:a16="http://schemas.microsoft.com/office/drawing/2014/main" id="{334927B3-9D71-4CF8-9386-DE55BECE2BAF}"/>
              </a:ext>
            </a:extLst>
          </p:cNvPr>
          <p:cNvCxnSpPr>
            <a:cxnSpLocks/>
          </p:cNvCxnSpPr>
          <p:nvPr/>
        </p:nvCxnSpPr>
        <p:spPr>
          <a:xfrm flipH="1">
            <a:off x="2568499" y="1758384"/>
            <a:ext cx="254618" cy="51187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Rett pilkobling 29">
            <a:extLst>
              <a:ext uri="{FF2B5EF4-FFF2-40B4-BE49-F238E27FC236}">
                <a16:creationId xmlns:a16="http://schemas.microsoft.com/office/drawing/2014/main" id="{B4E61AE4-9DDA-4BC6-85E6-A8223ADEDE92}"/>
              </a:ext>
            </a:extLst>
          </p:cNvPr>
          <p:cNvCxnSpPr>
            <a:cxnSpLocks/>
          </p:cNvCxnSpPr>
          <p:nvPr/>
        </p:nvCxnSpPr>
        <p:spPr>
          <a:xfrm>
            <a:off x="1018478" y="3173306"/>
            <a:ext cx="460917" cy="122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tt pilkobling 30">
            <a:extLst>
              <a:ext uri="{FF2B5EF4-FFF2-40B4-BE49-F238E27FC236}">
                <a16:creationId xmlns:a16="http://schemas.microsoft.com/office/drawing/2014/main" id="{C1860C09-DBDC-4599-9A58-E20B96E22DD6}"/>
              </a:ext>
            </a:extLst>
          </p:cNvPr>
          <p:cNvCxnSpPr/>
          <p:nvPr/>
        </p:nvCxnSpPr>
        <p:spPr>
          <a:xfrm>
            <a:off x="2665143" y="3619500"/>
            <a:ext cx="460917" cy="36784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Rett pilkobling 31">
            <a:extLst>
              <a:ext uri="{FF2B5EF4-FFF2-40B4-BE49-F238E27FC236}">
                <a16:creationId xmlns:a16="http://schemas.microsoft.com/office/drawing/2014/main" id="{C30CF52E-1ED7-4D6B-AF38-00AA46A24D2D}"/>
              </a:ext>
            </a:extLst>
          </p:cNvPr>
          <p:cNvCxnSpPr>
            <a:cxnSpLocks/>
          </p:cNvCxnSpPr>
          <p:nvPr/>
        </p:nvCxnSpPr>
        <p:spPr>
          <a:xfrm flipH="1">
            <a:off x="1235929" y="3630506"/>
            <a:ext cx="421888" cy="501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58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ssholder for innhold 34">
            <a:extLst>
              <a:ext uri="{FF2B5EF4-FFF2-40B4-BE49-F238E27FC236}">
                <a16:creationId xmlns:a16="http://schemas.microsoft.com/office/drawing/2014/main" id="{62207DC1-CE31-46E7-9E22-AF4C54362A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8705" y="580300"/>
            <a:ext cx="2598234" cy="3492896"/>
          </a:xfrm>
        </p:spPr>
        <p:txBody>
          <a:bodyPr/>
          <a:lstStyle/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sz="3200" dirty="0"/>
              <a:t>Sportsplan versjon 1.0</a:t>
            </a:r>
          </a:p>
        </p:txBody>
      </p:sp>
      <p:grpSp>
        <p:nvGrpSpPr>
          <p:cNvPr id="4" name="Gruppe 3">
            <a:extLst>
              <a:ext uri="{FF2B5EF4-FFF2-40B4-BE49-F238E27FC236}">
                <a16:creationId xmlns:a16="http://schemas.microsoft.com/office/drawing/2014/main" id="{62F49371-EE95-403E-BD48-099ADA2D4061}"/>
              </a:ext>
            </a:extLst>
          </p:cNvPr>
          <p:cNvGrpSpPr/>
          <p:nvPr/>
        </p:nvGrpSpPr>
        <p:grpSpPr>
          <a:xfrm>
            <a:off x="3426939" y="180784"/>
            <a:ext cx="5389959" cy="4480426"/>
            <a:chOff x="0" y="0"/>
            <a:chExt cx="5998600" cy="8632825"/>
          </a:xfrm>
        </p:grpSpPr>
        <p:grpSp>
          <p:nvGrpSpPr>
            <p:cNvPr id="5" name="Gruppe 4">
              <a:extLst>
                <a:ext uri="{FF2B5EF4-FFF2-40B4-BE49-F238E27FC236}">
                  <a16:creationId xmlns:a16="http://schemas.microsoft.com/office/drawing/2014/main" id="{725FC855-F052-47C0-8A6E-FE06A1469E08}"/>
                </a:ext>
              </a:extLst>
            </p:cNvPr>
            <p:cNvGrpSpPr/>
            <p:nvPr/>
          </p:nvGrpSpPr>
          <p:grpSpPr>
            <a:xfrm>
              <a:off x="0" y="0"/>
              <a:ext cx="5998600" cy="8632825"/>
              <a:chOff x="0" y="0"/>
              <a:chExt cx="5998600" cy="8632825"/>
            </a:xfrm>
          </p:grpSpPr>
          <p:sp>
            <p:nvSpPr>
              <p:cNvPr id="6" name="Rektangel 5">
                <a:extLst>
                  <a:ext uri="{FF2B5EF4-FFF2-40B4-BE49-F238E27FC236}">
                    <a16:creationId xmlns:a16="http://schemas.microsoft.com/office/drawing/2014/main" id="{FB1F742F-77CC-492A-BFFB-7B9FDA7D36A0}"/>
                  </a:ext>
                </a:extLst>
              </p:cNvPr>
              <p:cNvSpPr/>
              <p:nvPr/>
            </p:nvSpPr>
            <p:spPr>
              <a:xfrm>
                <a:off x="0" y="0"/>
                <a:ext cx="5998600" cy="86328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7" name="Pil: vinkeltegn 6">
                <a:extLst>
                  <a:ext uri="{FF2B5EF4-FFF2-40B4-BE49-F238E27FC236}">
                    <a16:creationId xmlns:a16="http://schemas.microsoft.com/office/drawing/2014/main" id="{DBB6D4F6-CD61-48E4-AE79-74BD22C576D9}"/>
                  </a:ext>
                </a:extLst>
              </p:cNvPr>
              <p:cNvSpPr/>
              <p:nvPr/>
            </p:nvSpPr>
            <p:spPr>
              <a:xfrm rot="5400000">
                <a:off x="-197431" y="200978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8" name="Tekstboks 8">
                <a:extLst>
                  <a:ext uri="{FF2B5EF4-FFF2-40B4-BE49-F238E27FC236}">
                    <a16:creationId xmlns:a16="http://schemas.microsoft.com/office/drawing/2014/main" id="{5F2A578A-B222-44C0-AA58-B898F94BCA62}"/>
                  </a:ext>
                </a:extLst>
              </p:cNvPr>
              <p:cNvSpPr txBox="1"/>
              <p:nvPr/>
            </p:nvSpPr>
            <p:spPr>
              <a:xfrm>
                <a:off x="0" y="464220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Visjon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Rektangel: de øverste hjørnene er avrundet 8">
                <a:extLst>
                  <a:ext uri="{FF2B5EF4-FFF2-40B4-BE49-F238E27FC236}">
                    <a16:creationId xmlns:a16="http://schemas.microsoft.com/office/drawing/2014/main" id="{1F12839C-A2D5-449D-9A7C-17632C018574}"/>
                  </a:ext>
                </a:extLst>
              </p:cNvPr>
              <p:cNvSpPr/>
              <p:nvPr/>
            </p:nvSpPr>
            <p:spPr>
              <a:xfrm rot="5400000">
                <a:off x="3032010" y="-2107116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0" name="Tekstboks 13">
                <a:extLst>
                  <a:ext uri="{FF2B5EF4-FFF2-40B4-BE49-F238E27FC236}">
                    <a16:creationId xmlns:a16="http://schemas.microsoft.com/office/drawing/2014/main" id="{4950B5AC-F6A5-40DA-BF79-C3629953ACD3}"/>
                  </a:ext>
                </a:extLst>
              </p:cNvPr>
              <p:cNvSpPr txBox="1"/>
              <p:nvPr/>
            </p:nvSpPr>
            <p:spPr>
              <a:xfrm>
                <a:off x="921346" y="45312"/>
                <a:ext cx="5035099" cy="772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Realisere drømmer          Samfunnsansvar          Bærekraftig</a:t>
                </a:r>
              </a:p>
            </p:txBody>
          </p:sp>
          <p:sp>
            <p:nvSpPr>
              <p:cNvPr id="11" name="Pil: vinkeltegn 10">
                <a:extLst>
                  <a:ext uri="{FF2B5EF4-FFF2-40B4-BE49-F238E27FC236}">
                    <a16:creationId xmlns:a16="http://schemas.microsoft.com/office/drawing/2014/main" id="{9E643467-2C28-4EA5-9E78-ABF17EE64BE4}"/>
                  </a:ext>
                </a:extLst>
              </p:cNvPr>
              <p:cNvSpPr/>
              <p:nvPr/>
            </p:nvSpPr>
            <p:spPr>
              <a:xfrm rot="5400000">
                <a:off x="-197431" y="1419232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2" name="Tekstboks 15">
                <a:extLst>
                  <a:ext uri="{FF2B5EF4-FFF2-40B4-BE49-F238E27FC236}">
                    <a16:creationId xmlns:a16="http://schemas.microsoft.com/office/drawing/2014/main" id="{ED722960-2011-478E-B829-64844C29D337}"/>
                  </a:ext>
                </a:extLst>
              </p:cNvPr>
              <p:cNvSpPr txBox="1"/>
              <p:nvPr/>
            </p:nvSpPr>
            <p:spPr>
              <a:xfrm>
                <a:off x="0" y="1682474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Verdier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Rektangel: de øverste hjørnene er avrundet 12">
                <a:extLst>
                  <a:ext uri="{FF2B5EF4-FFF2-40B4-BE49-F238E27FC236}">
                    <a16:creationId xmlns:a16="http://schemas.microsoft.com/office/drawing/2014/main" id="{AD408D3A-DCDA-40D5-9F84-B3C386F3AF6C}"/>
                  </a:ext>
                </a:extLst>
              </p:cNvPr>
              <p:cNvSpPr/>
              <p:nvPr/>
            </p:nvSpPr>
            <p:spPr>
              <a:xfrm rot="5400000">
                <a:off x="3032010" y="-888863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4" name="Tekstboks 17">
                <a:extLst>
                  <a:ext uri="{FF2B5EF4-FFF2-40B4-BE49-F238E27FC236}">
                    <a16:creationId xmlns:a16="http://schemas.microsoft.com/office/drawing/2014/main" id="{55328282-78F0-4A79-B7C1-FE0B62D0D956}"/>
                  </a:ext>
                </a:extLst>
              </p:cNvPr>
              <p:cNvSpPr txBox="1"/>
              <p:nvPr/>
            </p:nvSpPr>
            <p:spPr>
              <a:xfrm>
                <a:off x="921346" y="1263565"/>
                <a:ext cx="5035099" cy="772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Fellesskap          Glede - Lidenskap          Utvikling</a:t>
                </a:r>
              </a:p>
            </p:txBody>
          </p:sp>
          <p:sp>
            <p:nvSpPr>
              <p:cNvPr id="15" name="Pil: vinkeltegn 14">
                <a:extLst>
                  <a:ext uri="{FF2B5EF4-FFF2-40B4-BE49-F238E27FC236}">
                    <a16:creationId xmlns:a16="http://schemas.microsoft.com/office/drawing/2014/main" id="{FB2871D4-A9DE-42B7-8ED6-8155E87D4312}"/>
                  </a:ext>
                </a:extLst>
              </p:cNvPr>
              <p:cNvSpPr/>
              <p:nvPr/>
            </p:nvSpPr>
            <p:spPr>
              <a:xfrm rot="5400000">
                <a:off x="-197431" y="2637485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6" name="Tekstboks 19">
                <a:extLst>
                  <a:ext uri="{FF2B5EF4-FFF2-40B4-BE49-F238E27FC236}">
                    <a16:creationId xmlns:a16="http://schemas.microsoft.com/office/drawing/2014/main" id="{71337D83-B290-46FF-B67E-1A584C1B7C5D}"/>
                  </a:ext>
                </a:extLst>
              </p:cNvPr>
              <p:cNvSpPr txBox="1"/>
              <p:nvPr/>
            </p:nvSpPr>
            <p:spPr>
              <a:xfrm>
                <a:off x="0" y="2900727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Filosofi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Rektangel: de øverste hjørnene er avrundet 16">
                <a:extLst>
                  <a:ext uri="{FF2B5EF4-FFF2-40B4-BE49-F238E27FC236}">
                    <a16:creationId xmlns:a16="http://schemas.microsoft.com/office/drawing/2014/main" id="{7FD81B55-ABED-4E5E-B292-746C3340BA84}"/>
                  </a:ext>
                </a:extLst>
              </p:cNvPr>
              <p:cNvSpPr/>
              <p:nvPr/>
            </p:nvSpPr>
            <p:spPr>
              <a:xfrm rot="5400000">
                <a:off x="3032010" y="329390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18" name="Tekstboks 21">
                <a:extLst>
                  <a:ext uri="{FF2B5EF4-FFF2-40B4-BE49-F238E27FC236}">
                    <a16:creationId xmlns:a16="http://schemas.microsoft.com/office/drawing/2014/main" id="{6A8CFA80-E263-41E2-85D0-03F8AF123D10}"/>
                  </a:ext>
                </a:extLst>
              </p:cNvPr>
              <p:cNvSpPr txBox="1"/>
              <p:nvPr/>
            </p:nvSpPr>
            <p:spPr>
              <a:xfrm>
                <a:off x="921346" y="2481818"/>
                <a:ext cx="5035099" cy="772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Spillestil            Postulater            Læringsstruktur</a:t>
                </a:r>
              </a:p>
            </p:txBody>
          </p:sp>
          <p:sp>
            <p:nvSpPr>
              <p:cNvPr id="19" name="Pil: vinkeltegn 18">
                <a:extLst>
                  <a:ext uri="{FF2B5EF4-FFF2-40B4-BE49-F238E27FC236}">
                    <a16:creationId xmlns:a16="http://schemas.microsoft.com/office/drawing/2014/main" id="{5C272ADA-9AC9-4AD0-86D6-BFC98FA483F8}"/>
                  </a:ext>
                </a:extLst>
              </p:cNvPr>
              <p:cNvSpPr/>
              <p:nvPr/>
            </p:nvSpPr>
            <p:spPr>
              <a:xfrm rot="5400000">
                <a:off x="-197431" y="3855739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0" name="Tekstboks 23">
                <a:extLst>
                  <a:ext uri="{FF2B5EF4-FFF2-40B4-BE49-F238E27FC236}">
                    <a16:creationId xmlns:a16="http://schemas.microsoft.com/office/drawing/2014/main" id="{915D70E2-2445-49DA-A640-C1A216BA610B}"/>
                  </a:ext>
                </a:extLst>
              </p:cNvPr>
              <p:cNvSpPr txBox="1"/>
              <p:nvPr/>
            </p:nvSpPr>
            <p:spPr>
              <a:xfrm>
                <a:off x="0" y="4118981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Oversikts</a:t>
                </a:r>
                <a:b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</a:b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dokumenter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Rektangel: de øverste hjørnene er avrundet 20">
                <a:extLst>
                  <a:ext uri="{FF2B5EF4-FFF2-40B4-BE49-F238E27FC236}">
                    <a16:creationId xmlns:a16="http://schemas.microsoft.com/office/drawing/2014/main" id="{A72ED384-8292-401D-A6E7-6FB9EFE0F5B1}"/>
                  </a:ext>
                </a:extLst>
              </p:cNvPr>
              <p:cNvSpPr/>
              <p:nvPr/>
            </p:nvSpPr>
            <p:spPr>
              <a:xfrm rot="5400000">
                <a:off x="3032010" y="1547644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2" name="Tekstboks 25">
                <a:extLst>
                  <a:ext uri="{FF2B5EF4-FFF2-40B4-BE49-F238E27FC236}">
                    <a16:creationId xmlns:a16="http://schemas.microsoft.com/office/drawing/2014/main" id="{17EF9146-1402-4289-88F8-C632794AE724}"/>
                  </a:ext>
                </a:extLst>
              </p:cNvPr>
              <p:cNvSpPr txBox="1"/>
              <p:nvPr/>
            </p:nvSpPr>
            <p:spPr>
              <a:xfrm>
                <a:off x="788969" y="3658307"/>
                <a:ext cx="5035100" cy="77200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indent="76200"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Vår- og høsttema 6-19 år</a:t>
                </a:r>
              </a:p>
              <a:p>
                <a:pPr marL="114300" indent="76200" algn="ctr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nb-NO" sz="1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Spillformenene</a:t>
                </a:r>
              </a:p>
            </p:txBody>
          </p:sp>
          <p:sp>
            <p:nvSpPr>
              <p:cNvPr id="23" name="Pil: vinkeltegn 22">
                <a:extLst>
                  <a:ext uri="{FF2B5EF4-FFF2-40B4-BE49-F238E27FC236}">
                    <a16:creationId xmlns:a16="http://schemas.microsoft.com/office/drawing/2014/main" id="{8FCA84C4-815E-4356-B752-6EBAC8DCAB18}"/>
                  </a:ext>
                </a:extLst>
              </p:cNvPr>
              <p:cNvSpPr/>
              <p:nvPr/>
            </p:nvSpPr>
            <p:spPr>
              <a:xfrm rot="5400000">
                <a:off x="-197431" y="5073993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4" name="Tekstboks 27">
                <a:extLst>
                  <a:ext uri="{FF2B5EF4-FFF2-40B4-BE49-F238E27FC236}">
                    <a16:creationId xmlns:a16="http://schemas.microsoft.com/office/drawing/2014/main" id="{F5F106EB-FBE9-4A6D-954C-4855D4F949DF}"/>
                  </a:ext>
                </a:extLst>
              </p:cNvPr>
              <p:cNvSpPr txBox="1"/>
              <p:nvPr/>
            </p:nvSpPr>
            <p:spPr>
              <a:xfrm>
                <a:off x="0" y="5337235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Spillformenes sportsplan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Rektangel: de øverste hjørnene er avrundet 24">
                <a:extLst>
                  <a:ext uri="{FF2B5EF4-FFF2-40B4-BE49-F238E27FC236}">
                    <a16:creationId xmlns:a16="http://schemas.microsoft.com/office/drawing/2014/main" id="{995E4C76-6EB7-4379-BFD1-638B6670F7A1}"/>
                  </a:ext>
                </a:extLst>
              </p:cNvPr>
              <p:cNvSpPr/>
              <p:nvPr/>
            </p:nvSpPr>
            <p:spPr>
              <a:xfrm rot="5400000">
                <a:off x="3032010" y="2765897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6" name="Tekstboks 29">
                <a:extLst>
                  <a:ext uri="{FF2B5EF4-FFF2-40B4-BE49-F238E27FC236}">
                    <a16:creationId xmlns:a16="http://schemas.microsoft.com/office/drawing/2014/main" id="{2B2354BD-AEB8-4700-AAEC-B95CDFBB8DC2}"/>
                  </a:ext>
                </a:extLst>
              </p:cNvPr>
              <p:cNvSpPr txBox="1"/>
              <p:nvPr/>
            </p:nvSpPr>
            <p:spPr>
              <a:xfrm>
                <a:off x="921346" y="4918325"/>
                <a:ext cx="5035099" cy="772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Vår- og høsttema          Spillmodell          Rollefokus          Øktstruktur    </a:t>
                </a:r>
              </a:p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3èr          5èr          7èr          9èr          11èr</a:t>
                </a:r>
              </a:p>
            </p:txBody>
          </p:sp>
          <p:sp>
            <p:nvSpPr>
              <p:cNvPr id="27" name="Pil: vinkeltegn 26">
                <a:extLst>
                  <a:ext uri="{FF2B5EF4-FFF2-40B4-BE49-F238E27FC236}">
                    <a16:creationId xmlns:a16="http://schemas.microsoft.com/office/drawing/2014/main" id="{C144A1AD-0868-4586-BA9E-4A6BCFAD16FE}"/>
                  </a:ext>
                </a:extLst>
              </p:cNvPr>
              <p:cNvSpPr/>
              <p:nvPr/>
            </p:nvSpPr>
            <p:spPr>
              <a:xfrm rot="5400000">
                <a:off x="-197431" y="6292246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8" name="Tekstboks 31">
                <a:extLst>
                  <a:ext uri="{FF2B5EF4-FFF2-40B4-BE49-F238E27FC236}">
                    <a16:creationId xmlns:a16="http://schemas.microsoft.com/office/drawing/2014/main" id="{0FFE828F-0124-454A-8D39-7AD3C49003BC}"/>
                  </a:ext>
                </a:extLst>
              </p:cNvPr>
              <p:cNvSpPr txBox="1"/>
              <p:nvPr/>
            </p:nvSpPr>
            <p:spPr>
              <a:xfrm>
                <a:off x="0" y="6555488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0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Individuelt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29" name="Rektangel: de øverste hjørnene er avrundet 28">
                <a:extLst>
                  <a:ext uri="{FF2B5EF4-FFF2-40B4-BE49-F238E27FC236}">
                    <a16:creationId xmlns:a16="http://schemas.microsoft.com/office/drawing/2014/main" id="{18569B6C-F121-498D-B07D-AB147DA74F4E}"/>
                  </a:ext>
                </a:extLst>
              </p:cNvPr>
              <p:cNvSpPr/>
              <p:nvPr/>
            </p:nvSpPr>
            <p:spPr>
              <a:xfrm rot="5400000">
                <a:off x="3032010" y="3984151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0" name="Tekstboks 33">
                <a:extLst>
                  <a:ext uri="{FF2B5EF4-FFF2-40B4-BE49-F238E27FC236}">
                    <a16:creationId xmlns:a16="http://schemas.microsoft.com/office/drawing/2014/main" id="{9534EB48-BFA9-46CD-86F5-9E98F0ECC855}"/>
                  </a:ext>
                </a:extLst>
              </p:cNvPr>
              <p:cNvSpPr txBox="1"/>
              <p:nvPr/>
            </p:nvSpPr>
            <p:spPr>
              <a:xfrm>
                <a:off x="921346" y="6136579"/>
                <a:ext cx="5035099" cy="77200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1A – 1F – oversikt over tema og læringsmomementer</a:t>
                </a:r>
              </a:p>
            </p:txBody>
          </p:sp>
          <p:sp>
            <p:nvSpPr>
              <p:cNvPr id="31" name="Pil: vinkeltegn 30">
                <a:extLst>
                  <a:ext uri="{FF2B5EF4-FFF2-40B4-BE49-F238E27FC236}">
                    <a16:creationId xmlns:a16="http://schemas.microsoft.com/office/drawing/2014/main" id="{423DDF53-02FF-48E6-9658-EBDB1141C220}"/>
                  </a:ext>
                </a:extLst>
              </p:cNvPr>
              <p:cNvSpPr/>
              <p:nvPr/>
            </p:nvSpPr>
            <p:spPr>
              <a:xfrm rot="5400000">
                <a:off x="-197431" y="7510500"/>
                <a:ext cx="1316208" cy="921346"/>
              </a:xfrm>
              <a:prstGeom prst="chevron">
                <a:avLst>
                  <a:gd name="adj" fmla="val 50000"/>
                </a:avLst>
              </a:prstGeom>
              <a:solidFill>
                <a:srgbClr val="4372C3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2" name="Tekstboks 35">
                <a:extLst>
                  <a:ext uri="{FF2B5EF4-FFF2-40B4-BE49-F238E27FC236}">
                    <a16:creationId xmlns:a16="http://schemas.microsoft.com/office/drawing/2014/main" id="{B02CD67C-EB15-4A28-B2F7-07C75371896F}"/>
                  </a:ext>
                </a:extLst>
              </p:cNvPr>
              <p:cNvSpPr txBox="1"/>
              <p:nvPr/>
            </p:nvSpPr>
            <p:spPr>
              <a:xfrm>
                <a:off x="0" y="7773742"/>
                <a:ext cx="921346" cy="3948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6350" tIns="6350" rIns="6350" bIns="6350" anchor="ctr" anchorCtr="0"/>
              <a:lstStyle/>
              <a:p>
                <a:pPr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Øvelsesbank</a:t>
                </a:r>
                <a:endParaRPr lang="nb-NO" sz="12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Rektangel: de øverste hjørnene er avrundet 32">
                <a:extLst>
                  <a:ext uri="{FF2B5EF4-FFF2-40B4-BE49-F238E27FC236}">
                    <a16:creationId xmlns:a16="http://schemas.microsoft.com/office/drawing/2014/main" id="{C4759B0D-FF9C-4EE4-9A02-242C63A3D5D3}"/>
                  </a:ext>
                </a:extLst>
              </p:cNvPr>
              <p:cNvSpPr/>
              <p:nvPr/>
            </p:nvSpPr>
            <p:spPr>
              <a:xfrm rot="5400000">
                <a:off x="3032010" y="5202404"/>
                <a:ext cx="855535" cy="5076863"/>
              </a:xfrm>
              <a:prstGeom prst="round2SameRect">
                <a:avLst>
                  <a:gd name="adj1" fmla="val 16667"/>
                  <a:gd name="adj2" fmla="val 0"/>
                </a:avLst>
              </a:prstGeom>
              <a:solidFill>
                <a:schemeClr val="lt1">
                  <a:alpha val="89803"/>
                </a:schemeClr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wrap="square" lIns="91425" tIns="91425" rIns="91425" bIns="91425" anchor="ctr" anchorCtr="0"/>
              <a:lstStyle/>
              <a:p>
                <a:pPr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 </a:t>
                </a:r>
              </a:p>
            </p:txBody>
          </p:sp>
          <p:sp>
            <p:nvSpPr>
              <p:cNvPr id="34" name="Tekstboks 37">
                <a:extLst>
                  <a:ext uri="{FF2B5EF4-FFF2-40B4-BE49-F238E27FC236}">
                    <a16:creationId xmlns:a16="http://schemas.microsoft.com/office/drawing/2014/main" id="{7D9A87E8-4A67-4431-AD90-1ECFD0D67E0A}"/>
                  </a:ext>
                </a:extLst>
              </p:cNvPr>
              <p:cNvSpPr txBox="1"/>
              <p:nvPr/>
            </p:nvSpPr>
            <p:spPr>
              <a:xfrm>
                <a:off x="921346" y="7354832"/>
                <a:ext cx="5035099" cy="7720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85325" tIns="7600" rIns="7600" bIns="7600" anchor="ctr" anchorCtr="0"/>
              <a:lstStyle/>
              <a:p>
                <a:pPr marL="114300" indent="76200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Ballkontroll        Possessionøvelser       Spillike øvelser       Scoringsøvelser</a:t>
                </a:r>
              </a:p>
              <a:p>
                <a:pPr marL="114300" indent="76200" algn="ctr">
                  <a:lnSpc>
                    <a:spcPct val="89000"/>
                  </a:lnSpc>
                  <a:spcAft>
                    <a:spcPts val="0"/>
                  </a:spcAft>
                </a:pPr>
                <a:r>
                  <a:rPr lang="nb-NO" sz="120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Angreps- forsvarsøvelser       Spill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10974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52FC2F6-1E9D-49A7-9E3B-A7EE8D3A9A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4639" y="1063229"/>
            <a:ext cx="4038600" cy="3492896"/>
          </a:xfrm>
        </p:spPr>
        <p:txBody>
          <a:bodyPr/>
          <a:lstStyle/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dirty="0"/>
              <a:t>Lagstema</a:t>
            </a:r>
          </a:p>
        </p:txBody>
      </p:sp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CD4398EB-CD5A-4B08-8C35-3812A7E68CF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" y="-27412"/>
            <a:ext cx="4958576" cy="472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531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ittel 58">
            <a:extLst>
              <a:ext uri="{FF2B5EF4-FFF2-40B4-BE49-F238E27FC236}">
                <a16:creationId xmlns:a16="http://schemas.microsoft.com/office/drawing/2014/main" id="{5721466E-939B-4C15-AAEE-6D4026E0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437" y="205979"/>
            <a:ext cx="1633963" cy="4209904"/>
          </a:xfrm>
        </p:spPr>
        <p:txBody>
          <a:bodyPr>
            <a:normAutofit/>
          </a:bodyPr>
          <a:lstStyle/>
          <a:p>
            <a:r>
              <a:rPr lang="nb-NO" sz="2400" dirty="0"/>
              <a:t>Spill</a:t>
            </a:r>
            <a:br>
              <a:rPr lang="nb-NO" sz="2400" dirty="0"/>
            </a:br>
            <a:r>
              <a:rPr lang="nb-NO" sz="2400" dirty="0"/>
              <a:t>systemer</a:t>
            </a:r>
          </a:p>
        </p:txBody>
      </p:sp>
      <p:graphicFrame>
        <p:nvGraphicFramePr>
          <p:cNvPr id="61" name="Plassholder for innhold 60">
            <a:extLst>
              <a:ext uri="{FF2B5EF4-FFF2-40B4-BE49-F238E27FC236}">
                <a16:creationId xmlns:a16="http://schemas.microsoft.com/office/drawing/2014/main" id="{BE7F6F4A-E1F0-4516-AC31-FA43BB9B4E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759331"/>
              </p:ext>
            </p:extLst>
          </p:nvPr>
        </p:nvGraphicFramePr>
        <p:xfrm>
          <a:off x="484188" y="205980"/>
          <a:ext cx="6379441" cy="4443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4938">
                  <a:extLst>
                    <a:ext uri="{9D8B030D-6E8A-4147-A177-3AD203B41FA5}">
                      <a16:colId xmlns:a16="http://schemas.microsoft.com/office/drawing/2014/main" val="463682327"/>
                    </a:ext>
                  </a:extLst>
                </a:gridCol>
                <a:gridCol w="1125747">
                  <a:extLst>
                    <a:ext uri="{9D8B030D-6E8A-4147-A177-3AD203B41FA5}">
                      <a16:colId xmlns:a16="http://schemas.microsoft.com/office/drawing/2014/main" val="628451753"/>
                    </a:ext>
                  </a:extLst>
                </a:gridCol>
                <a:gridCol w="1084689">
                  <a:extLst>
                    <a:ext uri="{9D8B030D-6E8A-4147-A177-3AD203B41FA5}">
                      <a16:colId xmlns:a16="http://schemas.microsoft.com/office/drawing/2014/main" val="2707912593"/>
                    </a:ext>
                  </a:extLst>
                </a:gridCol>
                <a:gridCol w="1084689">
                  <a:extLst>
                    <a:ext uri="{9D8B030D-6E8A-4147-A177-3AD203B41FA5}">
                      <a16:colId xmlns:a16="http://schemas.microsoft.com/office/drawing/2014/main" val="531622049"/>
                    </a:ext>
                  </a:extLst>
                </a:gridCol>
                <a:gridCol w="1084689">
                  <a:extLst>
                    <a:ext uri="{9D8B030D-6E8A-4147-A177-3AD203B41FA5}">
                      <a16:colId xmlns:a16="http://schemas.microsoft.com/office/drawing/2014/main" val="2221104760"/>
                    </a:ext>
                  </a:extLst>
                </a:gridCol>
                <a:gridCol w="1084689">
                  <a:extLst>
                    <a:ext uri="{9D8B030D-6E8A-4147-A177-3AD203B41FA5}">
                      <a16:colId xmlns:a16="http://schemas.microsoft.com/office/drawing/2014/main" val="470487955"/>
                    </a:ext>
                  </a:extLst>
                </a:gridCol>
              </a:tblGrid>
              <a:tr h="2143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Spillform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3er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5er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7er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9er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800">
                          <a:effectLst/>
                        </a:rPr>
                        <a:t>11er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2893011348"/>
                  </a:ext>
                </a:extLst>
              </a:tr>
              <a:tr h="270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Alder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6-7 år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8-10 år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11-12 år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13-14 år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15 år-&gt;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3684279048"/>
                  </a:ext>
                </a:extLst>
              </a:tr>
              <a:tr h="2704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System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1-1-1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1-1-2-1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1-2-3-1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1-3-2-3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marL="457200"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1-4-3-3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3135548898"/>
                  </a:ext>
                </a:extLst>
              </a:tr>
              <a:tr h="13958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Roller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Sentral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Indreløper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Spiss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Keeper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Sentral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Indreløper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Spiss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Keeper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Stoppere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Sentral</a:t>
                      </a:r>
                      <a:br>
                        <a:rPr lang="nb-NO" sz="700">
                          <a:effectLst/>
                        </a:rPr>
                      </a:br>
                      <a:r>
                        <a:rPr lang="nb-NO" sz="700">
                          <a:effectLst/>
                        </a:rPr>
                        <a:t>Indreløper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Spiss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Keeper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Stopper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Vingback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Sentral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Indreløper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Spiss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Vinger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Keeper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Stoppere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Vingback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Sentral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Indreløper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Spiss</a:t>
                      </a:r>
                      <a:endParaRPr lang="nb-NO" sz="8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Vinger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2615457641"/>
                  </a:ext>
                </a:extLst>
              </a:tr>
              <a:tr h="16984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 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pple Chancery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pple Chancery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pple Chancery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pple Chancery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pple Chancery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700732199"/>
                  </a:ext>
                </a:extLst>
              </a:tr>
              <a:tr h="204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Banestørrelse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10 x 15 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20 x 30 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30 x 50 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50 x 68 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64 x 100 m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1979526094"/>
                  </a:ext>
                </a:extLst>
              </a:tr>
              <a:tr h="194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Kvm pr. spiller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25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60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110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190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290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827889906"/>
                  </a:ext>
                </a:extLst>
              </a:tr>
              <a:tr h="1947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Relasjoner</a:t>
                      </a:r>
                      <a:endParaRPr lang="nb-N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3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10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21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36</a:t>
                      </a:r>
                      <a:endParaRPr lang="nb-NO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55</a:t>
                      </a:r>
                      <a:endParaRPr lang="nb-NO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550" marR="47550" marT="0" marB="0"/>
                </a:tc>
                <a:extLst>
                  <a:ext uri="{0D108BD9-81ED-4DB2-BD59-A6C34878D82A}">
                    <a16:rowId xmlns:a16="http://schemas.microsoft.com/office/drawing/2014/main" val="645514308"/>
                  </a:ext>
                </a:extLst>
              </a:tr>
            </a:tbl>
          </a:graphicData>
        </a:graphic>
      </p:graphicFrame>
      <p:grpSp>
        <p:nvGrpSpPr>
          <p:cNvPr id="62" name="Gruppe 61">
            <a:extLst>
              <a:ext uri="{FF2B5EF4-FFF2-40B4-BE49-F238E27FC236}">
                <a16:creationId xmlns:a16="http://schemas.microsoft.com/office/drawing/2014/main" id="{B1515B91-8577-4495-8649-FAF16AE7A886}"/>
              </a:ext>
            </a:extLst>
          </p:cNvPr>
          <p:cNvGrpSpPr>
            <a:grpSpLocks noChangeAspect="1"/>
          </p:cNvGrpSpPr>
          <p:nvPr/>
        </p:nvGrpSpPr>
        <p:grpSpPr>
          <a:xfrm>
            <a:off x="1389394" y="2372655"/>
            <a:ext cx="1140225" cy="1685199"/>
            <a:chOff x="-37465" y="0"/>
            <a:chExt cx="1306830" cy="1932940"/>
          </a:xfrm>
        </p:grpSpPr>
        <p:pic>
          <p:nvPicPr>
            <p:cNvPr id="63" name="Bilde 62" descr="http://www.mein-notizbuch.com/wp-content/uploads/2012/06/notizbuch-fussballfeld.jpg">
              <a:extLst>
                <a:ext uri="{FF2B5EF4-FFF2-40B4-BE49-F238E27FC236}">
                  <a16:creationId xmlns:a16="http://schemas.microsoft.com/office/drawing/2014/main" id="{63DB7655-5F45-4208-97DC-1D1DF467A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8" r="51960"/>
            <a:stretch/>
          </p:blipFill>
          <p:spPr bwMode="auto">
            <a:xfrm>
              <a:off x="-37465" y="0"/>
              <a:ext cx="1306830" cy="19329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53640926-AAD7-44d8-BBD7-CCE9431645EC}">
  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p:spPr>
        </p:pic>
        <p:grpSp>
          <p:nvGrpSpPr>
            <p:cNvPr id="64" name="Gruppe 63">
              <a:extLst>
                <a:ext uri="{FF2B5EF4-FFF2-40B4-BE49-F238E27FC236}">
                  <a16:creationId xmlns:a16="http://schemas.microsoft.com/office/drawing/2014/main" id="{32A1577F-34B6-4B41-B109-3E86C439A18E}"/>
                </a:ext>
              </a:extLst>
            </p:cNvPr>
            <p:cNvGrpSpPr/>
            <p:nvPr/>
          </p:nvGrpSpPr>
          <p:grpSpPr>
            <a:xfrm>
              <a:off x="410210" y="459740"/>
              <a:ext cx="562610" cy="914400"/>
              <a:chOff x="197037" y="-61972"/>
              <a:chExt cx="562610" cy="914400"/>
            </a:xfrm>
          </p:grpSpPr>
          <p:sp>
            <p:nvSpPr>
              <p:cNvPr id="65" name="Ellipse 64">
                <a:extLst>
                  <a:ext uri="{FF2B5EF4-FFF2-40B4-BE49-F238E27FC236}">
                    <a16:creationId xmlns:a16="http://schemas.microsoft.com/office/drawing/2014/main" id="{894049C0-FB19-4D40-B514-2696DFF850E9}"/>
                  </a:ext>
                </a:extLst>
              </p:cNvPr>
              <p:cNvSpPr/>
              <p:nvPr/>
            </p:nvSpPr>
            <p:spPr>
              <a:xfrm>
                <a:off x="197037" y="70891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66" name="Ellipse 65">
                <a:extLst>
                  <a:ext uri="{FF2B5EF4-FFF2-40B4-BE49-F238E27FC236}">
                    <a16:creationId xmlns:a16="http://schemas.microsoft.com/office/drawing/2014/main" id="{01901D29-3AE7-42DA-B828-5E47806C7C5E}"/>
                  </a:ext>
                </a:extLst>
              </p:cNvPr>
              <p:cNvSpPr/>
              <p:nvPr/>
            </p:nvSpPr>
            <p:spPr>
              <a:xfrm>
                <a:off x="266887" y="-61972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67" name="Ellipse 66">
                <a:extLst>
                  <a:ext uri="{FF2B5EF4-FFF2-40B4-BE49-F238E27FC236}">
                    <a16:creationId xmlns:a16="http://schemas.microsoft.com/office/drawing/2014/main" id="{35B1DC87-1228-4F67-B458-257EA636209E}"/>
                  </a:ext>
                </a:extLst>
              </p:cNvPr>
              <p:cNvSpPr/>
              <p:nvPr/>
            </p:nvSpPr>
            <p:spPr>
              <a:xfrm>
                <a:off x="616137" y="39522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</p:grpSp>
      </p:grpSp>
      <p:grpSp>
        <p:nvGrpSpPr>
          <p:cNvPr id="68" name="Gruppe 67">
            <a:extLst>
              <a:ext uri="{FF2B5EF4-FFF2-40B4-BE49-F238E27FC236}">
                <a16:creationId xmlns:a16="http://schemas.microsoft.com/office/drawing/2014/main" id="{063D2007-70FF-430F-B32F-9E6447CFAAF6}"/>
              </a:ext>
            </a:extLst>
          </p:cNvPr>
          <p:cNvGrpSpPr>
            <a:grpSpLocks noChangeAspect="1"/>
          </p:cNvGrpSpPr>
          <p:nvPr/>
        </p:nvGrpSpPr>
        <p:grpSpPr>
          <a:xfrm>
            <a:off x="2496629" y="2362246"/>
            <a:ext cx="1152022" cy="1702635"/>
            <a:chOff x="0" y="0"/>
            <a:chExt cx="1306830" cy="1932940"/>
          </a:xfrm>
        </p:grpSpPr>
        <p:pic>
          <p:nvPicPr>
            <p:cNvPr id="69" name="Bilde 68" descr="http://www.mein-notizbuch.com/wp-content/uploads/2012/06/notizbuch-fussballfeld.jpg">
              <a:extLst>
                <a:ext uri="{FF2B5EF4-FFF2-40B4-BE49-F238E27FC236}">
                  <a16:creationId xmlns:a16="http://schemas.microsoft.com/office/drawing/2014/main" id="{A7D30447-4B94-4C32-8CC3-0D3044C7B8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8" r="51960"/>
            <a:stretch/>
          </p:blipFill>
          <p:spPr bwMode="auto">
            <a:xfrm>
              <a:off x="0" y="0"/>
              <a:ext cx="1306830" cy="19329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53640926-AAD7-44d8-BBD7-CCE9431645EC}">
  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p:spPr>
        </p:pic>
        <p:grpSp>
          <p:nvGrpSpPr>
            <p:cNvPr id="70" name="Gruppe 69">
              <a:extLst>
                <a:ext uri="{FF2B5EF4-FFF2-40B4-BE49-F238E27FC236}">
                  <a16:creationId xmlns:a16="http://schemas.microsoft.com/office/drawing/2014/main" id="{343D5440-AFBF-4E42-A7AD-E6592799A2E7}"/>
                </a:ext>
              </a:extLst>
            </p:cNvPr>
            <p:cNvGrpSpPr/>
            <p:nvPr/>
          </p:nvGrpSpPr>
          <p:grpSpPr>
            <a:xfrm>
              <a:off x="226695" y="521712"/>
              <a:ext cx="831215" cy="1106548"/>
              <a:chOff x="13522" y="0"/>
              <a:chExt cx="831215" cy="1106548"/>
            </a:xfrm>
          </p:grpSpPr>
          <p:sp>
            <p:nvSpPr>
              <p:cNvPr id="71" name="Ellipse 70">
                <a:extLst>
                  <a:ext uri="{FF2B5EF4-FFF2-40B4-BE49-F238E27FC236}">
                    <a16:creationId xmlns:a16="http://schemas.microsoft.com/office/drawing/2014/main" id="{5F609E43-D25D-44B0-8BB8-28661D2B5129}"/>
                  </a:ext>
                </a:extLst>
              </p:cNvPr>
              <p:cNvSpPr/>
              <p:nvPr/>
            </p:nvSpPr>
            <p:spPr>
              <a:xfrm>
                <a:off x="353418" y="0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72" name="Ellipse 71">
                <a:extLst>
                  <a:ext uri="{FF2B5EF4-FFF2-40B4-BE49-F238E27FC236}">
                    <a16:creationId xmlns:a16="http://schemas.microsoft.com/office/drawing/2014/main" id="{AABD958C-29F1-49DE-BCD0-BB44DA199C9E}"/>
                  </a:ext>
                </a:extLst>
              </p:cNvPr>
              <p:cNvSpPr/>
              <p:nvPr/>
            </p:nvSpPr>
            <p:spPr>
              <a:xfrm>
                <a:off x="353418" y="70891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73" name="Ellipse 72">
                <a:extLst>
                  <a:ext uri="{FF2B5EF4-FFF2-40B4-BE49-F238E27FC236}">
                    <a16:creationId xmlns:a16="http://schemas.microsoft.com/office/drawing/2014/main" id="{97992A27-6176-4B1E-9EF5-790B28FF242D}"/>
                  </a:ext>
                </a:extLst>
              </p:cNvPr>
              <p:cNvSpPr/>
              <p:nvPr/>
            </p:nvSpPr>
            <p:spPr>
              <a:xfrm>
                <a:off x="13522" y="36601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74" name="Ellipse 73">
                <a:extLst>
                  <a:ext uri="{FF2B5EF4-FFF2-40B4-BE49-F238E27FC236}">
                    <a16:creationId xmlns:a16="http://schemas.microsoft.com/office/drawing/2014/main" id="{8298A3B1-2E14-42B7-A2E4-23DD22CA82F7}"/>
                  </a:ext>
                </a:extLst>
              </p:cNvPr>
              <p:cNvSpPr/>
              <p:nvPr/>
            </p:nvSpPr>
            <p:spPr>
              <a:xfrm>
                <a:off x="701227" y="36601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75" name="Ellipse 74">
                <a:extLst>
                  <a:ext uri="{FF2B5EF4-FFF2-40B4-BE49-F238E27FC236}">
                    <a16:creationId xmlns:a16="http://schemas.microsoft.com/office/drawing/2014/main" id="{16204D3B-0E38-4286-AF37-22B7F5B8D716}"/>
                  </a:ext>
                </a:extLst>
              </p:cNvPr>
              <p:cNvSpPr/>
              <p:nvPr/>
            </p:nvSpPr>
            <p:spPr>
              <a:xfrm>
                <a:off x="381635" y="998548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</p:grpSp>
      </p:grpSp>
      <p:grpSp>
        <p:nvGrpSpPr>
          <p:cNvPr id="76" name="Gruppe 75">
            <a:extLst>
              <a:ext uri="{FF2B5EF4-FFF2-40B4-BE49-F238E27FC236}">
                <a16:creationId xmlns:a16="http://schemas.microsoft.com/office/drawing/2014/main" id="{0F3A06F9-0946-4F97-96C6-576166F54997}"/>
              </a:ext>
            </a:extLst>
          </p:cNvPr>
          <p:cNvGrpSpPr>
            <a:grpSpLocks noChangeAspect="1"/>
          </p:cNvGrpSpPr>
          <p:nvPr/>
        </p:nvGrpSpPr>
        <p:grpSpPr>
          <a:xfrm>
            <a:off x="3615550" y="2362246"/>
            <a:ext cx="1140224" cy="1695608"/>
            <a:chOff x="0" y="0"/>
            <a:chExt cx="1306830" cy="1932940"/>
          </a:xfrm>
        </p:grpSpPr>
        <p:pic>
          <p:nvPicPr>
            <p:cNvPr id="77" name="Bilde 76" descr="http://www.mein-notizbuch.com/wp-content/uploads/2012/06/notizbuch-fussballfeld.jpg">
              <a:extLst>
                <a:ext uri="{FF2B5EF4-FFF2-40B4-BE49-F238E27FC236}">
                  <a16:creationId xmlns:a16="http://schemas.microsoft.com/office/drawing/2014/main" id="{DF89C818-D75C-4BB1-9763-CC0002948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8" r="51960"/>
            <a:stretch/>
          </p:blipFill>
          <p:spPr bwMode="auto">
            <a:xfrm>
              <a:off x="0" y="0"/>
              <a:ext cx="1306830" cy="193294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  <a:ext uri="{53640926-AAD7-44d8-BBD7-CCE9431645EC}">
  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</a:ext>
            </a:extLst>
          </p:spPr>
        </p:pic>
        <p:grpSp>
          <p:nvGrpSpPr>
            <p:cNvPr id="78" name="Gruppe 77">
              <a:extLst>
                <a:ext uri="{FF2B5EF4-FFF2-40B4-BE49-F238E27FC236}">
                  <a16:creationId xmlns:a16="http://schemas.microsoft.com/office/drawing/2014/main" id="{5D47C19F-2F7C-4293-8251-0D2537790D24}"/>
                </a:ext>
              </a:extLst>
            </p:cNvPr>
            <p:cNvGrpSpPr/>
            <p:nvPr/>
          </p:nvGrpSpPr>
          <p:grpSpPr>
            <a:xfrm>
              <a:off x="213173" y="521712"/>
              <a:ext cx="844737" cy="1106548"/>
              <a:chOff x="0" y="0"/>
              <a:chExt cx="844737" cy="1106548"/>
            </a:xfrm>
          </p:grpSpPr>
          <p:sp>
            <p:nvSpPr>
              <p:cNvPr id="79" name="Ellipse 78">
                <a:extLst>
                  <a:ext uri="{FF2B5EF4-FFF2-40B4-BE49-F238E27FC236}">
                    <a16:creationId xmlns:a16="http://schemas.microsoft.com/office/drawing/2014/main" id="{1524FA28-2F13-41DB-BDDA-4675384BD409}"/>
                  </a:ext>
                </a:extLst>
              </p:cNvPr>
              <p:cNvSpPr/>
              <p:nvPr/>
            </p:nvSpPr>
            <p:spPr>
              <a:xfrm>
                <a:off x="72927" y="68439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0" name="Ellipse 79">
                <a:extLst>
                  <a:ext uri="{FF2B5EF4-FFF2-40B4-BE49-F238E27FC236}">
                    <a16:creationId xmlns:a16="http://schemas.microsoft.com/office/drawing/2014/main" id="{04F9C5BD-8F71-4262-90A1-A4D576DC0E58}"/>
                  </a:ext>
                </a:extLst>
              </p:cNvPr>
              <p:cNvSpPr/>
              <p:nvPr/>
            </p:nvSpPr>
            <p:spPr>
              <a:xfrm>
                <a:off x="353418" y="0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1" name="Ellipse 80">
                <a:extLst>
                  <a:ext uri="{FF2B5EF4-FFF2-40B4-BE49-F238E27FC236}">
                    <a16:creationId xmlns:a16="http://schemas.microsoft.com/office/drawing/2014/main" id="{BE4E72ED-53C2-4477-AC06-FCF091761BC2}"/>
                  </a:ext>
                </a:extLst>
              </p:cNvPr>
              <p:cNvSpPr/>
              <p:nvPr/>
            </p:nvSpPr>
            <p:spPr>
              <a:xfrm>
                <a:off x="353418" y="460005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2" name="Ellipse 81">
                <a:extLst>
                  <a:ext uri="{FF2B5EF4-FFF2-40B4-BE49-F238E27FC236}">
                    <a16:creationId xmlns:a16="http://schemas.microsoft.com/office/drawing/2014/main" id="{247AE7ED-7765-45F1-A506-16D1B10DB12B}"/>
                  </a:ext>
                </a:extLst>
              </p:cNvPr>
              <p:cNvSpPr/>
              <p:nvPr/>
            </p:nvSpPr>
            <p:spPr>
              <a:xfrm>
                <a:off x="628299" y="684398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3" name="Ellipse 82">
                <a:extLst>
                  <a:ext uri="{FF2B5EF4-FFF2-40B4-BE49-F238E27FC236}">
                    <a16:creationId xmlns:a16="http://schemas.microsoft.com/office/drawing/2014/main" id="{B4B56EC4-E2CA-4103-B79B-F01F0133A18F}"/>
                  </a:ext>
                </a:extLst>
              </p:cNvPr>
              <p:cNvSpPr/>
              <p:nvPr/>
            </p:nvSpPr>
            <p:spPr>
              <a:xfrm>
                <a:off x="0" y="230003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4" name="Ellipse 83">
                <a:extLst>
                  <a:ext uri="{FF2B5EF4-FFF2-40B4-BE49-F238E27FC236}">
                    <a16:creationId xmlns:a16="http://schemas.microsoft.com/office/drawing/2014/main" id="{82BA8200-A6B9-4533-B6BD-1EAD10E11C16}"/>
                  </a:ext>
                </a:extLst>
              </p:cNvPr>
              <p:cNvSpPr/>
              <p:nvPr/>
            </p:nvSpPr>
            <p:spPr>
              <a:xfrm>
                <a:off x="701227" y="230003"/>
                <a:ext cx="143510" cy="143510"/>
              </a:xfrm>
              <a:prstGeom prst="ellipse">
                <a:avLst/>
              </a:prstGeom>
              <a:solidFill>
                <a:srgbClr val="0432FF"/>
              </a:solidFill>
              <a:ln w="31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782DF33D-2A1E-498B-B70A-EE6AB3B09E83}"/>
                  </a:ext>
                </a:extLst>
              </p:cNvPr>
              <p:cNvSpPr/>
              <p:nvPr/>
            </p:nvSpPr>
            <p:spPr>
              <a:xfrm>
                <a:off x="381635" y="998548"/>
                <a:ext cx="108000" cy="108000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432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nb-NO"/>
              </a:p>
            </p:txBody>
          </p:sp>
        </p:grpSp>
      </p:grpSp>
      <p:grpSp>
        <p:nvGrpSpPr>
          <p:cNvPr id="86" name="Gruppe 85">
            <a:extLst>
              <a:ext uri="{FF2B5EF4-FFF2-40B4-BE49-F238E27FC236}">
                <a16:creationId xmlns:a16="http://schemas.microsoft.com/office/drawing/2014/main" id="{648AB581-4DDD-4F40-9A25-3AA4A7F84298}"/>
              </a:ext>
            </a:extLst>
          </p:cNvPr>
          <p:cNvGrpSpPr>
            <a:grpSpLocks noChangeAspect="1"/>
          </p:cNvGrpSpPr>
          <p:nvPr/>
        </p:nvGrpSpPr>
        <p:grpSpPr>
          <a:xfrm>
            <a:off x="4738110" y="2365520"/>
            <a:ext cx="1145052" cy="1692334"/>
            <a:chOff x="0" y="0"/>
            <a:chExt cx="1306830" cy="1932940"/>
          </a:xfrm>
        </p:grpSpPr>
        <p:grpSp>
          <p:nvGrpSpPr>
            <p:cNvPr id="87" name="Gruppe 86">
              <a:extLst>
                <a:ext uri="{FF2B5EF4-FFF2-40B4-BE49-F238E27FC236}">
                  <a16:creationId xmlns:a16="http://schemas.microsoft.com/office/drawing/2014/main" id="{76DF01E5-6446-47ED-B2A9-963B7F2641CA}"/>
                </a:ext>
              </a:extLst>
            </p:cNvPr>
            <p:cNvGrpSpPr/>
            <p:nvPr/>
          </p:nvGrpSpPr>
          <p:grpSpPr>
            <a:xfrm>
              <a:off x="0" y="0"/>
              <a:ext cx="1306830" cy="1932940"/>
              <a:chOff x="0" y="0"/>
              <a:chExt cx="1306830" cy="1932940"/>
            </a:xfrm>
          </p:grpSpPr>
          <p:pic>
            <p:nvPicPr>
              <p:cNvPr id="90" name="Bilde 89" descr="http://www.mein-notizbuch.com/wp-content/uploads/2012/06/notizbuch-fussballfeld.jpg">
                <a:extLst>
                  <a:ext uri="{FF2B5EF4-FFF2-40B4-BE49-F238E27FC236}">
                    <a16:creationId xmlns:a16="http://schemas.microsoft.com/office/drawing/2014/main" id="{81863BB3-804F-4221-9D94-F2C75C8F2DE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08" r="51960"/>
              <a:stretch/>
            </p:blipFill>
            <p:spPr bwMode="auto">
              <a:xfrm>
                <a:off x="0" y="0"/>
                <a:ext cx="1306830" cy="193294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  <a:ext uri="{53640926-AAD7-44d8-BBD7-CCE9431645EC}">
    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  </a:ext>
              </a:extLst>
            </p:spPr>
          </p:pic>
          <p:grpSp>
            <p:nvGrpSpPr>
              <p:cNvPr id="91" name="Gruppe 90">
                <a:extLst>
                  <a:ext uri="{FF2B5EF4-FFF2-40B4-BE49-F238E27FC236}">
                    <a16:creationId xmlns:a16="http://schemas.microsoft.com/office/drawing/2014/main" id="{780C0194-16D3-444B-B158-6E72CFEE9A52}"/>
                  </a:ext>
                </a:extLst>
              </p:cNvPr>
              <p:cNvGrpSpPr/>
              <p:nvPr/>
            </p:nvGrpSpPr>
            <p:grpSpPr>
              <a:xfrm>
                <a:off x="213173" y="574040"/>
                <a:ext cx="844737" cy="1054220"/>
                <a:chOff x="0" y="52328"/>
                <a:chExt cx="844737" cy="1054220"/>
              </a:xfrm>
            </p:grpSpPr>
            <p:sp>
              <p:nvSpPr>
                <p:cNvPr id="92" name="Ellipse 91">
                  <a:extLst>
                    <a:ext uri="{FF2B5EF4-FFF2-40B4-BE49-F238E27FC236}">
                      <a16:creationId xmlns:a16="http://schemas.microsoft.com/office/drawing/2014/main" id="{D05023CF-80AA-460B-ABD5-350A20F411B0}"/>
                    </a:ext>
                  </a:extLst>
                </p:cNvPr>
                <p:cNvSpPr/>
                <p:nvPr/>
              </p:nvSpPr>
              <p:spPr>
                <a:xfrm>
                  <a:off x="28762" y="62382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3" name="Ellipse 92">
                  <a:extLst>
                    <a:ext uri="{FF2B5EF4-FFF2-40B4-BE49-F238E27FC236}">
                      <a16:creationId xmlns:a16="http://schemas.microsoft.com/office/drawing/2014/main" id="{F3A8100C-BD05-4A26-B153-AD10A7FDAF5B}"/>
                    </a:ext>
                  </a:extLst>
                </p:cNvPr>
                <p:cNvSpPr/>
                <p:nvPr/>
              </p:nvSpPr>
              <p:spPr>
                <a:xfrm>
                  <a:off x="353418" y="5232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4" name="Ellipse 93">
                  <a:extLst>
                    <a:ext uri="{FF2B5EF4-FFF2-40B4-BE49-F238E27FC236}">
                      <a16:creationId xmlns:a16="http://schemas.microsoft.com/office/drawing/2014/main" id="{3CC2483E-D5DB-4CC7-926C-8489117A2ABC}"/>
                    </a:ext>
                  </a:extLst>
                </p:cNvPr>
                <p:cNvSpPr/>
                <p:nvPr/>
              </p:nvSpPr>
              <p:spPr>
                <a:xfrm>
                  <a:off x="353418" y="7089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5" name="Ellipse 94">
                  <a:extLst>
                    <a:ext uri="{FF2B5EF4-FFF2-40B4-BE49-F238E27FC236}">
                      <a16:creationId xmlns:a16="http://schemas.microsoft.com/office/drawing/2014/main" id="{C818CDAC-9D13-400E-8989-FEF5C87E30F8}"/>
                    </a:ext>
                  </a:extLst>
                </p:cNvPr>
                <p:cNvSpPr/>
                <p:nvPr/>
              </p:nvSpPr>
              <p:spPr>
                <a:xfrm>
                  <a:off x="647252" y="62382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6" name="Ellipse 95">
                  <a:extLst>
                    <a:ext uri="{FF2B5EF4-FFF2-40B4-BE49-F238E27FC236}">
                      <a16:creationId xmlns:a16="http://schemas.microsoft.com/office/drawing/2014/main" id="{2FF37527-5BFF-4BD2-A5F1-AA7E2325987B}"/>
                    </a:ext>
                  </a:extLst>
                </p:cNvPr>
                <p:cNvSpPr/>
                <p:nvPr/>
              </p:nvSpPr>
              <p:spPr>
                <a:xfrm>
                  <a:off x="0" y="5232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7" name="Ellipse 96">
                  <a:extLst>
                    <a:ext uri="{FF2B5EF4-FFF2-40B4-BE49-F238E27FC236}">
                      <a16:creationId xmlns:a16="http://schemas.microsoft.com/office/drawing/2014/main" id="{A68D4710-6D5E-4345-BFDA-9DB29792C1C9}"/>
                    </a:ext>
                  </a:extLst>
                </p:cNvPr>
                <p:cNvSpPr/>
                <p:nvPr/>
              </p:nvSpPr>
              <p:spPr>
                <a:xfrm>
                  <a:off x="701227" y="5232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98" name="Ellipse 97">
                  <a:extLst>
                    <a:ext uri="{FF2B5EF4-FFF2-40B4-BE49-F238E27FC236}">
                      <a16:creationId xmlns:a16="http://schemas.microsoft.com/office/drawing/2014/main" id="{77E52161-FF2B-439D-98FC-F3E76EE5DE9D}"/>
                    </a:ext>
                  </a:extLst>
                </p:cNvPr>
                <p:cNvSpPr/>
                <p:nvPr/>
              </p:nvSpPr>
              <p:spPr>
                <a:xfrm>
                  <a:off x="381635" y="998548"/>
                  <a:ext cx="108000" cy="1080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432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</p:grpSp>
        </p:grpSp>
        <p:sp>
          <p:nvSpPr>
            <p:cNvPr id="88" name="Ellipse 87">
              <a:extLst>
                <a:ext uri="{FF2B5EF4-FFF2-40B4-BE49-F238E27FC236}">
                  <a16:creationId xmlns:a16="http://schemas.microsoft.com/office/drawing/2014/main" id="{CC4F5EA1-156A-45AB-9641-4B2BF96E07A8}"/>
                </a:ext>
              </a:extLst>
            </p:cNvPr>
            <p:cNvSpPr/>
            <p:nvPr/>
          </p:nvSpPr>
          <p:spPr>
            <a:xfrm>
              <a:off x="391885" y="881743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89" name="Ellipse 88">
              <a:extLst>
                <a:ext uri="{FF2B5EF4-FFF2-40B4-BE49-F238E27FC236}">
                  <a16:creationId xmlns:a16="http://schemas.microsoft.com/office/drawing/2014/main" id="{0977949A-713B-4D50-8C5F-6F2CB41F9783}"/>
                </a:ext>
              </a:extLst>
            </p:cNvPr>
            <p:cNvSpPr/>
            <p:nvPr/>
          </p:nvSpPr>
          <p:spPr>
            <a:xfrm>
              <a:off x="762000" y="881743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</p:grpSp>
      <p:grpSp>
        <p:nvGrpSpPr>
          <p:cNvPr id="99" name="Gruppe 98">
            <a:extLst>
              <a:ext uri="{FF2B5EF4-FFF2-40B4-BE49-F238E27FC236}">
                <a16:creationId xmlns:a16="http://schemas.microsoft.com/office/drawing/2014/main" id="{BA27FFF8-831A-4F62-8AA7-D2CA117328C7}"/>
              </a:ext>
            </a:extLst>
          </p:cNvPr>
          <p:cNvGrpSpPr>
            <a:grpSpLocks noChangeAspect="1"/>
          </p:cNvGrpSpPr>
          <p:nvPr/>
        </p:nvGrpSpPr>
        <p:grpSpPr>
          <a:xfrm>
            <a:off x="5815443" y="2355219"/>
            <a:ext cx="1141314" cy="1702635"/>
            <a:chOff x="0" y="0"/>
            <a:chExt cx="1306830" cy="1932940"/>
          </a:xfrm>
        </p:grpSpPr>
        <p:grpSp>
          <p:nvGrpSpPr>
            <p:cNvPr id="100" name="Gruppe 99">
              <a:extLst>
                <a:ext uri="{FF2B5EF4-FFF2-40B4-BE49-F238E27FC236}">
                  <a16:creationId xmlns:a16="http://schemas.microsoft.com/office/drawing/2014/main" id="{86B44CAA-3BC1-4E76-B7F5-A30518C02BC6}"/>
                </a:ext>
              </a:extLst>
            </p:cNvPr>
            <p:cNvGrpSpPr/>
            <p:nvPr/>
          </p:nvGrpSpPr>
          <p:grpSpPr>
            <a:xfrm>
              <a:off x="0" y="0"/>
              <a:ext cx="1306830" cy="1932940"/>
              <a:chOff x="0" y="0"/>
              <a:chExt cx="1306830" cy="1932940"/>
            </a:xfrm>
          </p:grpSpPr>
          <p:pic>
            <p:nvPicPr>
              <p:cNvPr id="105" name="Bilde 104" descr="http://www.mein-notizbuch.com/wp-content/uploads/2012/06/notizbuch-fussballfeld.jpg">
                <a:extLst>
                  <a:ext uri="{FF2B5EF4-FFF2-40B4-BE49-F238E27FC236}">
                    <a16:creationId xmlns:a16="http://schemas.microsoft.com/office/drawing/2014/main" id="{95DC2B6D-0AFA-4831-9B8D-FBA4AC9E008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108" r="51960"/>
              <a:stretch/>
            </p:blipFill>
            <p:spPr bwMode="auto">
              <a:xfrm>
                <a:off x="0" y="0"/>
                <a:ext cx="1306830" cy="1932940"/>
              </a:xfrm>
              <a:prstGeom prst="rect">
                <a:avLst/>
              </a:prstGeom>
              <a:noFill/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  <a:ext uri="{53640926-AAD7-44d8-BBD7-CCE9431645EC}">
                  <a14:shadowObscured xmlns:lc="http://schemas.openxmlformats.org/drawingml/2006/lockedCanvas" xmlns:arto="http://schemas.microsoft.com/office/word/2006/arto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cid="http://schemas.microsoft.com/office/word/2016/wordml/cid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/>
                </a:ext>
              </a:extLst>
            </p:spPr>
          </p:pic>
          <p:grpSp>
            <p:nvGrpSpPr>
              <p:cNvPr id="106" name="Gruppe 105">
                <a:extLst>
                  <a:ext uri="{FF2B5EF4-FFF2-40B4-BE49-F238E27FC236}">
                    <a16:creationId xmlns:a16="http://schemas.microsoft.com/office/drawing/2014/main" id="{4CD30642-DE60-4E10-A763-B03B96ED392E}"/>
                  </a:ext>
                </a:extLst>
              </p:cNvPr>
              <p:cNvGrpSpPr/>
              <p:nvPr/>
            </p:nvGrpSpPr>
            <p:grpSpPr>
              <a:xfrm>
                <a:off x="377825" y="659130"/>
                <a:ext cx="566420" cy="1057910"/>
                <a:chOff x="164652" y="137418"/>
                <a:chExt cx="566420" cy="1057910"/>
              </a:xfrm>
            </p:grpSpPr>
            <p:sp>
              <p:nvSpPr>
                <p:cNvPr id="107" name="Ellipse 106">
                  <a:extLst>
                    <a:ext uri="{FF2B5EF4-FFF2-40B4-BE49-F238E27FC236}">
                      <a16:creationId xmlns:a16="http://schemas.microsoft.com/office/drawing/2014/main" id="{7C34DAF3-9E03-4029-B144-15FB2A3D5970}"/>
                    </a:ext>
                  </a:extLst>
                </p:cNvPr>
                <p:cNvSpPr/>
                <p:nvPr/>
              </p:nvSpPr>
              <p:spPr>
                <a:xfrm>
                  <a:off x="181162" y="8232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08" name="Ellipse 107">
                  <a:extLst>
                    <a:ext uri="{FF2B5EF4-FFF2-40B4-BE49-F238E27FC236}">
                      <a16:creationId xmlns:a16="http://schemas.microsoft.com/office/drawing/2014/main" id="{6445FD35-593F-436F-99DB-5A1574C7AB98}"/>
                    </a:ext>
                  </a:extLst>
                </p:cNvPr>
                <p:cNvSpPr/>
                <p:nvPr/>
              </p:nvSpPr>
              <p:spPr>
                <a:xfrm>
                  <a:off x="374202" y="1374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09" name="Ellipse 108">
                  <a:extLst>
                    <a:ext uri="{FF2B5EF4-FFF2-40B4-BE49-F238E27FC236}">
                      <a16:creationId xmlns:a16="http://schemas.microsoft.com/office/drawing/2014/main" id="{6DC85CD9-AA77-41D9-AB14-CE97E0A0F3E0}"/>
                    </a:ext>
                  </a:extLst>
                </p:cNvPr>
                <p:cNvSpPr/>
                <p:nvPr/>
              </p:nvSpPr>
              <p:spPr>
                <a:xfrm>
                  <a:off x="374202" y="5946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10" name="Ellipse 109">
                  <a:extLst>
                    <a:ext uri="{FF2B5EF4-FFF2-40B4-BE49-F238E27FC236}">
                      <a16:creationId xmlns:a16="http://schemas.microsoft.com/office/drawing/2014/main" id="{A8D8663C-EC82-4DF8-A8C2-58D4DC286682}"/>
                    </a:ext>
                  </a:extLst>
                </p:cNvPr>
                <p:cNvSpPr/>
                <p:nvPr/>
              </p:nvSpPr>
              <p:spPr>
                <a:xfrm>
                  <a:off x="562162" y="8232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11" name="Ellipse 110">
                  <a:extLst>
                    <a:ext uri="{FF2B5EF4-FFF2-40B4-BE49-F238E27FC236}">
                      <a16:creationId xmlns:a16="http://schemas.microsoft.com/office/drawing/2014/main" id="{9157E9CD-13E2-4B9B-B86E-57A06DAB6AB2}"/>
                    </a:ext>
                  </a:extLst>
                </p:cNvPr>
                <p:cNvSpPr/>
                <p:nvPr/>
              </p:nvSpPr>
              <p:spPr>
                <a:xfrm>
                  <a:off x="164652" y="3660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12" name="Ellipse 111">
                  <a:extLst>
                    <a:ext uri="{FF2B5EF4-FFF2-40B4-BE49-F238E27FC236}">
                      <a16:creationId xmlns:a16="http://schemas.microsoft.com/office/drawing/2014/main" id="{D56A29F0-8B5E-407D-9AF9-588042762D19}"/>
                    </a:ext>
                  </a:extLst>
                </p:cNvPr>
                <p:cNvSpPr/>
                <p:nvPr/>
              </p:nvSpPr>
              <p:spPr>
                <a:xfrm>
                  <a:off x="587562" y="366018"/>
                  <a:ext cx="143510" cy="143510"/>
                </a:xfrm>
                <a:prstGeom prst="ellipse">
                  <a:avLst/>
                </a:prstGeom>
                <a:solidFill>
                  <a:srgbClr val="0432FF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  <p:sp>
              <p:nvSpPr>
                <p:cNvPr id="113" name="Ellipse 112">
                  <a:extLst>
                    <a:ext uri="{FF2B5EF4-FFF2-40B4-BE49-F238E27FC236}">
                      <a16:creationId xmlns:a16="http://schemas.microsoft.com/office/drawing/2014/main" id="{A6DE8CFD-6AA2-43F2-B1C0-DE25F39817F8}"/>
                    </a:ext>
                  </a:extLst>
                </p:cNvPr>
                <p:cNvSpPr/>
                <p:nvPr/>
              </p:nvSpPr>
              <p:spPr>
                <a:xfrm>
                  <a:off x="381635" y="1087328"/>
                  <a:ext cx="108000" cy="108000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rgbClr val="0432F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nb-NO"/>
                </a:p>
              </p:txBody>
            </p:sp>
          </p:grpSp>
        </p:grpSp>
        <p:sp>
          <p:nvSpPr>
            <p:cNvPr id="101" name="Ellipse 100">
              <a:extLst>
                <a:ext uri="{FF2B5EF4-FFF2-40B4-BE49-F238E27FC236}">
                  <a16:creationId xmlns:a16="http://schemas.microsoft.com/office/drawing/2014/main" id="{C21D6D1D-F4E9-4417-9507-CA5F18EA66FE}"/>
                </a:ext>
              </a:extLst>
            </p:cNvPr>
            <p:cNvSpPr/>
            <p:nvPr/>
          </p:nvSpPr>
          <p:spPr>
            <a:xfrm>
              <a:off x="174625" y="1163256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2" name="Ellipse 101">
              <a:extLst>
                <a:ext uri="{FF2B5EF4-FFF2-40B4-BE49-F238E27FC236}">
                  <a16:creationId xmlns:a16="http://schemas.microsoft.com/office/drawing/2014/main" id="{C5C571B0-D05A-409A-B1A3-467B86DF2E54}"/>
                </a:ext>
              </a:extLst>
            </p:cNvPr>
            <p:cNvSpPr/>
            <p:nvPr/>
          </p:nvSpPr>
          <p:spPr>
            <a:xfrm>
              <a:off x="1003935" y="1163256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3" name="Ellipse 102">
              <a:extLst>
                <a:ext uri="{FF2B5EF4-FFF2-40B4-BE49-F238E27FC236}">
                  <a16:creationId xmlns:a16="http://schemas.microsoft.com/office/drawing/2014/main" id="{DC7F4174-96E2-4A2F-AFD6-CADE61EAD3DA}"/>
                </a:ext>
              </a:extLst>
            </p:cNvPr>
            <p:cNvSpPr/>
            <p:nvPr/>
          </p:nvSpPr>
          <p:spPr>
            <a:xfrm>
              <a:off x="190983" y="659130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D351F073-6999-4BA5-82F9-A9AFA8151668}"/>
                </a:ext>
              </a:extLst>
            </p:cNvPr>
            <p:cNvSpPr/>
            <p:nvPr/>
          </p:nvSpPr>
          <p:spPr>
            <a:xfrm>
              <a:off x="1030147" y="659130"/>
              <a:ext cx="143510" cy="143510"/>
            </a:xfrm>
            <a:prstGeom prst="ellipse">
              <a:avLst/>
            </a:prstGeom>
            <a:solidFill>
              <a:srgbClr val="0432FF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nb-NO"/>
            </a:p>
          </p:txBody>
        </p:sp>
      </p:grpSp>
      <p:grpSp>
        <p:nvGrpSpPr>
          <p:cNvPr id="5167" name="Gruppe 123"/>
          <p:cNvGrpSpPr>
            <a:grpSpLocks noChangeAspect="1"/>
          </p:cNvGrpSpPr>
          <p:nvPr/>
        </p:nvGrpSpPr>
        <p:grpSpPr bwMode="auto">
          <a:xfrm>
            <a:off x="0" y="0"/>
            <a:ext cx="900113" cy="1330325"/>
            <a:chOff x="-374" y="0"/>
            <a:chExt cx="13068" cy="19329"/>
          </a:xfrm>
        </p:grpSpPr>
        <p:grpSp>
          <p:nvGrpSpPr>
            <p:cNvPr id="125" name="Gruppe 125"/>
            <p:cNvGrpSpPr>
              <a:grpSpLocks/>
            </p:cNvGrpSpPr>
            <p:nvPr/>
          </p:nvGrpSpPr>
          <p:grpSpPr bwMode="auto">
            <a:xfrm>
              <a:off x="4102" y="4597"/>
              <a:ext cx="5626" cy="9144"/>
              <a:chOff x="1970" y="-619"/>
              <a:chExt cx="5626" cy="9144"/>
            </a:xfrm>
          </p:grpSpPr>
        </p:grpSp>
      </p:grpSp>
      <p:grpSp>
        <p:nvGrpSpPr>
          <p:cNvPr id="5159" name="Gruppe 195"/>
          <p:cNvGrpSpPr>
            <a:grpSpLocks noChangeAspect="1"/>
          </p:cNvGrpSpPr>
          <p:nvPr/>
        </p:nvGrpSpPr>
        <p:grpSpPr bwMode="auto">
          <a:xfrm>
            <a:off x="0" y="0"/>
            <a:ext cx="900113" cy="1330325"/>
            <a:chOff x="0" y="0"/>
            <a:chExt cx="13068" cy="19329"/>
          </a:xfrm>
        </p:grpSpPr>
        <p:grpSp>
          <p:nvGrpSpPr>
            <p:cNvPr id="198" name="Gruppe 198"/>
            <p:cNvGrpSpPr>
              <a:grpSpLocks/>
            </p:cNvGrpSpPr>
            <p:nvPr/>
          </p:nvGrpSpPr>
          <p:grpSpPr bwMode="auto">
            <a:xfrm>
              <a:off x="2266" y="5217"/>
              <a:ext cx="8313" cy="11065"/>
              <a:chOff x="135" y="0"/>
              <a:chExt cx="8312" cy="11065"/>
            </a:xfrm>
          </p:grpSpPr>
        </p:grpSp>
      </p:grpSp>
      <p:grpSp>
        <p:nvGrpSpPr>
          <p:cNvPr id="5149" name="Gruppe 84"/>
          <p:cNvGrpSpPr>
            <a:grpSpLocks noChangeAspect="1"/>
          </p:cNvGrpSpPr>
          <p:nvPr/>
        </p:nvGrpSpPr>
        <p:grpSpPr bwMode="auto">
          <a:xfrm>
            <a:off x="0" y="0"/>
            <a:ext cx="900113" cy="1330325"/>
            <a:chOff x="0" y="0"/>
            <a:chExt cx="13068" cy="19329"/>
          </a:xfrm>
        </p:grpSpPr>
        <p:grpSp>
          <p:nvGrpSpPr>
            <p:cNvPr id="2" name="Gruppe 86"/>
            <p:cNvGrpSpPr>
              <a:grpSpLocks/>
            </p:cNvGrpSpPr>
            <p:nvPr/>
          </p:nvGrpSpPr>
          <p:grpSpPr bwMode="auto">
            <a:xfrm>
              <a:off x="2131" y="5217"/>
              <a:ext cx="8448" cy="11065"/>
              <a:chOff x="0" y="0"/>
              <a:chExt cx="8447" cy="11065"/>
            </a:xfrm>
          </p:grpSpPr>
        </p:grpSp>
      </p:grpSp>
      <p:grpSp>
        <p:nvGrpSpPr>
          <p:cNvPr id="5136" name="Gruppe 227"/>
          <p:cNvGrpSpPr>
            <a:grpSpLocks noChangeAspect="1"/>
          </p:cNvGrpSpPr>
          <p:nvPr/>
        </p:nvGrpSpPr>
        <p:grpSpPr bwMode="auto">
          <a:xfrm>
            <a:off x="0" y="0"/>
            <a:ext cx="900113" cy="1330325"/>
            <a:chOff x="0" y="0"/>
            <a:chExt cx="13068" cy="19329"/>
          </a:xfrm>
        </p:grpSpPr>
        <p:grpSp>
          <p:nvGrpSpPr>
            <p:cNvPr id="228" name="Gruppe 228"/>
            <p:cNvGrpSpPr>
              <a:grpSpLocks/>
            </p:cNvGrpSpPr>
            <p:nvPr/>
          </p:nvGrpSpPr>
          <p:grpSpPr bwMode="auto">
            <a:xfrm>
              <a:off x="0" y="0"/>
              <a:ext cx="13068" cy="19329"/>
              <a:chOff x="0" y="0"/>
              <a:chExt cx="13068" cy="19329"/>
            </a:xfrm>
          </p:grpSpPr>
          <p:grpSp>
            <p:nvGrpSpPr>
              <p:cNvPr id="230" name="Gruppe 230"/>
              <p:cNvGrpSpPr>
                <a:grpSpLocks/>
              </p:cNvGrpSpPr>
              <p:nvPr/>
            </p:nvGrpSpPr>
            <p:grpSpPr bwMode="auto">
              <a:xfrm>
                <a:off x="2131" y="5740"/>
                <a:ext cx="8448" cy="10542"/>
                <a:chOff x="0" y="523"/>
                <a:chExt cx="8447" cy="10542"/>
              </a:xfrm>
            </p:grpSpPr>
          </p:grpSp>
        </p:grpSp>
      </p:grpSp>
      <p:grpSp>
        <p:nvGrpSpPr>
          <p:cNvPr id="5121" name="Gruppe 240"/>
          <p:cNvGrpSpPr>
            <a:grpSpLocks noChangeAspect="1"/>
          </p:cNvGrpSpPr>
          <p:nvPr/>
        </p:nvGrpSpPr>
        <p:grpSpPr bwMode="auto">
          <a:xfrm>
            <a:off x="0" y="0"/>
            <a:ext cx="900113" cy="1330325"/>
            <a:chOff x="0" y="0"/>
            <a:chExt cx="13068" cy="19329"/>
          </a:xfrm>
        </p:grpSpPr>
        <p:grpSp>
          <p:nvGrpSpPr>
            <p:cNvPr id="241" name="Gruppe 241"/>
            <p:cNvGrpSpPr>
              <a:grpSpLocks/>
            </p:cNvGrpSpPr>
            <p:nvPr/>
          </p:nvGrpSpPr>
          <p:grpSpPr bwMode="auto">
            <a:xfrm>
              <a:off x="0" y="0"/>
              <a:ext cx="13068" cy="19329"/>
              <a:chOff x="0" y="0"/>
              <a:chExt cx="13068" cy="19329"/>
            </a:xfrm>
          </p:grpSpPr>
          <p:grpSp>
            <p:nvGrpSpPr>
              <p:cNvPr id="243" name="Gruppe 243"/>
              <p:cNvGrpSpPr>
                <a:grpSpLocks/>
              </p:cNvGrpSpPr>
              <p:nvPr/>
            </p:nvGrpSpPr>
            <p:grpSpPr bwMode="auto">
              <a:xfrm>
                <a:off x="3778" y="6591"/>
                <a:ext cx="5664" cy="10579"/>
                <a:chOff x="1646" y="1374"/>
                <a:chExt cx="5664" cy="10579"/>
              </a:xfrm>
            </p:grpSpPr>
          </p:grpSp>
        </p:grpSp>
      </p:grpSp>
    </p:spTree>
    <p:extLst>
      <p:ext uri="{BB962C8B-B14F-4D97-AF65-F5344CB8AC3E}">
        <p14:creationId xmlns:p14="http://schemas.microsoft.com/office/powerpoint/2010/main" val="614257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0A7BF1D-22AA-4EE5-99D0-31B1953A7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Læringsstruktur - SRI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40AC8BD-9BC7-4149-89D5-CDFD28D2180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/>
              <a:t>Ranheimspilleren bør påvirkes i alle elementene av fotballspillet fra 6-96år</a:t>
            </a:r>
          </a:p>
          <a:p>
            <a:pPr marL="0" indent="0">
              <a:buNone/>
            </a:pPr>
            <a:endParaRPr lang="nb-NO" sz="1800" dirty="0"/>
          </a:p>
          <a:p>
            <a:r>
              <a:rPr lang="nb-NO" sz="1900" b="1" dirty="0">
                <a:latin typeface="+mn-lt"/>
              </a:rPr>
              <a:t>Struktur – </a:t>
            </a:r>
            <a:r>
              <a:rPr lang="nb-NO" sz="1900" dirty="0">
                <a:latin typeface="+mn-lt"/>
              </a:rPr>
              <a:t>lagstema. </a:t>
            </a:r>
          </a:p>
          <a:p>
            <a:pPr marL="0" indent="0">
              <a:buNone/>
            </a:pPr>
            <a:r>
              <a:rPr lang="nb-NO" sz="1900" dirty="0">
                <a:latin typeface="+mn-lt"/>
              </a:rPr>
              <a:t> </a:t>
            </a:r>
          </a:p>
          <a:p>
            <a:r>
              <a:rPr lang="nb-NO" sz="1900" b="1" dirty="0">
                <a:latin typeface="+mn-lt"/>
              </a:rPr>
              <a:t>Relasjonelt </a:t>
            </a:r>
            <a:r>
              <a:rPr lang="nb-NO" sz="1900" dirty="0">
                <a:latin typeface="+mn-lt"/>
              </a:rPr>
              <a:t>– rollefokus for spillerne</a:t>
            </a:r>
          </a:p>
          <a:p>
            <a:pPr marL="0" indent="0">
              <a:buNone/>
            </a:pPr>
            <a:r>
              <a:rPr lang="nb-NO" sz="1900" dirty="0">
                <a:latin typeface="+mn-lt"/>
              </a:rPr>
              <a:t> </a:t>
            </a:r>
          </a:p>
          <a:p>
            <a:r>
              <a:rPr lang="nb-NO" sz="1900" b="1" dirty="0">
                <a:latin typeface="+mn-lt"/>
              </a:rPr>
              <a:t>Individuell </a:t>
            </a:r>
            <a:r>
              <a:rPr lang="nb-NO" sz="1900" dirty="0">
                <a:latin typeface="+mn-lt"/>
              </a:rPr>
              <a:t>–1A-2A og 1F-2F-3F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A99ACFF-00A4-4D49-B121-9A9B27E8F6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To modeller </a:t>
            </a:r>
          </a:p>
          <a:p>
            <a:pPr marL="0" indent="0">
              <a:buNone/>
            </a:pPr>
            <a:endParaRPr lang="nb-NO" dirty="0"/>
          </a:p>
          <a:p>
            <a:pPr marL="514350" indent="-514350">
              <a:buFont typeface="+mj-lt"/>
              <a:buAutoNum type="arabicPeriod"/>
            </a:pPr>
            <a:r>
              <a:rPr lang="nb-NO" dirty="0"/>
              <a:t>Trener SRI</a:t>
            </a:r>
          </a:p>
          <a:p>
            <a:pPr marL="514350" indent="-514350">
              <a:buFont typeface="+mj-lt"/>
              <a:buAutoNum type="arabicPeriod"/>
            </a:pPr>
            <a:endParaRPr lang="nb-NO" dirty="0"/>
          </a:p>
          <a:p>
            <a:pPr marL="514350" indent="-514350">
              <a:buFont typeface="+mj-lt"/>
              <a:buAutoNum type="arabicPeriod"/>
            </a:pPr>
            <a:r>
              <a:rPr lang="nb-NO" dirty="0"/>
              <a:t>Periodisering</a:t>
            </a:r>
          </a:p>
        </p:txBody>
      </p:sp>
    </p:spTree>
    <p:extLst>
      <p:ext uri="{BB962C8B-B14F-4D97-AF65-F5344CB8AC3E}">
        <p14:creationId xmlns:p14="http://schemas.microsoft.com/office/powerpoint/2010/main" val="3849286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1470792-20A4-4ED1-907B-A7F4751A0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Spillformenes sportsplan</a:t>
            </a:r>
          </a:p>
        </p:txBody>
      </p:sp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8FE12FA0-D744-4432-BCBB-1B60C01677C0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104889"/>
            <a:ext cx="4038600" cy="3409971"/>
          </a:xfrm>
          <a:prstGeom prst="rect">
            <a:avLst/>
          </a:prstGeom>
        </p:spPr>
      </p:pic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69EE703F-BEBC-45CD-A834-D601AEEF92C4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115857" y="1063625"/>
            <a:ext cx="3103286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7518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8953313-A80E-4C21-AC6B-BA630D112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Spillformenes sportsplan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BF0145DB-B842-4BE7-A3ED-E49D724C69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676710"/>
            <a:ext cx="4038600" cy="2266329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1D4DD8A-7297-45B9-ACFF-C8BC8C68AA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943708" y="1063625"/>
            <a:ext cx="3273502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01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45A389-E699-4511-8260-C9B1D10BD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Spillformenes sportsplan</a:t>
            </a:r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60CCB419-59D6-4B16-B7B1-F50865A490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" y="1063229"/>
            <a:ext cx="4038600" cy="3177394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57D47F93-FC30-4B4E-AD90-5040BC0234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28117" y="965250"/>
            <a:ext cx="3344564" cy="377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868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BBAB64A-3533-4454-ADBE-A9E91C818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Spillformenes sportsplan</a:t>
            </a: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D0378983-E531-4F47-A254-25D67FD4DBFF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78286434"/>
              </p:ext>
            </p:extLst>
          </p:nvPr>
        </p:nvGraphicFramePr>
        <p:xfrm>
          <a:off x="691376" y="981307"/>
          <a:ext cx="3396209" cy="35748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3789">
                  <a:extLst>
                    <a:ext uri="{9D8B030D-6E8A-4147-A177-3AD203B41FA5}">
                      <a16:colId xmlns:a16="http://schemas.microsoft.com/office/drawing/2014/main" val="15610384"/>
                    </a:ext>
                  </a:extLst>
                </a:gridCol>
                <a:gridCol w="831842">
                  <a:extLst>
                    <a:ext uri="{9D8B030D-6E8A-4147-A177-3AD203B41FA5}">
                      <a16:colId xmlns:a16="http://schemas.microsoft.com/office/drawing/2014/main" val="2911792454"/>
                    </a:ext>
                  </a:extLst>
                </a:gridCol>
                <a:gridCol w="1600578">
                  <a:extLst>
                    <a:ext uri="{9D8B030D-6E8A-4147-A177-3AD203B41FA5}">
                      <a16:colId xmlns:a16="http://schemas.microsoft.com/office/drawing/2014/main" val="2997842157"/>
                    </a:ext>
                  </a:extLst>
                </a:gridCol>
              </a:tblGrid>
              <a:tr h="2599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Hva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Hvordan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Viktige momenter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extLst>
                  <a:ext uri="{0D108BD9-81ED-4DB2-BD59-A6C34878D82A}">
                    <a16:rowId xmlns:a16="http://schemas.microsoft.com/office/drawing/2014/main" val="3733558018"/>
                  </a:ext>
                </a:extLst>
              </a:tr>
              <a:tr h="482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Oppvarming (10min)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Ballkontroll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Kom raskt i gang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Mye aktivitet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Mange ballberøringer pr spiller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extLst>
                  <a:ext uri="{0D108BD9-81ED-4DB2-BD59-A6C34878D82A}">
                    <a16:rowId xmlns:a16="http://schemas.microsoft.com/office/drawing/2014/main" val="3867968768"/>
                  </a:ext>
                </a:extLst>
              </a:tr>
              <a:tr h="1281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Deløvelse (10min)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Med og mot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Små grupper med mye involvering.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 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Begynn enkelt med god plass og lite/ingen motspill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 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Øk vanskelighetsgraden med 1) flere medspillere 2) motspillere 3) mindre plass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når spillerne mestrer godt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extLst>
                  <a:ext uri="{0D108BD9-81ED-4DB2-BD59-A6C34878D82A}">
                    <a16:rowId xmlns:a16="http://schemas.microsoft.com/office/drawing/2014/main" val="3038871896"/>
                  </a:ext>
                </a:extLst>
              </a:tr>
              <a:tr h="15506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Spill (40min)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Smålagspill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1v1, 2v2, 3v3</a:t>
                      </a:r>
                      <a:endParaRPr lang="nb-NO" sz="9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>
                          <a:effectLst/>
                        </a:rPr>
                        <a:t>3v2, 2v1</a:t>
                      </a:r>
                      <a:endParaRPr lang="nb-NO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Korte kamper med korte pauser -  fotball er en intensitetsidrett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 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Muligheter: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- Alle spiller hele tiden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- Trelagspill – 2 spiller, 1 hviler - rullering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- Firelagspill – 2 spiller, 2 hviler – bytte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 </a:t>
                      </a:r>
                      <a:endParaRPr lang="nb-NO" sz="9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700" dirty="0">
                          <a:effectLst/>
                        </a:rPr>
                        <a:t>Tilpass organisering etter antall på trening for å få best mulig aktivitet</a:t>
                      </a:r>
                      <a:endParaRPr lang="nb-NO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357" marR="45357" marT="45357" marB="45357"/>
                </a:tc>
                <a:extLst>
                  <a:ext uri="{0D108BD9-81ED-4DB2-BD59-A6C34878D82A}">
                    <a16:rowId xmlns:a16="http://schemas.microsoft.com/office/drawing/2014/main" val="2277369951"/>
                  </a:ext>
                </a:extLst>
              </a:tr>
            </a:tbl>
          </a:graphicData>
        </a:graphic>
      </p:graphicFrame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172ED38E-D07B-4C4F-9997-1510704EEC0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05218349"/>
              </p:ext>
            </p:extLst>
          </p:nvPr>
        </p:nvGraphicFramePr>
        <p:xfrm>
          <a:off x="4884234" y="981307"/>
          <a:ext cx="3568390" cy="35748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2651">
                  <a:extLst>
                    <a:ext uri="{9D8B030D-6E8A-4147-A177-3AD203B41FA5}">
                      <a16:colId xmlns:a16="http://schemas.microsoft.com/office/drawing/2014/main" val="3058514916"/>
                    </a:ext>
                  </a:extLst>
                </a:gridCol>
                <a:gridCol w="874015">
                  <a:extLst>
                    <a:ext uri="{9D8B030D-6E8A-4147-A177-3AD203B41FA5}">
                      <a16:colId xmlns:a16="http://schemas.microsoft.com/office/drawing/2014/main" val="4033363622"/>
                    </a:ext>
                  </a:extLst>
                </a:gridCol>
                <a:gridCol w="1681724">
                  <a:extLst>
                    <a:ext uri="{9D8B030D-6E8A-4147-A177-3AD203B41FA5}">
                      <a16:colId xmlns:a16="http://schemas.microsoft.com/office/drawing/2014/main" val="352951502"/>
                    </a:ext>
                  </a:extLst>
                </a:gridCol>
              </a:tblGrid>
              <a:tr h="186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Hva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Hvordan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Viktige momenter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extLst>
                  <a:ext uri="{0D108BD9-81ED-4DB2-BD59-A6C34878D82A}">
                    <a16:rowId xmlns:a16="http://schemas.microsoft.com/office/drawing/2014/main" val="1717407583"/>
                  </a:ext>
                </a:extLst>
              </a:tr>
              <a:tr h="402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Oppvarming (20 min)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Skadefri +</a:t>
                      </a: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Ballkontroll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Kom raskt i gang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Mye aktivitet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Mange ballberøringer pr spiller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extLst>
                  <a:ext uri="{0D108BD9-81ED-4DB2-BD59-A6C34878D82A}">
                    <a16:rowId xmlns:a16="http://schemas.microsoft.com/office/drawing/2014/main" val="1721238822"/>
                  </a:ext>
                </a:extLst>
              </a:tr>
              <a:tr h="16983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Deløvelse (30min)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Med og mot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Små grupper med mye involvering.</a:t>
                      </a:r>
                      <a:br>
                        <a:rPr lang="nb-NO" sz="600">
                          <a:effectLst/>
                        </a:rPr>
                      </a:b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Så ofte som mulig:</a:t>
                      </a: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- øvelser med retning</a:t>
                      </a: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- motstand 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- roller 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- i tråd med spillestil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 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Begynn enkelt - Øk vanskelighetsgraden </a:t>
                      </a: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1) flere medspillere 2) motspillere 3) mindre plass når spillerne mestrer godt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 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Husk korte intensive sekvenser 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extLst>
                  <a:ext uri="{0D108BD9-81ED-4DB2-BD59-A6C34878D82A}">
                    <a16:rowId xmlns:a16="http://schemas.microsoft.com/office/drawing/2014/main" val="2264718223"/>
                  </a:ext>
                </a:extLst>
              </a:tr>
              <a:tr h="12879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Spill (40min)</a:t>
                      </a: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Smålagspill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1v1, 2v2, 3v3,4v4,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2v1, 3v2, 4v3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 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Mellomflate</a:t>
                      </a:r>
                      <a:endParaRPr lang="nb-NO" sz="7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>
                          <a:effectLst/>
                        </a:rPr>
                        <a:t>5v5, 6v6,7v7</a:t>
                      </a:r>
                      <a:br>
                        <a:rPr lang="nb-NO" sz="600">
                          <a:effectLst/>
                        </a:rPr>
                      </a:b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Storflate (3 ledd)</a:t>
                      </a:r>
                      <a:br>
                        <a:rPr lang="nb-NO" sz="600">
                          <a:effectLst/>
                        </a:rPr>
                      </a:br>
                      <a:r>
                        <a:rPr lang="nb-NO" sz="600">
                          <a:effectLst/>
                        </a:rPr>
                        <a:t>8v8,9v9,10v10,11v11 </a:t>
                      </a:r>
                      <a:br>
                        <a:rPr lang="nb-NO" sz="600">
                          <a:effectLst/>
                        </a:rPr>
                      </a:br>
                      <a:endParaRPr lang="nb-NO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Korte kamper med korte pauser -  fotball er en intensitetsidrett</a:t>
                      </a:r>
                      <a:br>
                        <a:rPr lang="nb-NO" sz="600" dirty="0">
                          <a:effectLst/>
                        </a:rPr>
                      </a:b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Muligheter:</a:t>
                      </a: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- Alle spiller hele tiden</a:t>
                      </a: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- Trelagspill – 2 spiller, 1 hviler - rullering</a:t>
                      </a: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- Firelagspill – 2 spiller, 2 hviler – bytte</a:t>
                      </a: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7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Tilpass organisering etter antall på trening for å få best mulig aktivitet </a:t>
                      </a:r>
                      <a:endParaRPr lang="nb-NO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231" marR="38231" marT="38231" marB="38231"/>
                </a:tc>
                <a:extLst>
                  <a:ext uri="{0D108BD9-81ED-4DB2-BD59-A6C34878D82A}">
                    <a16:rowId xmlns:a16="http://schemas.microsoft.com/office/drawing/2014/main" val="4216527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974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71052E1-E756-45CB-94BC-27476B9AA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 dirty="0"/>
              <a:t>Sportsplan med </a:t>
            </a:r>
            <a:br>
              <a:rPr lang="nb-NO" dirty="0"/>
            </a:br>
            <a:r>
              <a:rPr lang="nb-NO" dirty="0"/>
              <a:t>KLUBBEN SOM SJEF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06B0CFF-C959-4E67-A349-9ABC216D8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4555" y="1334229"/>
            <a:ext cx="4374891" cy="42225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nb-NO" sz="2400" b="1" dirty="0">
                <a:solidFill>
                  <a:srgbClr val="FF0000"/>
                </a:solidFill>
              </a:rPr>
              <a:t>Hva mener trenerne at en </a:t>
            </a:r>
            <a:br>
              <a:rPr lang="nb-NO" sz="2400" b="1" dirty="0">
                <a:solidFill>
                  <a:srgbClr val="FF0000"/>
                </a:solidFill>
              </a:rPr>
            </a:br>
            <a:r>
              <a:rPr lang="nb-NO" sz="2400" b="1" dirty="0">
                <a:solidFill>
                  <a:srgbClr val="FF0000"/>
                </a:solidFill>
              </a:rPr>
              <a:t>Sportsplan bør inneholde da?</a:t>
            </a:r>
          </a:p>
          <a:p>
            <a:pPr marL="0" indent="0" algn="ctr">
              <a:buNone/>
            </a:pPr>
            <a:endParaRPr lang="nb-NO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D342FD11-95EF-43CE-8452-BFB416FBD990}"/>
              </a:ext>
            </a:extLst>
          </p:cNvPr>
          <p:cNvGraphicFramePr/>
          <p:nvPr>
            <p:extLst/>
          </p:nvPr>
        </p:nvGraphicFramePr>
        <p:xfrm>
          <a:off x="627484" y="1872408"/>
          <a:ext cx="7886700" cy="2847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63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FA99E7-A9C7-4763-B8C4-2585781CF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Spillformenes sportsplan</a:t>
            </a:r>
          </a:p>
        </p:txBody>
      </p:sp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97DB4AFA-C72D-42B0-9D7B-3567D5EBE41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95092" y="1159725"/>
            <a:ext cx="4215868" cy="3137211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AFDE27B2-6CBB-4196-ABAC-9281DED5C83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648199" y="1159726"/>
            <a:ext cx="4480272" cy="291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967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ssholder for innhold 6">
            <a:extLst>
              <a:ext uri="{FF2B5EF4-FFF2-40B4-BE49-F238E27FC236}">
                <a16:creationId xmlns:a16="http://schemas.microsoft.com/office/drawing/2014/main" id="{2F11B055-9FB7-4F46-86ED-6895F623AE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411" y="0"/>
            <a:ext cx="5315093" cy="426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22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1D77D9-0D09-4F1A-B49C-8A24965059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C7375E2E-F356-45BF-9FFD-95A84E8D567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3065" y="267629"/>
            <a:ext cx="4282736" cy="4288496"/>
          </a:xfrm>
          <a:prstGeom prst="rect">
            <a:avLst/>
          </a:prstGeom>
        </p:spPr>
      </p:pic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2234F29F-08E4-4101-85A8-539578ED7C0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495801" y="237892"/>
            <a:ext cx="4148944" cy="338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919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7C719A-0384-4D90-ACE0-EF340D580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271C1341-CBF8-4F05-BFFC-228F0FDDBC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" y="1118201"/>
            <a:ext cx="4495800" cy="3071039"/>
          </a:xfrm>
          <a:prstGeom prst="rect">
            <a:avLst/>
          </a:prstGeom>
        </p:spPr>
      </p:pic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09808982-B281-4BE1-83D7-33A066810A3B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777954402"/>
              </p:ext>
            </p:extLst>
          </p:nvPr>
        </p:nvGraphicFramePr>
        <p:xfrm>
          <a:off x="4495800" y="1121265"/>
          <a:ext cx="4358267" cy="306797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37839">
                  <a:extLst>
                    <a:ext uri="{9D8B030D-6E8A-4147-A177-3AD203B41FA5}">
                      <a16:colId xmlns:a16="http://schemas.microsoft.com/office/drawing/2014/main" val="1451508768"/>
                    </a:ext>
                  </a:extLst>
                </a:gridCol>
                <a:gridCol w="959794">
                  <a:extLst>
                    <a:ext uri="{9D8B030D-6E8A-4147-A177-3AD203B41FA5}">
                      <a16:colId xmlns:a16="http://schemas.microsoft.com/office/drawing/2014/main" val="664526719"/>
                    </a:ext>
                  </a:extLst>
                </a:gridCol>
                <a:gridCol w="1034431">
                  <a:extLst>
                    <a:ext uri="{9D8B030D-6E8A-4147-A177-3AD203B41FA5}">
                      <a16:colId xmlns:a16="http://schemas.microsoft.com/office/drawing/2014/main" val="3250554499"/>
                    </a:ext>
                  </a:extLst>
                </a:gridCol>
                <a:gridCol w="812841">
                  <a:extLst>
                    <a:ext uri="{9D8B030D-6E8A-4147-A177-3AD203B41FA5}">
                      <a16:colId xmlns:a16="http://schemas.microsoft.com/office/drawing/2014/main" val="3477684273"/>
                    </a:ext>
                  </a:extLst>
                </a:gridCol>
                <a:gridCol w="813362">
                  <a:extLst>
                    <a:ext uri="{9D8B030D-6E8A-4147-A177-3AD203B41FA5}">
                      <a16:colId xmlns:a16="http://schemas.microsoft.com/office/drawing/2014/main" val="3704439582"/>
                    </a:ext>
                  </a:extLst>
                </a:gridCol>
              </a:tblGrid>
              <a:tr h="4090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Spillform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Banestørrelse u/O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Banestørrelse m/O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Kamplengde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Formasjon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3622989874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1mot1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10x6m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&gt;1min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733833417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2mot2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16x10m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&gt;1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1937203463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3mot3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25x15m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28x18m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&gt;2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1-2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1046046725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4mot4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28x20m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38x25m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&gt;2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1-2-1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20511324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5mot5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35x22m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47x30m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&gt;4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1-1-2-1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2268182510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6mot6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43x25m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57x37m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&gt;4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1-2-3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4172231971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7mot7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50x30m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66x43m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&gt;6 min 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1-2-3-1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2958214764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8mot8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75x50m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&gt;6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1-3-3-1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2326428166"/>
                  </a:ext>
                </a:extLst>
              </a:tr>
              <a:tr h="2045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9mot9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86x55m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&gt;8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1-3-2-3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3402682543"/>
                  </a:ext>
                </a:extLst>
              </a:tr>
              <a:tr h="4090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10mot10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95x62m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&gt;8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1-3-3-3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437734384"/>
                  </a:ext>
                </a:extLst>
              </a:tr>
              <a:tr h="4090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11mot11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105x68m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>
                          <a:effectLst/>
                        </a:rPr>
                        <a:t>&gt;8 min</a:t>
                      </a:r>
                      <a:endParaRPr lang="nb-NO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nb-NO" sz="1100" dirty="0">
                          <a:effectLst/>
                        </a:rPr>
                        <a:t>1-4-3-3</a:t>
                      </a:r>
                      <a:endParaRPr lang="nb-NO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256" marR="65256" marT="0" marB="0"/>
                </a:tc>
                <a:extLst>
                  <a:ext uri="{0D108BD9-81ED-4DB2-BD59-A6C34878D82A}">
                    <a16:rowId xmlns:a16="http://schemas.microsoft.com/office/drawing/2014/main" val="46536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4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0820CC3-CE42-42A0-B39B-20F94B1E6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Plan for trenerveileding 2018</a:t>
            </a:r>
          </a:p>
        </p:txBody>
      </p:sp>
      <p:cxnSp>
        <p:nvCxnSpPr>
          <p:cNvPr id="5" name="Rett linje 4">
            <a:extLst>
              <a:ext uri="{FF2B5EF4-FFF2-40B4-BE49-F238E27FC236}">
                <a16:creationId xmlns:a16="http://schemas.microsoft.com/office/drawing/2014/main" id="{02FB8920-C9C1-4F03-AFC6-16CF86B585FF}"/>
              </a:ext>
            </a:extLst>
          </p:cNvPr>
          <p:cNvCxnSpPr>
            <a:cxnSpLocks/>
          </p:cNvCxnSpPr>
          <p:nvPr/>
        </p:nvCxnSpPr>
        <p:spPr>
          <a:xfrm>
            <a:off x="735980" y="2763126"/>
            <a:ext cx="742671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FC8B834-0609-40CC-B611-D178AF208E4B}"/>
              </a:ext>
            </a:extLst>
          </p:cNvPr>
          <p:cNvSpPr txBox="1"/>
          <p:nvPr/>
        </p:nvSpPr>
        <p:spPr>
          <a:xfrm>
            <a:off x="133815" y="2640016"/>
            <a:ext cx="7285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01.01.18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3164D9D-F04D-4695-939A-1196AF9C11EC}"/>
              </a:ext>
            </a:extLst>
          </p:cNvPr>
          <p:cNvSpPr txBox="1"/>
          <p:nvPr/>
        </p:nvSpPr>
        <p:spPr>
          <a:xfrm>
            <a:off x="8222166" y="2640016"/>
            <a:ext cx="788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31.12.2018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9485C32-6F39-4C1B-8A30-57ED1B6453A5}"/>
              </a:ext>
            </a:extLst>
          </p:cNvPr>
          <p:cNvSpPr txBox="1"/>
          <p:nvPr/>
        </p:nvSpPr>
        <p:spPr>
          <a:xfrm>
            <a:off x="780592" y="2189884"/>
            <a:ext cx="5835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Uke 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EF3519B5-AC3A-49FC-A73B-E7736B36D930}"/>
              </a:ext>
            </a:extLst>
          </p:cNvPr>
          <p:cNvSpPr txBox="1"/>
          <p:nvPr/>
        </p:nvSpPr>
        <p:spPr>
          <a:xfrm>
            <a:off x="1040781" y="2871662"/>
            <a:ext cx="14868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/>
              <a:t>Bli kjent – kartlegging</a:t>
            </a:r>
            <a:br>
              <a:rPr lang="nb-NO" sz="1000" dirty="0"/>
            </a:br>
            <a:r>
              <a:rPr lang="nb-NO" sz="1000" dirty="0"/>
              <a:t>2-3 besøk </a:t>
            </a:r>
          </a:p>
        </p:txBody>
      </p:sp>
      <p:cxnSp>
        <p:nvCxnSpPr>
          <p:cNvPr id="14" name="Rett linje 13">
            <a:extLst>
              <a:ext uri="{FF2B5EF4-FFF2-40B4-BE49-F238E27FC236}">
                <a16:creationId xmlns:a16="http://schemas.microsoft.com/office/drawing/2014/main" id="{349A12B4-5F02-41D6-A887-4F91DF75F4C4}"/>
              </a:ext>
            </a:extLst>
          </p:cNvPr>
          <p:cNvCxnSpPr/>
          <p:nvPr/>
        </p:nvCxnSpPr>
        <p:spPr>
          <a:xfrm>
            <a:off x="1040781" y="2520605"/>
            <a:ext cx="0" cy="535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>
            <a:extLst>
              <a:ext uri="{FF2B5EF4-FFF2-40B4-BE49-F238E27FC236}">
                <a16:creationId xmlns:a16="http://schemas.microsoft.com/office/drawing/2014/main" id="{83B71951-492A-4DFE-B741-1EE9513BC31A}"/>
              </a:ext>
            </a:extLst>
          </p:cNvPr>
          <p:cNvCxnSpPr>
            <a:cxnSpLocks/>
          </p:cNvCxnSpPr>
          <p:nvPr/>
        </p:nvCxnSpPr>
        <p:spPr>
          <a:xfrm flipV="1">
            <a:off x="2445834" y="2520606"/>
            <a:ext cx="0" cy="5357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F38E8118-435F-4ED6-9332-BEB18A06CBCA}"/>
              </a:ext>
            </a:extLst>
          </p:cNvPr>
          <p:cNvSpPr txBox="1"/>
          <p:nvPr/>
        </p:nvSpPr>
        <p:spPr>
          <a:xfrm>
            <a:off x="2183787" y="2208288"/>
            <a:ext cx="602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Uke 8 </a:t>
            </a:r>
          </a:p>
        </p:txBody>
      </p:sp>
      <p:cxnSp>
        <p:nvCxnSpPr>
          <p:cNvPr id="20" name="Rett linje 19">
            <a:extLst>
              <a:ext uri="{FF2B5EF4-FFF2-40B4-BE49-F238E27FC236}">
                <a16:creationId xmlns:a16="http://schemas.microsoft.com/office/drawing/2014/main" id="{97748999-AFB2-41E7-A227-665E360A2E87}"/>
              </a:ext>
            </a:extLst>
          </p:cNvPr>
          <p:cNvCxnSpPr/>
          <p:nvPr/>
        </p:nvCxnSpPr>
        <p:spPr>
          <a:xfrm>
            <a:off x="4386146" y="2549350"/>
            <a:ext cx="0" cy="535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kstSylinder 21">
            <a:extLst>
              <a:ext uri="{FF2B5EF4-FFF2-40B4-BE49-F238E27FC236}">
                <a16:creationId xmlns:a16="http://schemas.microsoft.com/office/drawing/2014/main" id="{C7B9A9E2-7095-41CF-BA90-037D8FD42CE8}"/>
              </a:ext>
            </a:extLst>
          </p:cNvPr>
          <p:cNvSpPr txBox="1"/>
          <p:nvPr/>
        </p:nvSpPr>
        <p:spPr>
          <a:xfrm>
            <a:off x="2505309" y="2838852"/>
            <a:ext cx="20518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Systematisk veiledning på alle lag</a:t>
            </a: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D0471354-38B3-480B-87A6-E922CAE69276}"/>
              </a:ext>
            </a:extLst>
          </p:cNvPr>
          <p:cNvSpPr txBox="1"/>
          <p:nvPr/>
        </p:nvSpPr>
        <p:spPr>
          <a:xfrm>
            <a:off x="1256371" y="2503483"/>
            <a:ext cx="1189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Oppstartsfase</a:t>
            </a:r>
          </a:p>
        </p:txBody>
      </p:sp>
      <p:sp>
        <p:nvSpPr>
          <p:cNvPr id="25" name="TekstSylinder 24">
            <a:extLst>
              <a:ext uri="{FF2B5EF4-FFF2-40B4-BE49-F238E27FC236}">
                <a16:creationId xmlns:a16="http://schemas.microsoft.com/office/drawing/2014/main" id="{3F89AA77-E4B3-4283-B431-0AF97F084ED8}"/>
              </a:ext>
            </a:extLst>
          </p:cNvPr>
          <p:cNvSpPr txBox="1"/>
          <p:nvPr/>
        </p:nvSpPr>
        <p:spPr>
          <a:xfrm>
            <a:off x="2746914" y="2510194"/>
            <a:ext cx="1189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Veiledningsfase 1</a:t>
            </a: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0720F630-898B-4F45-9865-441EB6FBB0C8}"/>
              </a:ext>
            </a:extLst>
          </p:cNvPr>
          <p:cNvSpPr txBox="1"/>
          <p:nvPr/>
        </p:nvSpPr>
        <p:spPr>
          <a:xfrm>
            <a:off x="4085065" y="2262234"/>
            <a:ext cx="602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Uke 26 </a:t>
            </a:r>
          </a:p>
        </p:txBody>
      </p:sp>
      <p:cxnSp>
        <p:nvCxnSpPr>
          <p:cNvPr id="27" name="Rett linje 26">
            <a:extLst>
              <a:ext uri="{FF2B5EF4-FFF2-40B4-BE49-F238E27FC236}">
                <a16:creationId xmlns:a16="http://schemas.microsoft.com/office/drawing/2014/main" id="{404CBB27-4D9D-43DB-A8F5-1FBAD872B5C7}"/>
              </a:ext>
            </a:extLst>
          </p:cNvPr>
          <p:cNvCxnSpPr/>
          <p:nvPr/>
        </p:nvCxnSpPr>
        <p:spPr>
          <a:xfrm>
            <a:off x="4843346" y="2558125"/>
            <a:ext cx="0" cy="535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kstSylinder 27">
            <a:extLst>
              <a:ext uri="{FF2B5EF4-FFF2-40B4-BE49-F238E27FC236}">
                <a16:creationId xmlns:a16="http://schemas.microsoft.com/office/drawing/2014/main" id="{08A5446F-4AD6-41DD-A76B-DE2C317B662A}"/>
              </a:ext>
            </a:extLst>
          </p:cNvPr>
          <p:cNvSpPr txBox="1"/>
          <p:nvPr/>
        </p:nvSpPr>
        <p:spPr>
          <a:xfrm>
            <a:off x="4572000" y="2257263"/>
            <a:ext cx="602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Uke 35 </a:t>
            </a:r>
          </a:p>
        </p:txBody>
      </p:sp>
      <p:sp>
        <p:nvSpPr>
          <p:cNvPr id="29" name="TekstSylinder 28">
            <a:extLst>
              <a:ext uri="{FF2B5EF4-FFF2-40B4-BE49-F238E27FC236}">
                <a16:creationId xmlns:a16="http://schemas.microsoft.com/office/drawing/2014/main" id="{2E9DCF83-AC60-4922-A0AD-DA00485EDAD0}"/>
              </a:ext>
            </a:extLst>
          </p:cNvPr>
          <p:cNvSpPr txBox="1"/>
          <p:nvPr/>
        </p:nvSpPr>
        <p:spPr>
          <a:xfrm>
            <a:off x="446050" y="3137185"/>
            <a:ext cx="1189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/>
              <a:t>Oppstartsmøte </a:t>
            </a:r>
          </a:p>
          <a:p>
            <a:pPr algn="ctr"/>
            <a:r>
              <a:rPr lang="nb-NO" sz="1000" dirty="0"/>
              <a:t>Vår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EB909820-984C-4779-9F72-C68ECF4BE559}"/>
              </a:ext>
            </a:extLst>
          </p:cNvPr>
          <p:cNvSpPr txBox="1"/>
          <p:nvPr/>
        </p:nvSpPr>
        <p:spPr>
          <a:xfrm>
            <a:off x="4278349" y="3144660"/>
            <a:ext cx="1189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1000" dirty="0"/>
              <a:t>Oppstartsmøte </a:t>
            </a:r>
          </a:p>
          <a:p>
            <a:pPr algn="ctr"/>
            <a:r>
              <a:rPr lang="nb-NO" sz="1000" dirty="0"/>
              <a:t>Høst</a:t>
            </a:r>
          </a:p>
        </p:txBody>
      </p:sp>
      <p:sp>
        <p:nvSpPr>
          <p:cNvPr id="31" name="TekstSylinder 30">
            <a:extLst>
              <a:ext uri="{FF2B5EF4-FFF2-40B4-BE49-F238E27FC236}">
                <a16:creationId xmlns:a16="http://schemas.microsoft.com/office/drawing/2014/main" id="{88C65D31-4300-43C0-98B2-B2F0FAE662DE}"/>
              </a:ext>
            </a:extLst>
          </p:cNvPr>
          <p:cNvSpPr txBox="1"/>
          <p:nvPr/>
        </p:nvSpPr>
        <p:spPr>
          <a:xfrm>
            <a:off x="5545866" y="2476505"/>
            <a:ext cx="1189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Veiledningsfase 2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DDAE52C2-BCB5-443E-B37D-5A173A865729}"/>
              </a:ext>
            </a:extLst>
          </p:cNvPr>
          <p:cNvSpPr txBox="1"/>
          <p:nvPr/>
        </p:nvSpPr>
        <p:spPr>
          <a:xfrm>
            <a:off x="5042204" y="2819605"/>
            <a:ext cx="23659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Filming av kamper – planlegging av 2019</a:t>
            </a:r>
          </a:p>
        </p:txBody>
      </p:sp>
      <p:cxnSp>
        <p:nvCxnSpPr>
          <p:cNvPr id="33" name="Rett linje 32">
            <a:extLst>
              <a:ext uri="{FF2B5EF4-FFF2-40B4-BE49-F238E27FC236}">
                <a16:creationId xmlns:a16="http://schemas.microsoft.com/office/drawing/2014/main" id="{71CC5F01-5DDA-4427-AFAB-15F9A17CD409}"/>
              </a:ext>
            </a:extLst>
          </p:cNvPr>
          <p:cNvCxnSpPr/>
          <p:nvPr/>
        </p:nvCxnSpPr>
        <p:spPr>
          <a:xfrm>
            <a:off x="7408115" y="2558125"/>
            <a:ext cx="0" cy="53572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kstSylinder 33">
            <a:extLst>
              <a:ext uri="{FF2B5EF4-FFF2-40B4-BE49-F238E27FC236}">
                <a16:creationId xmlns:a16="http://schemas.microsoft.com/office/drawing/2014/main" id="{1BDDBFA9-8F75-47C6-8531-7F80B60B88CD}"/>
              </a:ext>
            </a:extLst>
          </p:cNvPr>
          <p:cNvSpPr txBox="1"/>
          <p:nvPr/>
        </p:nvSpPr>
        <p:spPr>
          <a:xfrm>
            <a:off x="7107034" y="2255426"/>
            <a:ext cx="6021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Uke 48 </a:t>
            </a:r>
          </a:p>
        </p:txBody>
      </p:sp>
      <p:cxnSp>
        <p:nvCxnSpPr>
          <p:cNvPr id="36" name="Rett pilkobling 35">
            <a:extLst>
              <a:ext uri="{FF2B5EF4-FFF2-40B4-BE49-F238E27FC236}">
                <a16:creationId xmlns:a16="http://schemas.microsoft.com/office/drawing/2014/main" id="{2EF2B518-A4D1-4DC0-9F32-E53CD830B979}"/>
              </a:ext>
            </a:extLst>
          </p:cNvPr>
          <p:cNvCxnSpPr/>
          <p:nvPr/>
        </p:nvCxnSpPr>
        <p:spPr>
          <a:xfrm>
            <a:off x="7605132" y="2599615"/>
            <a:ext cx="11820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647B09A7-357E-4EC1-B8EE-5C098E1DBE48}"/>
              </a:ext>
            </a:extLst>
          </p:cNvPr>
          <p:cNvSpPr txBox="1"/>
          <p:nvPr/>
        </p:nvSpPr>
        <p:spPr>
          <a:xfrm>
            <a:off x="7561457" y="4001214"/>
            <a:ext cx="23659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Sportsplan i virke i alle lag</a:t>
            </a:r>
          </a:p>
        </p:txBody>
      </p:sp>
      <p:sp>
        <p:nvSpPr>
          <p:cNvPr id="38" name="TekstSylinder 37">
            <a:extLst>
              <a:ext uri="{FF2B5EF4-FFF2-40B4-BE49-F238E27FC236}">
                <a16:creationId xmlns:a16="http://schemas.microsoft.com/office/drawing/2014/main" id="{84732BE2-3A19-487F-A972-77B2F200185F}"/>
              </a:ext>
            </a:extLst>
          </p:cNvPr>
          <p:cNvSpPr txBox="1"/>
          <p:nvPr/>
        </p:nvSpPr>
        <p:spPr>
          <a:xfrm>
            <a:off x="1431072" y="3439809"/>
            <a:ext cx="6512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dirty="0"/>
              <a:t>Redskapet er </a:t>
            </a:r>
            <a:r>
              <a:rPr lang="nb-NO" sz="2400" dirty="0">
                <a:solidFill>
                  <a:srgbClr val="0057B8"/>
                </a:solidFill>
              </a:rPr>
              <a:t>sportsplanen</a:t>
            </a:r>
          </a:p>
        </p:txBody>
      </p:sp>
      <p:sp>
        <p:nvSpPr>
          <p:cNvPr id="39" name="TekstSylinder 38">
            <a:extLst>
              <a:ext uri="{FF2B5EF4-FFF2-40B4-BE49-F238E27FC236}">
                <a16:creationId xmlns:a16="http://schemas.microsoft.com/office/drawing/2014/main" id="{5ADACD79-C5E4-4A6D-BB82-ABBE73FA13DA}"/>
              </a:ext>
            </a:extLst>
          </p:cNvPr>
          <p:cNvSpPr txBox="1"/>
          <p:nvPr/>
        </p:nvSpPr>
        <p:spPr>
          <a:xfrm>
            <a:off x="399587" y="4040908"/>
            <a:ext cx="23659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Sportsplan introduseres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D4454B54-6CA3-478D-982A-C0EE46D981E0}"/>
              </a:ext>
            </a:extLst>
          </p:cNvPr>
          <p:cNvSpPr txBox="1"/>
          <p:nvPr/>
        </p:nvSpPr>
        <p:spPr>
          <a:xfrm>
            <a:off x="3575823" y="4013182"/>
            <a:ext cx="2365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000" dirty="0"/>
              <a:t>Sportsplan implementeres i, </a:t>
            </a:r>
            <a:br>
              <a:rPr lang="nb-NO" sz="1000" dirty="0"/>
            </a:br>
            <a:r>
              <a:rPr lang="nb-NO" sz="1000" dirty="0"/>
              <a:t>og påvirkes av alle</a:t>
            </a:r>
          </a:p>
        </p:txBody>
      </p:sp>
      <p:cxnSp>
        <p:nvCxnSpPr>
          <p:cNvPr id="42" name="Rett pilkobling 41">
            <a:extLst>
              <a:ext uri="{FF2B5EF4-FFF2-40B4-BE49-F238E27FC236}">
                <a16:creationId xmlns:a16="http://schemas.microsoft.com/office/drawing/2014/main" id="{053E27B4-72C4-4F00-9F30-71647429408E}"/>
              </a:ext>
            </a:extLst>
          </p:cNvPr>
          <p:cNvCxnSpPr/>
          <p:nvPr/>
        </p:nvCxnSpPr>
        <p:spPr>
          <a:xfrm>
            <a:off x="1784195" y="4164018"/>
            <a:ext cx="169498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Rett pilkobling 42">
            <a:extLst>
              <a:ext uri="{FF2B5EF4-FFF2-40B4-BE49-F238E27FC236}">
                <a16:creationId xmlns:a16="http://schemas.microsoft.com/office/drawing/2014/main" id="{DD95DE97-FB44-49BF-A611-38AE2C47C62D}"/>
              </a:ext>
            </a:extLst>
          </p:cNvPr>
          <p:cNvCxnSpPr/>
          <p:nvPr/>
        </p:nvCxnSpPr>
        <p:spPr>
          <a:xfrm>
            <a:off x="5467811" y="4124324"/>
            <a:ext cx="169498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707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BD260D2-10B3-41ED-B988-BDE7D4EF0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3677"/>
            <a:ext cx="8229600" cy="857250"/>
          </a:xfrm>
        </p:spPr>
        <p:txBody>
          <a:bodyPr>
            <a:normAutofit/>
          </a:bodyPr>
          <a:lstStyle/>
          <a:p>
            <a:r>
              <a:rPr lang="nb-NO" sz="3200" dirty="0"/>
              <a:t>Plan for trenerveileding – fram til uke 8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EBBC7E2-CA44-48AD-AC70-25D09C4D1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063228"/>
            <a:ext cx="4038600" cy="408027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nb-NO" sz="3800" dirty="0">
                <a:latin typeface="+mn-lt"/>
              </a:rPr>
              <a:t>Uke 4 og uke 7?</a:t>
            </a:r>
            <a:br>
              <a:rPr lang="nb-NO" dirty="0">
                <a:latin typeface="+mn-lt"/>
              </a:rPr>
            </a:br>
            <a:r>
              <a:rPr lang="nb-NO" sz="2300" dirty="0">
                <a:latin typeface="+mn-lt"/>
              </a:rPr>
              <a:t>Mandag 1800 – G10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Mandag 1915 – J15/17/Sen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Tirsdag  1800 – G11/J11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Tirsdag  1915 – J13/J14/G13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Onsdag 1630 – J12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Onsdag 1745 – G9/G12 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Torsdag 1800 – G14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nb-NO" sz="2300" dirty="0">
                <a:latin typeface="+mn-lt"/>
              </a:rPr>
              <a:t>Fredag  1630 – G16</a:t>
            </a:r>
            <a:br>
              <a:rPr lang="nb-NO" sz="1800" dirty="0"/>
            </a:br>
            <a:endParaRPr lang="nb-NO" sz="1800" dirty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5B4D8A0-6090-4B0D-A53E-65AEDF0B252C}"/>
              </a:ext>
            </a:extLst>
          </p:cNvPr>
          <p:cNvSpPr txBox="1"/>
          <p:nvPr/>
        </p:nvSpPr>
        <p:spPr>
          <a:xfrm>
            <a:off x="4572000" y="1174595"/>
            <a:ext cx="398470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Hensikt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Bli kjent – hvem er dere?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Kartlegge – hvordan er deres praksis?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Samtale – hva er deres utfordringer? </a:t>
            </a:r>
          </a:p>
          <a:p>
            <a:endParaRPr lang="nb-NO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Innen Søndag uke 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dirty="0"/>
              <a:t>Alle hovedtrenere send inn følgende: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b-NO" dirty="0"/>
              <a:t>Trenersituasjonen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b-NO" dirty="0"/>
              <a:t>Antall spillere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b-NO" dirty="0"/>
              <a:t>Styrker i deres trenerteam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nb-NO" dirty="0"/>
              <a:t>Utfordringer dere opplever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8028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38DF8DE-FEB1-4A35-94E5-0A244B744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/>
              <a:t>Sportsplanversjoner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6FCB0C64-DE8F-4549-A638-8B13650004C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1798475"/>
          <a:ext cx="7886700" cy="2890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uppe 2">
            <a:extLst>
              <a:ext uri="{FF2B5EF4-FFF2-40B4-BE49-F238E27FC236}">
                <a16:creationId xmlns:a16="http://schemas.microsoft.com/office/drawing/2014/main" id="{62E1CFA8-D3AF-4CF3-BE62-F6F90CC45E34}"/>
              </a:ext>
            </a:extLst>
          </p:cNvPr>
          <p:cNvGrpSpPr/>
          <p:nvPr/>
        </p:nvGrpSpPr>
        <p:grpSpPr>
          <a:xfrm>
            <a:off x="628650" y="1248554"/>
            <a:ext cx="7886700" cy="300082"/>
            <a:chOff x="838200" y="1664739"/>
            <a:chExt cx="10515600" cy="400110"/>
          </a:xfrm>
        </p:grpSpPr>
        <p:cxnSp>
          <p:nvCxnSpPr>
            <p:cNvPr id="6" name="Rett pilkobling 5">
              <a:extLst>
                <a:ext uri="{FF2B5EF4-FFF2-40B4-BE49-F238E27FC236}">
                  <a16:creationId xmlns:a16="http://schemas.microsoft.com/office/drawing/2014/main" id="{5AE45F32-7C41-472C-ADC6-E1350E9B3A1B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2054582"/>
              <a:ext cx="10515600" cy="0"/>
            </a:xfrm>
            <a:prstGeom prst="straightConnector1">
              <a:avLst/>
            </a:prstGeom>
            <a:ln w="50800"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kstSylinder 7">
              <a:extLst>
                <a:ext uri="{FF2B5EF4-FFF2-40B4-BE49-F238E27FC236}">
                  <a16:creationId xmlns:a16="http://schemas.microsoft.com/office/drawing/2014/main" id="{EA53C39E-E645-4C1E-872D-CF7669B04C53}"/>
                </a:ext>
              </a:extLst>
            </p:cNvPr>
            <p:cNvSpPr txBox="1"/>
            <p:nvPr/>
          </p:nvSpPr>
          <p:spPr>
            <a:xfrm>
              <a:off x="838200" y="1664739"/>
              <a:ext cx="7164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nb-NO" sz="1350" dirty="0">
                  <a:solidFill>
                    <a:prstClr val="black"/>
                  </a:solidFill>
                  <a:latin typeface="Calibri" panose="020F0502020204030204"/>
                </a:rPr>
                <a:t>2018</a:t>
              </a:r>
            </a:p>
          </p:txBody>
        </p:sp>
        <p:sp>
          <p:nvSpPr>
            <p:cNvPr id="9" name="TekstSylinder 8">
              <a:extLst>
                <a:ext uri="{FF2B5EF4-FFF2-40B4-BE49-F238E27FC236}">
                  <a16:creationId xmlns:a16="http://schemas.microsoft.com/office/drawing/2014/main" id="{96D8EA8D-923E-406D-88A0-75132DAC7A8B}"/>
                </a:ext>
              </a:extLst>
            </p:cNvPr>
            <p:cNvSpPr txBox="1"/>
            <p:nvPr/>
          </p:nvSpPr>
          <p:spPr>
            <a:xfrm>
              <a:off x="5898503" y="1664739"/>
              <a:ext cx="7164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nb-NO" sz="1350" dirty="0">
                  <a:solidFill>
                    <a:prstClr val="black"/>
                  </a:solidFill>
                  <a:latin typeface="Calibri" panose="020F0502020204030204"/>
                </a:rPr>
                <a:t>2019</a:t>
              </a:r>
            </a:p>
          </p:txBody>
        </p:sp>
        <p:sp>
          <p:nvSpPr>
            <p:cNvPr id="10" name="TekstSylinder 9">
              <a:extLst>
                <a:ext uri="{FF2B5EF4-FFF2-40B4-BE49-F238E27FC236}">
                  <a16:creationId xmlns:a16="http://schemas.microsoft.com/office/drawing/2014/main" id="{1641E3CB-23CA-4819-A5BA-0D8AD0468E16}"/>
                </a:ext>
              </a:extLst>
            </p:cNvPr>
            <p:cNvSpPr txBox="1"/>
            <p:nvPr/>
          </p:nvSpPr>
          <p:spPr>
            <a:xfrm>
              <a:off x="10507824" y="1664739"/>
              <a:ext cx="71643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nb-NO" sz="1350" dirty="0">
                  <a:solidFill>
                    <a:prstClr val="black"/>
                  </a:solidFill>
                  <a:latin typeface="Calibri" panose="020F0502020204030204"/>
                </a:rPr>
                <a:t>2020</a:t>
              </a:r>
            </a:p>
          </p:txBody>
        </p:sp>
      </p:grpSp>
      <p:sp>
        <p:nvSpPr>
          <p:cNvPr id="5" name="Rektangel 4">
            <a:extLst>
              <a:ext uri="{FF2B5EF4-FFF2-40B4-BE49-F238E27FC236}">
                <a16:creationId xmlns:a16="http://schemas.microsoft.com/office/drawing/2014/main" id="{CAADE65E-DD82-48B7-A3FE-F5075AD4ED11}"/>
              </a:ext>
            </a:extLst>
          </p:cNvPr>
          <p:cNvSpPr/>
          <p:nvPr/>
        </p:nvSpPr>
        <p:spPr>
          <a:xfrm>
            <a:off x="6137211" y="4569667"/>
            <a:ext cx="1406590" cy="49685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b-NO" sz="135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Nett/Appbasert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D602990-A51D-462D-84F7-D328B7155C65}"/>
              </a:ext>
            </a:extLst>
          </p:cNvPr>
          <p:cNvSpPr/>
          <p:nvPr/>
        </p:nvSpPr>
        <p:spPr>
          <a:xfrm>
            <a:off x="4285084" y="3823217"/>
            <a:ext cx="1406590" cy="49685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2">
                <a:lumMod val="60000"/>
                <a:lumOff val="4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b-NO" sz="135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Videoer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09902EB-7BF1-435F-A3C7-2E30192D3955}"/>
              </a:ext>
            </a:extLst>
          </p:cNvPr>
          <p:cNvSpPr/>
          <p:nvPr/>
        </p:nvSpPr>
        <p:spPr>
          <a:xfrm>
            <a:off x="2437623" y="3088432"/>
            <a:ext cx="1406590" cy="49685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4">
                <a:lumMod val="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b-NO" sz="135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Design dokument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5F8196E9-8B45-43E8-90F5-A87B8A0ABA1E}"/>
              </a:ext>
            </a:extLst>
          </p:cNvPr>
          <p:cNvSpPr/>
          <p:nvPr/>
        </p:nvSpPr>
        <p:spPr>
          <a:xfrm>
            <a:off x="709128" y="2323322"/>
            <a:ext cx="1406590" cy="496856"/>
          </a:xfrm>
          <a:prstGeom prst="rect">
            <a:avLst/>
          </a:prstGeom>
          <a:solidFill>
            <a:schemeClr val="bg1"/>
          </a:solid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r>
              <a:rPr lang="nb-NO" sz="1350" dirty="0">
                <a:solidFill>
                  <a:srgbClr val="5B9BD5">
                    <a:lumMod val="75000"/>
                  </a:srgbClr>
                </a:solidFill>
                <a:latin typeface="Calibri" panose="020F0502020204030204"/>
              </a:rPr>
              <a:t>Lite designfokus</a:t>
            </a:r>
          </a:p>
        </p:txBody>
      </p:sp>
    </p:spTree>
    <p:extLst>
      <p:ext uri="{BB962C8B-B14F-4D97-AF65-F5344CB8AC3E}">
        <p14:creationId xmlns:p14="http://schemas.microsoft.com/office/powerpoint/2010/main" val="324170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F5A699-789C-4653-BB19-7C5FF6836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4896"/>
            <a:ext cx="7886700" cy="642889"/>
          </a:xfrm>
        </p:spPr>
        <p:txBody>
          <a:bodyPr/>
          <a:lstStyle/>
          <a:p>
            <a:pPr algn="ctr"/>
            <a:r>
              <a:rPr lang="nb-NO" dirty="0"/>
              <a:t>De </a:t>
            </a:r>
            <a:r>
              <a:rPr lang="nb-NO" b="1" dirty="0">
                <a:solidFill>
                  <a:schemeClr val="accent5">
                    <a:lumMod val="75000"/>
                  </a:schemeClr>
                </a:solidFill>
              </a:rPr>
              <a:t>BLÅ</a:t>
            </a:r>
            <a:r>
              <a:rPr lang="nb-NO" dirty="0"/>
              <a:t> trådene</a:t>
            </a:r>
          </a:p>
        </p:txBody>
      </p:sp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9BB8FAC2-F5CF-41F4-97E1-49D1207963EF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655423"/>
          <a:ext cx="7886700" cy="438912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7886700">
                  <a:extLst>
                    <a:ext uri="{9D8B030D-6E8A-4147-A177-3AD203B41FA5}">
                      <a16:colId xmlns:a16="http://schemas.microsoft.com/office/drawing/2014/main" val="403712212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Spillestil</a:t>
                      </a:r>
                    </a:p>
                  </a:txBody>
                  <a:tcPr marL="68580" marR="6858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3505966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Spillsystemer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299889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Strukturtema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7061078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Rollefokus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0470686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Individuelt 1A/ 1F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5752766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Metodeutvikling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3854876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Egentrening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461935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Begrepsinnlæring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856177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Sosialpedagogene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3753513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Fysikkstigen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7347328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Dommerperspektivet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174783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Analyseplan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006169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nb-NO" sz="1800" b="1" cap="none" spc="530" baseline="0" dirty="0"/>
                        <a:t>Helsefokuset</a:t>
                      </a:r>
                    </a:p>
                  </a:txBody>
                  <a:tcPr marL="68580" marR="68580" marT="34290" marB="3429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53494985"/>
                  </a:ext>
                </a:extLst>
              </a:tr>
            </a:tbl>
          </a:graphicData>
        </a:graphic>
      </p:graphicFrame>
      <p:sp>
        <p:nvSpPr>
          <p:cNvPr id="3" name="Rektangel 2">
            <a:extLst>
              <a:ext uri="{FF2B5EF4-FFF2-40B4-BE49-F238E27FC236}">
                <a16:creationId xmlns:a16="http://schemas.microsoft.com/office/drawing/2014/main" id="{BDB665EE-4EF0-4627-A703-041B37758CAD}"/>
              </a:ext>
            </a:extLst>
          </p:cNvPr>
          <p:cNvSpPr/>
          <p:nvPr/>
        </p:nvSpPr>
        <p:spPr>
          <a:xfrm>
            <a:off x="558054" y="2292724"/>
            <a:ext cx="8054788" cy="28507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nb-NO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BE438102-48A1-4027-9799-D9A48B721D31}"/>
              </a:ext>
            </a:extLst>
          </p:cNvPr>
          <p:cNvSpPr txBox="1"/>
          <p:nvPr/>
        </p:nvSpPr>
        <p:spPr>
          <a:xfrm>
            <a:off x="1592379" y="2763219"/>
            <a:ext cx="1546549" cy="11310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SPORTSPLANEN </a:t>
            </a:r>
          </a:p>
          <a:p>
            <a:pPr algn="ctr" defTabSz="685800"/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=</a:t>
            </a:r>
            <a:br>
              <a:rPr lang="nb-NO" sz="135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Den mest kompetente treneren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30E3BAB-E0AE-4B3B-95DA-F93A4616251F}"/>
              </a:ext>
            </a:extLst>
          </p:cNvPr>
          <p:cNvSpPr txBox="1"/>
          <p:nvPr/>
        </p:nvSpPr>
        <p:spPr>
          <a:xfrm>
            <a:off x="6005073" y="2763219"/>
            <a:ext cx="1546549" cy="113107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defTabSz="685800"/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SPORTSPLANEN </a:t>
            </a:r>
          </a:p>
          <a:p>
            <a:pPr algn="ctr" defTabSz="685800"/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=</a:t>
            </a:r>
            <a:br>
              <a:rPr lang="nb-NO" sz="1350" dirty="0">
                <a:solidFill>
                  <a:prstClr val="black"/>
                </a:solidFill>
                <a:latin typeface="Calibri" panose="020F0502020204030204"/>
              </a:rPr>
            </a:br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En dynamisk utviklingsplan </a:t>
            </a:r>
          </a:p>
          <a:p>
            <a:pPr algn="ctr" defTabSz="685800"/>
            <a:r>
              <a:rPr lang="nb-NO" sz="1350" dirty="0">
                <a:solidFill>
                  <a:prstClr val="black"/>
                </a:solidFill>
                <a:latin typeface="Calibri" panose="020F0502020204030204"/>
              </a:rPr>
              <a:t>for all framtid</a:t>
            </a:r>
          </a:p>
        </p:txBody>
      </p:sp>
    </p:spTree>
    <p:extLst>
      <p:ext uri="{BB962C8B-B14F-4D97-AF65-F5344CB8AC3E}">
        <p14:creationId xmlns:p14="http://schemas.microsoft.com/office/powerpoint/2010/main" val="109184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CD7D66D-66FB-4E83-82FC-722AFCF8F1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b-NO" sz="5025" b="1" dirty="0"/>
              <a:t>Implementering</a:t>
            </a:r>
            <a:r>
              <a:rPr lang="nb-NO" dirty="0"/>
              <a:t> </a:t>
            </a:r>
            <a:br>
              <a:rPr lang="nb-NO" dirty="0"/>
            </a:br>
            <a:r>
              <a:rPr lang="nb-NO" sz="2700" dirty="0"/>
              <a:t>– Hvordan utvikle 200 trenere?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34E0305-0B99-40B9-8A5D-269F168B3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53988"/>
            <a:ext cx="7886700" cy="2978734"/>
          </a:xfrm>
        </p:spPr>
        <p:txBody>
          <a:bodyPr>
            <a:normAutofit/>
          </a:bodyPr>
          <a:lstStyle/>
          <a:p>
            <a:pPr lvl="1" algn="ctr">
              <a:lnSpc>
                <a:spcPct val="100000"/>
              </a:lnSpc>
            </a:pPr>
            <a:r>
              <a:rPr lang="nb-NO" sz="3300" dirty="0">
                <a:solidFill>
                  <a:srgbClr val="FF0000"/>
                </a:solidFill>
              </a:rPr>
              <a:t>Sportsplan</a:t>
            </a:r>
          </a:p>
          <a:p>
            <a:pPr lvl="1" algn="ctr">
              <a:lnSpc>
                <a:spcPct val="100000"/>
              </a:lnSpc>
            </a:pPr>
            <a:r>
              <a:rPr lang="nb-NO" sz="3300" dirty="0">
                <a:solidFill>
                  <a:srgbClr val="FF0000"/>
                </a:solidFill>
              </a:rPr>
              <a:t>Trenerveilederne</a:t>
            </a:r>
          </a:p>
          <a:p>
            <a:pPr lvl="1" algn="ctr">
              <a:lnSpc>
                <a:spcPct val="100000"/>
              </a:lnSpc>
            </a:pPr>
            <a:r>
              <a:rPr lang="nb-NO" sz="3300" dirty="0">
                <a:solidFill>
                  <a:srgbClr val="FF0000"/>
                </a:solidFill>
              </a:rPr>
              <a:t>Ståsted</a:t>
            </a:r>
          </a:p>
          <a:p>
            <a:pPr lvl="1" algn="ctr">
              <a:lnSpc>
                <a:spcPct val="100000"/>
              </a:lnSpc>
            </a:pPr>
            <a:r>
              <a:rPr lang="nb-NO" sz="3300" dirty="0">
                <a:solidFill>
                  <a:srgbClr val="FF0000"/>
                </a:solidFill>
              </a:rPr>
              <a:t>Videreutvikling</a:t>
            </a:r>
          </a:p>
          <a:p>
            <a:pPr lvl="1" algn="ctr">
              <a:lnSpc>
                <a:spcPct val="100000"/>
              </a:lnSpc>
            </a:pPr>
            <a:r>
              <a:rPr lang="nb-NO" sz="3300" dirty="0">
                <a:solidFill>
                  <a:srgbClr val="FF0000"/>
                </a:solidFill>
              </a:rPr>
              <a:t>Tidsbruk</a:t>
            </a:r>
          </a:p>
        </p:txBody>
      </p:sp>
    </p:spTree>
    <p:extLst>
      <p:ext uri="{BB962C8B-B14F-4D97-AF65-F5344CB8AC3E}">
        <p14:creationId xmlns:p14="http://schemas.microsoft.com/office/powerpoint/2010/main" val="183462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>
            <a:extLst>
              <a:ext uri="{FF2B5EF4-FFF2-40B4-BE49-F238E27FC236}">
                <a16:creationId xmlns:a16="http://schemas.microsoft.com/office/drawing/2014/main" id="{74DA9253-85FF-4FC1-8314-C074C3086224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369726" y="459484"/>
          <a:ext cx="8503686" cy="4383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uppe 2">
            <a:extLst>
              <a:ext uri="{FF2B5EF4-FFF2-40B4-BE49-F238E27FC236}">
                <a16:creationId xmlns:a16="http://schemas.microsoft.com/office/drawing/2014/main" id="{5C6B2E4D-FB6F-44C5-8C24-DEED60C4279A}"/>
              </a:ext>
            </a:extLst>
          </p:cNvPr>
          <p:cNvGrpSpPr/>
          <p:nvPr/>
        </p:nvGrpSpPr>
        <p:grpSpPr>
          <a:xfrm>
            <a:off x="-2073073" y="-64130"/>
            <a:ext cx="13389284" cy="5430329"/>
            <a:chOff x="4890499" y="2598036"/>
            <a:chExt cx="1600856" cy="560261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B0378AAD-FEAE-4F1F-BDF7-50EC9DA46FE9}"/>
                </a:ext>
              </a:extLst>
            </p:cNvPr>
            <p:cNvSpPr/>
            <p:nvPr/>
          </p:nvSpPr>
          <p:spPr>
            <a:xfrm>
              <a:off x="4890499" y="2598036"/>
              <a:ext cx="1600856" cy="560261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Ellipse 4">
              <a:extLst>
                <a:ext uri="{FF2B5EF4-FFF2-40B4-BE49-F238E27FC236}">
                  <a16:creationId xmlns:a16="http://schemas.microsoft.com/office/drawing/2014/main" id="{D38E741B-DEBA-4A97-9FCA-52005E98CF81}"/>
                </a:ext>
              </a:extLst>
            </p:cNvPr>
            <p:cNvSpPr txBox="1"/>
            <p:nvPr/>
          </p:nvSpPr>
          <p:spPr>
            <a:xfrm>
              <a:off x="5132681" y="2677346"/>
              <a:ext cx="1131976" cy="3961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191" tIns="6191" rIns="6191" bIns="6191" numCol="1" spcCol="1270" anchor="ctr" anchorCtr="0">
              <a:noAutofit/>
            </a:bodyPr>
            <a:lstStyle/>
            <a:p>
              <a:pPr algn="ctr" defTabSz="43338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nb-NO" sz="10350" dirty="0">
                  <a:solidFill>
                    <a:prstClr val="white"/>
                  </a:solidFill>
                  <a:latin typeface="Calibri" panose="020F0502020204030204"/>
                </a:rPr>
                <a:t>Spillerutvikling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451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" y="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CB8460A-CB88-40BD-83CF-CE2B16B8DC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Trenerveileding – hva er det?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84D80C-1DE8-43EB-A86F-32DC920485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/>
              <a:t>Sjef?</a:t>
            </a:r>
          </a:p>
          <a:p>
            <a:endParaRPr lang="nb-NO" dirty="0"/>
          </a:p>
          <a:p>
            <a:r>
              <a:rPr lang="nb-NO" dirty="0"/>
              <a:t>Rådgiver? </a:t>
            </a:r>
          </a:p>
          <a:p>
            <a:endParaRPr lang="nb-NO" dirty="0"/>
          </a:p>
          <a:p>
            <a:r>
              <a:rPr lang="nb-NO" dirty="0"/>
              <a:t>Problemløser?</a:t>
            </a:r>
          </a:p>
          <a:p>
            <a:endParaRPr lang="nb-NO" dirty="0"/>
          </a:p>
          <a:p>
            <a:r>
              <a:rPr lang="nb-NO" dirty="0"/>
              <a:t>Veileder?</a:t>
            </a:r>
          </a:p>
        </p:txBody>
      </p:sp>
      <p:pic>
        <p:nvPicPr>
          <p:cNvPr id="2052" name="Picture 4" descr="Bilderesultat for spørsmålstegn">
            <a:extLst>
              <a:ext uri="{FF2B5EF4-FFF2-40B4-BE49-F238E27FC236}">
                <a16:creationId xmlns:a16="http://schemas.microsoft.com/office/drawing/2014/main" id="{202829D8-68F5-4FF5-B9D6-A4ADD4420BD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1" y="1080154"/>
            <a:ext cx="2406803" cy="3048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7619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9FC4744C-D241-44E9-93DE-60BBB1492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Trenerveileding - hva er det? 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A752D21-4917-4208-AE5E-373C09B07D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3400" y="900074"/>
            <a:ext cx="4038600" cy="3492896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nb-NO" dirty="0">
                <a:solidFill>
                  <a:srgbClr val="0057B8"/>
                </a:solidFill>
              </a:rPr>
              <a:t>Veiledning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nb-NO" sz="1800" dirty="0"/>
              <a:t>Formelt </a:t>
            </a:r>
          </a:p>
          <a:p>
            <a:pPr>
              <a:lnSpc>
                <a:spcPct val="150000"/>
              </a:lnSpc>
            </a:pPr>
            <a:r>
              <a:rPr lang="nb-NO" sz="1800" dirty="0"/>
              <a:t>Relasjonelt </a:t>
            </a:r>
          </a:p>
          <a:p>
            <a:pPr>
              <a:lnSpc>
                <a:spcPct val="150000"/>
              </a:lnSpc>
            </a:pPr>
            <a:r>
              <a:rPr lang="nb-NO" sz="1800" dirty="0"/>
              <a:t>Utgangspunkt i den/de som veiledes </a:t>
            </a:r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r>
              <a:rPr lang="nb-NO" sz="1800" dirty="0"/>
              <a:t>Med hensikt om utvikling, motivasjon og støtte til </a:t>
            </a:r>
            <a:r>
              <a:rPr lang="nb-NO" sz="1800" dirty="0">
                <a:solidFill>
                  <a:srgbClr val="0057B8"/>
                </a:solidFill>
              </a:rPr>
              <a:t>trenerne</a:t>
            </a:r>
            <a:r>
              <a:rPr lang="nb-NO" sz="1800" dirty="0"/>
              <a:t> til det beste for </a:t>
            </a:r>
            <a:r>
              <a:rPr lang="nb-NO" sz="1800" dirty="0">
                <a:solidFill>
                  <a:srgbClr val="0057B8"/>
                </a:solidFill>
              </a:rPr>
              <a:t>spillerne</a:t>
            </a:r>
          </a:p>
          <a:p>
            <a:endParaRPr lang="nb-NO" sz="1800" dirty="0"/>
          </a:p>
          <a:p>
            <a:pPr marL="0" indent="0">
              <a:buNone/>
            </a:pPr>
            <a:endParaRPr lang="nb-NO" sz="1800" dirty="0"/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1026" name="Picture 2" descr="Bilderesultat for coaching coaches">
            <a:extLst>
              <a:ext uri="{FF2B5EF4-FFF2-40B4-BE49-F238E27FC236}">
                <a16:creationId xmlns:a16="http://schemas.microsoft.com/office/drawing/2014/main" id="{9F617C54-B4CF-4A5F-A777-0D91881A954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70" y="1063625"/>
            <a:ext cx="3591259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401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11B10EC-8841-454C-924A-9B3965C3B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Trenerveileding - hva er det?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BB47B3-BE3B-4502-8225-0C65B8A959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nb-NO" dirty="0"/>
              <a:t>På feltet </a:t>
            </a:r>
          </a:p>
          <a:p>
            <a:pPr lvl="1"/>
            <a:r>
              <a:rPr lang="nb-NO" dirty="0"/>
              <a:t>Organisering? </a:t>
            </a:r>
          </a:p>
          <a:p>
            <a:pPr lvl="1"/>
            <a:r>
              <a:rPr lang="nb-NO" dirty="0"/>
              <a:t>Jobb i teamet? </a:t>
            </a:r>
          </a:p>
          <a:p>
            <a:pPr lvl="1"/>
            <a:r>
              <a:rPr lang="nb-NO" dirty="0"/>
              <a:t>Øvelser og aktivitet?</a:t>
            </a:r>
          </a:p>
          <a:p>
            <a:pPr lvl="1"/>
            <a:r>
              <a:rPr lang="nb-NO" dirty="0" err="1"/>
              <a:t>Coaching</a:t>
            </a:r>
            <a:r>
              <a:rPr lang="nb-NO" dirty="0"/>
              <a:t> og påvirkning? </a:t>
            </a:r>
          </a:p>
          <a:p>
            <a:pPr lvl="1"/>
            <a:r>
              <a:rPr lang="nb-NO" dirty="0"/>
              <a:t>Kamp?</a:t>
            </a:r>
          </a:p>
          <a:p>
            <a:pPr lvl="1"/>
            <a:r>
              <a:rPr lang="nb-NO" dirty="0"/>
              <a:t>Fotballfaglig? </a:t>
            </a:r>
          </a:p>
          <a:p>
            <a:pPr lvl="1"/>
            <a:r>
              <a:rPr lang="nb-NO" dirty="0"/>
              <a:t>Bestillinger? 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C35DB19-38B4-4C30-9D6C-C48BB4C04B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endParaRPr lang="nb-NO" dirty="0"/>
          </a:p>
          <a:p>
            <a:pPr marL="0" indent="0" algn="ctr">
              <a:buNone/>
            </a:pPr>
            <a:r>
              <a:rPr lang="nb-NO" dirty="0"/>
              <a:t>Med </a:t>
            </a:r>
            <a:r>
              <a:rPr lang="nb-NO" dirty="0">
                <a:solidFill>
                  <a:srgbClr val="0057B8"/>
                </a:solidFill>
              </a:rPr>
              <a:t>sportsplan</a:t>
            </a:r>
            <a:r>
              <a:rPr lang="nb-NO" dirty="0"/>
              <a:t> som redskap!</a:t>
            </a:r>
          </a:p>
        </p:txBody>
      </p:sp>
    </p:spTree>
    <p:extLst>
      <p:ext uri="{BB962C8B-B14F-4D97-AF65-F5344CB8AC3E}">
        <p14:creationId xmlns:p14="http://schemas.microsoft.com/office/powerpoint/2010/main" val="86711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10311</TotalTime>
  <Words>763</Words>
  <Application>Microsoft Office PowerPoint</Application>
  <PresentationFormat>Skjermfremvisning (16:9)</PresentationFormat>
  <Paragraphs>421</Paragraphs>
  <Slides>25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2</vt:i4>
      </vt:variant>
      <vt:variant>
        <vt:lpstr>Lysbildetitler</vt:lpstr>
      </vt:variant>
      <vt:variant>
        <vt:i4>25</vt:i4>
      </vt:variant>
    </vt:vector>
  </HeadingPairs>
  <TitlesOfParts>
    <vt:vector size="32" baseType="lpstr">
      <vt:lpstr>Apple Chancery</vt:lpstr>
      <vt:lpstr>Arial</vt:lpstr>
      <vt:lpstr>Calibri</vt:lpstr>
      <vt:lpstr>Calibri Light</vt:lpstr>
      <vt:lpstr>Times New Roman</vt:lpstr>
      <vt:lpstr>Office Theme</vt:lpstr>
      <vt:lpstr>Office-tema</vt:lpstr>
      <vt:lpstr>PowerPoint-presentasjon</vt:lpstr>
      <vt:lpstr>Sportsplan med  KLUBBEN SOM SJEF</vt:lpstr>
      <vt:lpstr>Sportsplanversjoner</vt:lpstr>
      <vt:lpstr>De BLÅ trådene</vt:lpstr>
      <vt:lpstr>Implementering  – Hvordan utvikle 200 trenere?</vt:lpstr>
      <vt:lpstr>PowerPoint-presentasjon</vt:lpstr>
      <vt:lpstr>Trenerveileding – hva er det?</vt:lpstr>
      <vt:lpstr>Trenerveileding - hva er det? </vt:lpstr>
      <vt:lpstr>Trenerveileding - hva er det? </vt:lpstr>
      <vt:lpstr>Sportsplan </vt:lpstr>
      <vt:lpstr>Sportsplan versjon 1.0</vt:lpstr>
      <vt:lpstr>PowerPoint-presentasjon</vt:lpstr>
      <vt:lpstr>PowerPoint-presentasjon</vt:lpstr>
      <vt:lpstr>Spill systemer</vt:lpstr>
      <vt:lpstr>Læringsstruktur - SRI</vt:lpstr>
      <vt:lpstr>Spillformenes sportsplan</vt:lpstr>
      <vt:lpstr>Spillformenes sportsplan</vt:lpstr>
      <vt:lpstr>Spillformenes sportsplan</vt:lpstr>
      <vt:lpstr>Spillformenes sportsplan</vt:lpstr>
      <vt:lpstr>Spillformenes sportsplan</vt:lpstr>
      <vt:lpstr>PowerPoint-presentasjon</vt:lpstr>
      <vt:lpstr>PowerPoint-presentasjon</vt:lpstr>
      <vt:lpstr>PowerPoint-presentasjon</vt:lpstr>
      <vt:lpstr>Plan for trenerveileding 2018</vt:lpstr>
      <vt:lpstr>Plan for trenerveileding – fram til uke 8</vt:lpstr>
    </vt:vector>
  </TitlesOfParts>
  <Company>Rosenborg Reklame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Ståle</dc:creator>
  <cp:lastModifiedBy>Frank Robert Saltvik</cp:lastModifiedBy>
  <cp:revision>140</cp:revision>
  <dcterms:created xsi:type="dcterms:W3CDTF">2016-04-25T11:16:11Z</dcterms:created>
  <dcterms:modified xsi:type="dcterms:W3CDTF">2018-01-18T10:01:15Z</dcterms:modified>
</cp:coreProperties>
</file>