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6" r:id="rId2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254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1">
                  <a:lumOff val="13543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solidFill>
            <a:srgbClr val="014D80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09D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61D836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027002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E3E5E8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chemeClr val="accent4">
              <a:hueOff val="-613784"/>
              <a:lumOff val="1275"/>
            </a:schemeClr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4">
                  <a:hueOff val="-613784"/>
                  <a:lumOff val="1275"/>
                </a:schemeClr>
              </a:solidFill>
              <a:prstDash val="solid"/>
              <a:miter lim="400000"/>
            </a:ln>
          </a:top>
          <a:bottom>
            <a:ln w="12700" cap="flat">
              <a:solidFill>
                <a:srgbClr val="E3E5E8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E3E5E8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FF53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C0C0C0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98195F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12700" cap="flat">
              <a:solidFill>
                <a:srgbClr val="A9A9A9"/>
              </a:solidFill>
              <a:prstDash val="solid"/>
              <a:miter lim="400000"/>
            </a:ln>
          </a:right>
          <a:top>
            <a:ln w="38100" cap="flat">
              <a:solidFill>
                <a:schemeClr val="accent6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9A9A9"/>
              </a:solidFill>
              <a:prstDash val="solid"/>
              <a:miter lim="400000"/>
            </a:ln>
          </a:insideH>
          <a:insideV>
            <a:ln w="12700" cap="flat">
              <a:solidFill>
                <a:srgbClr val="A9A9A9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C0C0C0"/>
              </a:solidFill>
              <a:prstDash val="solid"/>
              <a:miter lim="400000"/>
            </a:ln>
          </a:left>
          <a:right>
            <a:ln w="12700" cap="flat">
              <a:solidFill>
                <a:srgbClr val="C0C0C0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C0C0C0"/>
              </a:solidFill>
              <a:prstDash val="solid"/>
              <a:miter lim="400000"/>
            </a:ln>
          </a:bottom>
          <a:insideH>
            <a:ln w="12700" cap="flat">
              <a:solidFill>
                <a:srgbClr val="C0C0C0"/>
              </a:solidFill>
              <a:prstDash val="solid"/>
              <a:miter lim="400000"/>
            </a:ln>
          </a:insideH>
          <a:insideV>
            <a:ln w="12700" cap="flat">
              <a:solidFill>
                <a:srgbClr val="C0C0C0"/>
              </a:solidFill>
              <a:prstDash val="solid"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47676">
              <a:alpha val="64000"/>
            </a:srgbClr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9A9A9"/>
              </a:solidFill>
              <a:prstDash val="solid"/>
              <a:miter lim="400000"/>
            </a:ln>
          </a:left>
          <a:right>
            <a:ln w="381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262727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381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A9A9A9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A9A9A9"/>
              </a:solidFill>
              <a:prstDash val="solid"/>
              <a:miter lim="400000"/>
            </a:ln>
          </a:top>
          <a:bottom>
            <a:ln w="381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42424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4" d="100"/>
          <a:sy n="34" d="100"/>
        </p:scale>
        <p:origin x="132" y="9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rfatter og dato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498" y="11839048"/>
            <a:ext cx="21971003" cy="636979"/>
          </a:xfrm>
          <a:prstGeom prst="rect">
            <a:avLst/>
          </a:prstGeom>
        </p:spPr>
        <p:txBody>
          <a:bodyPr lIns="45719" tIns="45719" rIns="45719" bIns="45719" anchor="b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Forfatter og dato</a:t>
            </a:r>
          </a:p>
        </p:txBody>
      </p:sp>
      <p:sp>
        <p:nvSpPr>
          <p:cNvPr id="12" name="Presentasjonstittel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Presentasjonstittel</a:t>
            </a:r>
          </a:p>
        </p:txBody>
      </p:sp>
      <p:sp>
        <p:nvSpPr>
          <p:cNvPr id="13" name="Brødtekst nivå 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196865"/>
            <a:ext cx="21971000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Presentasjonsundertittel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2071299" y="13080999"/>
            <a:ext cx="241402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M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rødtekst nivå 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Melding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akta, 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Fakta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Fakta</a:t>
            </a:r>
          </a:p>
        </p:txBody>
      </p:sp>
      <p:sp>
        <p:nvSpPr>
          <p:cNvPr id="107" name="Brødtekst nivå 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935258"/>
            <a:ext cx="21971000" cy="7359063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100 %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8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Kilder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80825" y="10675453"/>
            <a:ext cx="201492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Kilder</a:t>
            </a:r>
          </a:p>
        </p:txBody>
      </p:sp>
      <p:sp>
        <p:nvSpPr>
          <p:cNvPr id="116" name="Brødtekst nivå 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 anchor="ctr"/>
          <a:lstStyle>
            <a:lvl1pPr marL="638923" indent="-469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z="8500" spc="-17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«Kjent sitat»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e – 3 per s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Nærbilde av ville planter som vokser mellom steiner"/>
          <p:cNvSpPr>
            <a:spLocks noGrp="1"/>
          </p:cNvSpPr>
          <p:nvPr>
            <p:ph type="pic" sz="quarter" idx="21"/>
          </p:nvPr>
        </p:nvSpPr>
        <p:spPr>
          <a:xfrm>
            <a:off x="15430500" y="7085409"/>
            <a:ext cx="8128000" cy="54102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Store steinformasjoner under mørke skyer, med en grusvei i forgrunnen"/>
          <p:cNvSpPr>
            <a:spLocks noGrp="1"/>
          </p:cNvSpPr>
          <p:nvPr>
            <p:ph type="pic" idx="22"/>
          </p:nvPr>
        </p:nvSpPr>
        <p:spPr>
          <a:xfrm>
            <a:off x="-2933700" y="1270000"/>
            <a:ext cx="22699133" cy="112776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Nærbilde av en vill plante som vokser mellom lavasteiner"/>
          <p:cNvSpPr>
            <a:spLocks noGrp="1"/>
          </p:cNvSpPr>
          <p:nvPr>
            <p:ph type="pic" sz="quarter" idx="23"/>
          </p:nvPr>
        </p:nvSpPr>
        <p:spPr>
          <a:xfrm>
            <a:off x="15430500" y="1270000"/>
            <a:ext cx="8128000" cy="54102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foss omgitt av et grønt steinete landskap"/>
          <p:cNvSpPr>
            <a:spLocks noGrp="1"/>
          </p:cNvSpPr>
          <p:nvPr>
            <p:ph type="pic" idx="21"/>
          </p:nvPr>
        </p:nvSpPr>
        <p:spPr>
          <a:xfrm>
            <a:off x="-1511300" y="-3721100"/>
            <a:ext cx="28511500" cy="1903024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rønt, kupert landskap"/>
          <p:cNvSpPr>
            <a:spLocks noGrp="1"/>
          </p:cNvSpPr>
          <p:nvPr>
            <p:ph type="pic" idx="21"/>
          </p:nvPr>
        </p:nvSpPr>
        <p:spPr>
          <a:xfrm>
            <a:off x="-431800" y="-4038600"/>
            <a:ext cx="29464000" cy="18034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Presentasjonstittel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Presentasjonstittel</a:t>
            </a:r>
          </a:p>
        </p:txBody>
      </p:sp>
      <p:sp>
        <p:nvSpPr>
          <p:cNvPr id="23" name="Forfatter og dato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3600" b="1"/>
            </a:lvl1pPr>
          </a:lstStyle>
          <a:p>
            <a:r>
              <a:t>Forfatter og dato</a:t>
            </a:r>
          </a:p>
        </p:txBody>
      </p:sp>
      <p:sp>
        <p:nvSpPr>
          <p:cNvPr id="24" name="Brødtekst nivå 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4468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Presentasjonsundertittel 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bilde al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Lysbilde-…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Lysbilde-
tittel</a:t>
            </a:r>
          </a:p>
          <a:p>
            <a:endParaRPr/>
          </a:p>
        </p:txBody>
      </p:sp>
      <p:sp>
        <p:nvSpPr>
          <p:cNvPr id="33" name="Brødtekst nivå én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2403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Lysbildeundertittel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4" name="Mosekledde steiner"/>
          <p:cNvSpPr>
            <a:spLocks noGrp="1"/>
          </p:cNvSpPr>
          <p:nvPr>
            <p:ph type="pic" sz="half" idx="21"/>
          </p:nvPr>
        </p:nvSpPr>
        <p:spPr>
          <a:xfrm>
            <a:off x="12052303" y="1270000"/>
            <a:ext cx="11188406" cy="1120988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5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2065050" y="13085233"/>
            <a:ext cx="241403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 og 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Lysbilde-…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Lysbilde-
tittel</a:t>
            </a:r>
          </a:p>
          <a:p>
            <a:endParaRPr/>
          </a:p>
        </p:txBody>
      </p:sp>
      <p:sp>
        <p:nvSpPr>
          <p:cNvPr id="43" name="Lysbildeundertit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Lysbildeundertittel</a:t>
            </a:r>
          </a:p>
        </p:txBody>
      </p:sp>
      <p:sp>
        <p:nvSpPr>
          <p:cNvPr id="44" name="Brødtekst nivå 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Punkttegntekst i lysbilde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unktteg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rødtekst nivå 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Punkttegntekst i lysbilde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tel, punkttegn og 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Lysbilde-…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Lysbilde-
tittel</a:t>
            </a:r>
          </a:p>
          <a:p>
            <a:endParaRPr/>
          </a:p>
        </p:txBody>
      </p:sp>
      <p:sp>
        <p:nvSpPr>
          <p:cNvPr id="61" name="Lysbildeundertit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Lysbildeundertittel</a:t>
            </a:r>
          </a:p>
        </p:txBody>
      </p:sp>
      <p:sp>
        <p:nvSpPr>
          <p:cNvPr id="62" name="Brødtekst nivå én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012"/>
          </a:xfrm>
          <a:prstGeom prst="rect">
            <a:avLst/>
          </a:prstGeom>
        </p:spPr>
        <p:txBody>
          <a:bodyPr/>
          <a:lstStyle/>
          <a:p>
            <a:r>
              <a:t>Punkttegntekst i lysbilde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Store steinformasjoner under mørke skyer, med en grusvei i forgrunnen"/>
          <p:cNvSpPr>
            <a:spLocks noGrp="1"/>
          </p:cNvSpPr>
          <p:nvPr>
            <p:ph type="pic" idx="22"/>
          </p:nvPr>
        </p:nvSpPr>
        <p:spPr>
          <a:xfrm>
            <a:off x="6380200" y="1263848"/>
            <a:ext cx="22529801" cy="1119347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4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In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Inndelingstittel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Inndelingstittel</a:t>
            </a:r>
          </a:p>
        </p:txBody>
      </p:sp>
      <p:sp>
        <p:nvSpPr>
          <p:cNvPr id="72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2065050" y="13085233"/>
            <a:ext cx="241403" cy="37460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Kun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Lysbilde-…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Lysbilde-
tittel</a:t>
            </a:r>
          </a:p>
          <a:p>
            <a:endParaRPr/>
          </a:p>
        </p:txBody>
      </p:sp>
      <p:sp>
        <p:nvSpPr>
          <p:cNvPr id="80" name="Lysbildeundertit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Lysbildeundertittel</a:t>
            </a:r>
          </a:p>
        </p:txBody>
      </p:sp>
      <p:sp>
        <p:nvSpPr>
          <p:cNvPr id="8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agsord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Dagsordentittel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Dagsordentittel</a:t>
            </a:r>
          </a:p>
        </p:txBody>
      </p:sp>
      <p:sp>
        <p:nvSpPr>
          <p:cNvPr id="89" name="Dagsordenundertittel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245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</a:lstStyle>
          <a:p>
            <a:r>
              <a:t>Dagsordenundertittel</a:t>
            </a:r>
          </a:p>
        </p:txBody>
      </p:sp>
      <p:sp>
        <p:nvSpPr>
          <p:cNvPr id="90" name="Brødtekst nivå én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Dagens emner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Lysbilde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ysbilde-…"/>
          <p:cNvSpPr txBox="1">
            <a:spLocks noGrp="1"/>
          </p:cNvSpPr>
          <p:nvPr>
            <p:ph type="title" hasCustomPrompt="1"/>
          </p:nvPr>
        </p:nvSpPr>
        <p:spPr>
          <a:xfrm>
            <a:off x="1206500" y="952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Lysbilde-
tittel</a:t>
            </a:r>
          </a:p>
          <a:p>
            <a:endParaRPr/>
          </a:p>
        </p:txBody>
      </p:sp>
      <p:sp>
        <p:nvSpPr>
          <p:cNvPr id="3" name="Brødtekst nivå én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Punkttegntekst i lysbilde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Lysbildenummer"/>
          <p:cNvSpPr txBox="1">
            <a:spLocks noGrp="1"/>
          </p:cNvSpPr>
          <p:nvPr>
            <p:ph type="sldNum" sz="quarter" idx="2"/>
          </p:nvPr>
        </p:nvSpPr>
        <p:spPr>
          <a:xfrm>
            <a:off x="12065050" y="13080999"/>
            <a:ext cx="241403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post@ilrunar.no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reningstider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Treningstider</a:t>
            </a:r>
          </a:p>
        </p:txBody>
      </p:sp>
      <p:sp>
        <p:nvSpPr>
          <p:cNvPr id="152" name="Runar Ski - 2022…"/>
          <p:cNvSpPr txBox="1">
            <a:spLocks noGrp="1"/>
          </p:cNvSpPr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>
            <a:normAutofit lnSpcReduction="10000"/>
          </a:bodyPr>
          <a:lstStyle/>
          <a:p>
            <a:pPr defTabSz="421004">
              <a:defRPr sz="2805"/>
            </a:pPr>
            <a:r>
              <a:rPr dirty="0"/>
              <a:t>Runar Ski - 202</a:t>
            </a:r>
            <a:r>
              <a:rPr lang="nb-NO" dirty="0"/>
              <a:t>3</a:t>
            </a:r>
            <a:endParaRPr dirty="0"/>
          </a:p>
          <a:p>
            <a:pPr defTabSz="421004">
              <a:defRPr sz="2805"/>
            </a:pPr>
            <a:r>
              <a:rPr dirty="0" err="1"/>
              <a:t>Sted</a:t>
            </a:r>
            <a:r>
              <a:rPr dirty="0"/>
              <a:t>: </a:t>
            </a:r>
            <a:r>
              <a:rPr dirty="0" err="1"/>
              <a:t>Skibygget</a:t>
            </a:r>
            <a:r>
              <a:rPr dirty="0"/>
              <a:t> </a:t>
            </a:r>
            <a:r>
              <a:rPr lang="nb-NO" dirty="0"/>
              <a:t>eller parkering Hemsgata</a:t>
            </a:r>
            <a:endParaRPr dirty="0"/>
          </a:p>
        </p:txBody>
      </p:sp>
      <p:sp>
        <p:nvSpPr>
          <p:cNvPr id="153" name="Runar Ski Intro (f. 2015/16) - torsdager - 18.00 til 19.00…"/>
          <p:cNvSpPr txBox="1">
            <a:spLocks noGrp="1"/>
          </p:cNvSpPr>
          <p:nvPr>
            <p:ph type="body" sz="half" idx="1"/>
          </p:nvPr>
        </p:nvSpPr>
        <p:spPr>
          <a:prstGeom prst="rect">
            <a:avLst/>
          </a:prstGeom>
        </p:spPr>
        <p:txBody>
          <a:bodyPr/>
          <a:lstStyle/>
          <a:p>
            <a:pPr marL="603504" indent="-603504" defTabSz="2413955">
              <a:spcBef>
                <a:spcPts val="4400"/>
              </a:spcBef>
              <a:defRPr sz="4752"/>
            </a:pPr>
            <a:r>
              <a:rPr dirty="0"/>
              <a:t>Runar Ski Intro (f. 2015/16) - </a:t>
            </a:r>
            <a:r>
              <a:rPr dirty="0" err="1"/>
              <a:t>torsdager</a:t>
            </a:r>
            <a:r>
              <a:rPr dirty="0"/>
              <a:t> - 18.00 </a:t>
            </a:r>
            <a:r>
              <a:rPr dirty="0" err="1"/>
              <a:t>til</a:t>
            </a:r>
            <a:r>
              <a:rPr dirty="0"/>
              <a:t> 19.00</a:t>
            </a:r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rPr dirty="0" err="1"/>
              <a:t>Født</a:t>
            </a:r>
            <a:r>
              <a:rPr dirty="0"/>
              <a:t> 2013/14 - </a:t>
            </a:r>
            <a:r>
              <a:rPr dirty="0" err="1"/>
              <a:t>tirsdag</a:t>
            </a:r>
            <a:r>
              <a:rPr dirty="0"/>
              <a:t> og </a:t>
            </a:r>
            <a:r>
              <a:rPr dirty="0" err="1"/>
              <a:t>torsdag</a:t>
            </a:r>
            <a:r>
              <a:rPr dirty="0"/>
              <a:t> - 18.00 </a:t>
            </a:r>
            <a:r>
              <a:rPr dirty="0" err="1"/>
              <a:t>til</a:t>
            </a:r>
            <a:r>
              <a:rPr dirty="0"/>
              <a:t> 19.</a:t>
            </a:r>
            <a:r>
              <a:rPr lang="nb-NO" dirty="0"/>
              <a:t>15</a:t>
            </a:r>
            <a:endParaRPr dirty="0"/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rPr dirty="0" err="1"/>
              <a:t>Født</a:t>
            </a:r>
            <a:r>
              <a:rPr dirty="0"/>
              <a:t> 2011/12 - </a:t>
            </a:r>
            <a:r>
              <a:rPr dirty="0" err="1"/>
              <a:t>tirsdag</a:t>
            </a:r>
            <a:r>
              <a:rPr dirty="0"/>
              <a:t> og </a:t>
            </a:r>
            <a:r>
              <a:rPr dirty="0" err="1"/>
              <a:t>torsdag</a:t>
            </a:r>
            <a:r>
              <a:rPr dirty="0"/>
              <a:t> - 18.00 </a:t>
            </a:r>
            <a:r>
              <a:rPr dirty="0" err="1"/>
              <a:t>til</a:t>
            </a:r>
            <a:r>
              <a:rPr dirty="0"/>
              <a:t> 19.30</a:t>
            </a:r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rPr dirty="0" err="1"/>
              <a:t>Eldre</a:t>
            </a:r>
            <a:r>
              <a:rPr dirty="0"/>
              <a:t> </a:t>
            </a:r>
            <a:r>
              <a:rPr dirty="0" err="1"/>
              <a:t>grupper</a:t>
            </a:r>
            <a:r>
              <a:rPr dirty="0"/>
              <a:t> - ta </a:t>
            </a:r>
            <a:r>
              <a:rPr dirty="0" err="1"/>
              <a:t>kontakt</a:t>
            </a:r>
            <a:r>
              <a:rPr lang="nb-NO" dirty="0"/>
              <a:t>!</a:t>
            </a:r>
            <a:endParaRPr dirty="0"/>
          </a:p>
          <a:p>
            <a:pPr marL="603504" indent="-603504" defTabSz="2413955">
              <a:spcBef>
                <a:spcPts val="4400"/>
              </a:spcBef>
              <a:defRPr sz="4752"/>
            </a:pPr>
            <a:r>
              <a:rPr dirty="0" err="1"/>
              <a:t>Begynne</a:t>
            </a:r>
            <a:r>
              <a:rPr dirty="0"/>
              <a:t> </a:t>
            </a:r>
            <a:r>
              <a:rPr dirty="0" err="1"/>
              <a:t>på</a:t>
            </a:r>
            <a:r>
              <a:rPr dirty="0"/>
              <a:t> ski? </a:t>
            </a:r>
            <a:r>
              <a:rPr dirty="0" err="1"/>
              <a:t>Møt</a:t>
            </a:r>
            <a:r>
              <a:rPr dirty="0"/>
              <a:t> </a:t>
            </a:r>
            <a:r>
              <a:rPr dirty="0" err="1"/>
              <a:t>opp</a:t>
            </a:r>
            <a:r>
              <a:rPr dirty="0"/>
              <a:t> </a:t>
            </a:r>
            <a:r>
              <a:rPr dirty="0" err="1"/>
              <a:t>eller</a:t>
            </a:r>
            <a:r>
              <a:rPr dirty="0"/>
              <a:t> send e-post </a:t>
            </a:r>
            <a:r>
              <a:rPr dirty="0" err="1"/>
              <a:t>til</a:t>
            </a:r>
            <a:r>
              <a:rPr dirty="0"/>
              <a:t> </a:t>
            </a:r>
            <a:r>
              <a:rPr u="sng" dirty="0">
                <a:hlinkClick r:id="rId2"/>
              </a:rPr>
              <a:t>post@ilrunar.no</a:t>
            </a:r>
          </a:p>
        </p:txBody>
      </p:sp>
      <p:pic>
        <p:nvPicPr>
          <p:cNvPr id="154" name="IMG_0026.jpeg" descr="IMG_0026.jpeg"/>
          <p:cNvPicPr>
            <a:picLocks noGrp="1" noChangeAspect="1"/>
          </p:cNvPicPr>
          <p:nvPr>
            <p:ph type="pic" idx="22"/>
          </p:nvPr>
        </p:nvPicPr>
        <p:blipFill>
          <a:blip r:embed="rId3"/>
          <a:srcRect t="1685" b="1685"/>
          <a:stretch>
            <a:fillRect/>
          </a:stretch>
        </p:blipFill>
        <p:spPr>
          <a:xfrm>
            <a:off x="12192000" y="1263848"/>
            <a:ext cx="10922000" cy="111887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theme/theme1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0_BasicBlack">
  <a:themeElements>
    <a:clrScheme name="20_Basic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5A89D"/>
      </a:accent2>
      <a:accent3>
        <a:srgbClr val="1DB100"/>
      </a:accent3>
      <a:accent4>
        <a:srgbClr val="F9B900"/>
      </a:accent4>
      <a:accent5>
        <a:srgbClr val="EE220D"/>
      </a:accent5>
      <a:accent6>
        <a:srgbClr val="CB297B"/>
      </a:accent6>
      <a:hlink>
        <a:srgbClr val="0000FF"/>
      </a:hlink>
      <a:folHlink>
        <a:srgbClr val="FF00FF"/>
      </a:folHlink>
    </a:clrScheme>
    <a:fontScheme name="20_BasicBlack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0_Basic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</Words>
  <Application>Microsoft Office PowerPoint</Application>
  <PresentationFormat>Custom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Helvetica Neue</vt:lpstr>
      <vt:lpstr>Helvetica Neue Medium</vt:lpstr>
      <vt:lpstr>20_BasicBlack</vt:lpstr>
      <vt:lpstr>Treningstider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Treningstider</dc:title>
  <cp:lastModifiedBy>Pande, Joachim Charlsen</cp:lastModifiedBy>
  <cp:revision>1</cp:revision>
  <dcterms:modified xsi:type="dcterms:W3CDTF">2023-01-23T20:49:28Z</dcterms:modified>
</cp:coreProperties>
</file>