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10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rik Sausjord" userId="5417fc6b-f052-4d08-b548-5754c9f11f00" providerId="ADAL" clId="{70C40580-A760-4871-82D6-A181FBE81D67}"/>
    <pc:docChg chg="custSel modSld">
      <pc:chgData name="Eirik Sausjord" userId="5417fc6b-f052-4d08-b548-5754c9f11f00" providerId="ADAL" clId="{70C40580-A760-4871-82D6-A181FBE81D67}" dt="2026-02-09T11:54:58.723" v="63" actId="1440"/>
      <pc:docMkLst>
        <pc:docMk/>
      </pc:docMkLst>
      <pc:sldChg chg="addSp delSp modSp mod">
        <pc:chgData name="Eirik Sausjord" userId="5417fc6b-f052-4d08-b548-5754c9f11f00" providerId="ADAL" clId="{70C40580-A760-4871-82D6-A181FBE81D67}" dt="2026-02-09T11:44:46.500" v="7" actId="1076"/>
        <pc:sldMkLst>
          <pc:docMk/>
          <pc:sldMk cId="1563550383" sldId="256"/>
        </pc:sldMkLst>
        <pc:spChg chg="mod">
          <ac:chgData name="Eirik Sausjord" userId="5417fc6b-f052-4d08-b548-5754c9f11f00" providerId="ADAL" clId="{70C40580-A760-4871-82D6-A181FBE81D67}" dt="2026-02-09T11:43:23.957" v="1" actId="20577"/>
          <ac:spMkLst>
            <pc:docMk/>
            <pc:sldMk cId="1563550383" sldId="256"/>
            <ac:spMk id="2" creationId="{B6952AA0-F341-CE0B-32B6-078415733BDC}"/>
          </ac:spMkLst>
        </pc:spChg>
        <pc:picChg chg="add mod">
          <ac:chgData name="Eirik Sausjord" userId="5417fc6b-f052-4d08-b548-5754c9f11f00" providerId="ADAL" clId="{70C40580-A760-4871-82D6-A181FBE81D67}" dt="2026-02-09T11:44:46.500" v="7" actId="1076"/>
          <ac:picMkLst>
            <pc:docMk/>
            <pc:sldMk cId="1563550383" sldId="256"/>
            <ac:picMk id="5" creationId="{1CB3F647-A712-B0ED-DE4B-AAD10838F386}"/>
          </ac:picMkLst>
        </pc:picChg>
        <pc:picChg chg="del">
          <ac:chgData name="Eirik Sausjord" userId="5417fc6b-f052-4d08-b548-5754c9f11f00" providerId="ADAL" clId="{70C40580-A760-4871-82D6-A181FBE81D67}" dt="2026-02-09T11:44:33.726" v="2" actId="478"/>
          <ac:picMkLst>
            <pc:docMk/>
            <pc:sldMk cId="1563550383" sldId="256"/>
            <ac:picMk id="6" creationId="{58D46D83-C458-DA50-65F5-4DA8C1402572}"/>
          </ac:picMkLst>
        </pc:picChg>
      </pc:sldChg>
      <pc:sldChg chg="modSp mod">
        <pc:chgData name="Eirik Sausjord" userId="5417fc6b-f052-4d08-b548-5754c9f11f00" providerId="ADAL" clId="{70C40580-A760-4871-82D6-A181FBE81D67}" dt="2026-02-09T11:44:53.957" v="13" actId="20577"/>
        <pc:sldMkLst>
          <pc:docMk/>
          <pc:sldMk cId="611440014" sldId="257"/>
        </pc:sldMkLst>
        <pc:spChg chg="mod">
          <ac:chgData name="Eirik Sausjord" userId="5417fc6b-f052-4d08-b548-5754c9f11f00" providerId="ADAL" clId="{70C40580-A760-4871-82D6-A181FBE81D67}" dt="2026-02-09T11:44:53.957" v="13" actId="20577"/>
          <ac:spMkLst>
            <pc:docMk/>
            <pc:sldMk cId="611440014" sldId="257"/>
            <ac:spMk id="3" creationId="{0BE96793-2A00-0257-F118-F27BB53523A0}"/>
          </ac:spMkLst>
        </pc:spChg>
      </pc:sldChg>
      <pc:sldChg chg="addSp delSp modSp mod">
        <pc:chgData name="Eirik Sausjord" userId="5417fc6b-f052-4d08-b548-5754c9f11f00" providerId="ADAL" clId="{70C40580-A760-4871-82D6-A181FBE81D67}" dt="2026-02-09T11:51:03.581" v="48" actId="1076"/>
        <pc:sldMkLst>
          <pc:docMk/>
          <pc:sldMk cId="1899339367" sldId="258"/>
        </pc:sldMkLst>
        <pc:spChg chg="del">
          <ac:chgData name="Eirik Sausjord" userId="5417fc6b-f052-4d08-b548-5754c9f11f00" providerId="ADAL" clId="{70C40580-A760-4871-82D6-A181FBE81D67}" dt="2026-02-09T11:50:07.109" v="32" actId="22"/>
          <ac:spMkLst>
            <pc:docMk/>
            <pc:sldMk cId="1899339367" sldId="258"/>
            <ac:spMk id="3" creationId="{AC658CA7-B0DA-BB8F-CAE6-E22906B03D91}"/>
          </ac:spMkLst>
        </pc:spChg>
        <pc:picChg chg="del mod">
          <ac:chgData name="Eirik Sausjord" userId="5417fc6b-f052-4d08-b548-5754c9f11f00" providerId="ADAL" clId="{70C40580-A760-4871-82D6-A181FBE81D67}" dt="2026-02-09T11:49:50.659" v="31" actId="478"/>
          <ac:picMkLst>
            <pc:docMk/>
            <pc:sldMk cId="1899339367" sldId="258"/>
            <ac:picMk id="5" creationId="{1538E67D-0C08-A4BF-E252-412B65CED861}"/>
          </ac:picMkLst>
        </pc:picChg>
        <pc:picChg chg="add mod ord">
          <ac:chgData name="Eirik Sausjord" userId="5417fc6b-f052-4d08-b548-5754c9f11f00" providerId="ADAL" clId="{70C40580-A760-4871-82D6-A181FBE81D67}" dt="2026-02-09T11:50:15.124" v="36" actId="1076"/>
          <ac:picMkLst>
            <pc:docMk/>
            <pc:sldMk cId="1899339367" sldId="258"/>
            <ac:picMk id="6" creationId="{9C41C3E6-7A76-E0D4-723E-0037F8E92BB3}"/>
          </ac:picMkLst>
        </pc:picChg>
        <pc:picChg chg="add del mod">
          <ac:chgData name="Eirik Sausjord" userId="5417fc6b-f052-4d08-b548-5754c9f11f00" providerId="ADAL" clId="{70C40580-A760-4871-82D6-A181FBE81D67}" dt="2026-02-09T11:50:43.506" v="43" actId="478"/>
          <ac:picMkLst>
            <pc:docMk/>
            <pc:sldMk cId="1899339367" sldId="258"/>
            <ac:picMk id="8" creationId="{C227E150-0104-41D3-8395-603D5FD57BA0}"/>
          </ac:picMkLst>
        </pc:picChg>
        <pc:picChg chg="add mod">
          <ac:chgData name="Eirik Sausjord" userId="5417fc6b-f052-4d08-b548-5754c9f11f00" providerId="ADAL" clId="{70C40580-A760-4871-82D6-A181FBE81D67}" dt="2026-02-09T11:51:03.581" v="48" actId="1076"/>
          <ac:picMkLst>
            <pc:docMk/>
            <pc:sldMk cId="1899339367" sldId="258"/>
            <ac:picMk id="10" creationId="{2FF9FC46-D08A-7D0E-42DE-46E7847AEAC8}"/>
          </ac:picMkLst>
        </pc:picChg>
      </pc:sldChg>
      <pc:sldChg chg="addSp delSp modSp mod">
        <pc:chgData name="Eirik Sausjord" userId="5417fc6b-f052-4d08-b548-5754c9f11f00" providerId="ADAL" clId="{70C40580-A760-4871-82D6-A181FBE81D67}" dt="2026-02-09T11:46:16.243" v="29" actId="1440"/>
        <pc:sldMkLst>
          <pc:docMk/>
          <pc:sldMk cId="1232211190" sldId="259"/>
        </pc:sldMkLst>
        <pc:spChg chg="del">
          <ac:chgData name="Eirik Sausjord" userId="5417fc6b-f052-4d08-b548-5754c9f11f00" providerId="ADAL" clId="{70C40580-A760-4871-82D6-A181FBE81D67}" dt="2026-02-09T11:45:55.609" v="19" actId="22"/>
          <ac:spMkLst>
            <pc:docMk/>
            <pc:sldMk cId="1232211190" sldId="259"/>
            <ac:spMk id="3" creationId="{635A6EC5-FB26-F7A7-3689-FEF9769B19F3}"/>
          </ac:spMkLst>
        </pc:spChg>
        <pc:picChg chg="del">
          <ac:chgData name="Eirik Sausjord" userId="5417fc6b-f052-4d08-b548-5754c9f11f00" providerId="ADAL" clId="{70C40580-A760-4871-82D6-A181FBE81D67}" dt="2026-02-09T11:45:15.911" v="14" actId="478"/>
          <ac:picMkLst>
            <pc:docMk/>
            <pc:sldMk cId="1232211190" sldId="259"/>
            <ac:picMk id="5" creationId="{ACE20521-E96D-0DEA-6887-B36C9E957C95}"/>
          </ac:picMkLst>
        </pc:picChg>
        <pc:picChg chg="add mod">
          <ac:chgData name="Eirik Sausjord" userId="5417fc6b-f052-4d08-b548-5754c9f11f00" providerId="ADAL" clId="{70C40580-A760-4871-82D6-A181FBE81D67}" dt="2026-02-09T11:46:16.243" v="29" actId="1440"/>
          <ac:picMkLst>
            <pc:docMk/>
            <pc:sldMk cId="1232211190" sldId="259"/>
            <ac:picMk id="6" creationId="{09825E83-A47E-BEA9-6C29-6EDEC549FABA}"/>
          </ac:picMkLst>
        </pc:picChg>
        <pc:picChg chg="add mod ord">
          <ac:chgData name="Eirik Sausjord" userId="5417fc6b-f052-4d08-b548-5754c9f11f00" providerId="ADAL" clId="{70C40580-A760-4871-82D6-A181FBE81D67}" dt="2026-02-09T11:46:11.362" v="26" actId="1440"/>
          <ac:picMkLst>
            <pc:docMk/>
            <pc:sldMk cId="1232211190" sldId="259"/>
            <ac:picMk id="8" creationId="{78165B22-76C9-8D7D-3905-1D0D4287885A}"/>
          </ac:picMkLst>
        </pc:picChg>
      </pc:sldChg>
      <pc:sldChg chg="addSp delSp modSp mod">
        <pc:chgData name="Eirik Sausjord" userId="5417fc6b-f052-4d08-b548-5754c9f11f00" providerId="ADAL" clId="{70C40580-A760-4871-82D6-A181FBE81D67}" dt="2026-02-09T11:54:58.723" v="63" actId="1440"/>
        <pc:sldMkLst>
          <pc:docMk/>
          <pc:sldMk cId="3273535931" sldId="260"/>
        </pc:sldMkLst>
        <pc:spChg chg="add mod">
          <ac:chgData name="Eirik Sausjord" userId="5417fc6b-f052-4d08-b548-5754c9f11f00" providerId="ADAL" clId="{70C40580-A760-4871-82D6-A181FBE81D67}" dt="2026-02-09T11:53:18.356" v="49" actId="478"/>
          <ac:spMkLst>
            <pc:docMk/>
            <pc:sldMk cId="3273535931" sldId="260"/>
            <ac:spMk id="4" creationId="{CB706BF2-699E-4648-3651-C4A323A4D597}"/>
          </ac:spMkLst>
        </pc:spChg>
        <pc:picChg chg="del">
          <ac:chgData name="Eirik Sausjord" userId="5417fc6b-f052-4d08-b548-5754c9f11f00" providerId="ADAL" clId="{70C40580-A760-4871-82D6-A181FBE81D67}" dt="2026-02-09T11:53:18.356" v="49" actId="478"/>
          <ac:picMkLst>
            <pc:docMk/>
            <pc:sldMk cId="3273535931" sldId="260"/>
            <ac:picMk id="5" creationId="{4CC80D21-B6BA-59FE-5525-651CD202024E}"/>
          </ac:picMkLst>
        </pc:picChg>
        <pc:picChg chg="del mod">
          <ac:chgData name="Eirik Sausjord" userId="5417fc6b-f052-4d08-b548-5754c9f11f00" providerId="ADAL" clId="{70C40580-A760-4871-82D6-A181FBE81D67}" dt="2026-02-09T11:54:32.162" v="56" actId="478"/>
          <ac:picMkLst>
            <pc:docMk/>
            <pc:sldMk cId="3273535931" sldId="260"/>
            <ac:picMk id="7" creationId="{01D9E4D4-B249-5B73-9627-BE98020ECD4A}"/>
          </ac:picMkLst>
        </pc:picChg>
        <pc:picChg chg="add mod">
          <ac:chgData name="Eirik Sausjord" userId="5417fc6b-f052-4d08-b548-5754c9f11f00" providerId="ADAL" clId="{70C40580-A760-4871-82D6-A181FBE81D67}" dt="2026-02-09T11:53:25.391" v="54" actId="1076"/>
          <ac:picMkLst>
            <pc:docMk/>
            <pc:sldMk cId="3273535931" sldId="260"/>
            <ac:picMk id="8" creationId="{C5ABB5A2-40CC-D1D0-3327-4D7D1B0E1D85}"/>
          </ac:picMkLst>
        </pc:picChg>
        <pc:picChg chg="add mod ord">
          <ac:chgData name="Eirik Sausjord" userId="5417fc6b-f052-4d08-b548-5754c9f11f00" providerId="ADAL" clId="{70C40580-A760-4871-82D6-A181FBE81D67}" dt="2026-02-09T11:54:58.723" v="63" actId="1440"/>
          <ac:picMkLst>
            <pc:docMk/>
            <pc:sldMk cId="3273535931" sldId="260"/>
            <ac:picMk id="10" creationId="{17134EA4-8E57-43FC-BEB4-126A3E39FFC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67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6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09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11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15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28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10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30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69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767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4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086C2CF-97A3-CA6D-376E-FB460D265F5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275888" y="63500"/>
            <a:ext cx="1905000" cy="2743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b-NO" sz="1800">
                <a:solidFill>
                  <a:srgbClr val="3171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XLEDGER EXTERNAL</a:t>
            </a:r>
          </a:p>
        </p:txBody>
      </p:sp>
    </p:spTree>
    <p:extLst>
      <p:ext uri="{BB962C8B-B14F-4D97-AF65-F5344CB8AC3E}">
        <p14:creationId xmlns:p14="http://schemas.microsoft.com/office/powerpoint/2010/main" val="147208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8C645FDB-F64E-D397-DB96-11B13732A3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1"/>
            <a:ext cx="12191999" cy="1371600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52AA0-F341-CE0B-32B6-078415733B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715007"/>
            <a:ext cx="7983070" cy="958655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nb-NO" sz="3600" dirty="0"/>
              <a:t>Årsmøte HASLE Løren sykkel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B3F647-A712-B0ED-DE4B-AAD10838F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58" y="481296"/>
            <a:ext cx="7259913" cy="482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50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CB9A0-25CD-C7B7-7DDF-FAFCDB51E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96793-2A00-0257-F118-F27BB5352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Velkommen </a:t>
            </a:r>
          </a:p>
          <a:p>
            <a:r>
              <a:rPr lang="nb-NO" dirty="0"/>
              <a:t>Regnskap 2025 og budsjett 2026</a:t>
            </a:r>
          </a:p>
          <a:p>
            <a:r>
              <a:rPr lang="nb-NO" dirty="0"/>
              <a:t>Innspill fra «salen»</a:t>
            </a:r>
          </a:p>
          <a:p>
            <a:r>
              <a:rPr lang="nb-NO" dirty="0" err="1"/>
              <a:t>Endex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1440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7D6ED-8368-B081-5DC3-277462585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C41C3E6-7A76-E0D4-723E-0037F8E92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100" y="804022"/>
            <a:ext cx="4389400" cy="52499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F9FC46-D08A-7D0E-42DE-46E7847AE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821" y="1674159"/>
            <a:ext cx="5583757" cy="149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339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AFD3-684C-46EE-51FB-4595BB28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8165B22-76C9-8D7D-3905-1D0D428788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7834" y="1337982"/>
            <a:ext cx="4370666" cy="30556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825E83-A47E-BEA9-6C29-6EDEC549F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35" y="914400"/>
            <a:ext cx="4677306" cy="45908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2211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F04ED-950F-712A-5293-B76892F46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Andre innspill til årsmøtet?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06BF2-699E-4648-3651-C4A323A4D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134EA4-8E57-43FC-BEB4-126A3E39F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24315">
            <a:off x="5983688" y="2625630"/>
            <a:ext cx="5853552" cy="224197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ABB5A2-40CC-D1D0-3327-4D7D1B0E1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82" y="2092627"/>
            <a:ext cx="5107998" cy="317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35931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24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Calisto MT</vt:lpstr>
      <vt:lpstr>Univers Condensed</vt:lpstr>
      <vt:lpstr>ChronicleVTI</vt:lpstr>
      <vt:lpstr>Årsmøte HASLE Løren sykkel 2025</vt:lpstr>
      <vt:lpstr>Agenda </vt:lpstr>
      <vt:lpstr>PowerPoint Presentation</vt:lpstr>
      <vt:lpstr>PowerPoint Presentation</vt:lpstr>
      <vt:lpstr>Andre innspill til årsmøtet?</vt:lpstr>
    </vt:vector>
  </TitlesOfParts>
  <Company>Xledger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Eirik Sausjord</dc:creator>
  <cp:lastModifiedBy>Eirik Sausjord</cp:lastModifiedBy>
  <cp:revision>3</cp:revision>
  <dcterms:created xsi:type="dcterms:W3CDTF">2025-02-04T14:35:15Z</dcterms:created>
  <dcterms:modified xsi:type="dcterms:W3CDTF">2026-02-09T11:54:58Z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8e86011-82b8-4511-a066-56474295c6c9_Enabled">
    <vt:lpwstr>true</vt:lpwstr>
  </property>
  <property fmtid="{D5CDD505-2E9C-101B-9397-08002B2CF9AE}" pid="3" name="MSIP_Label_88e86011-82b8-4511-a066-56474295c6c9_SetDate">
    <vt:lpwstr>2025-02-04T14:41:53Z</vt:lpwstr>
  </property>
  <property fmtid="{D5CDD505-2E9C-101B-9397-08002B2CF9AE}" pid="4" name="MSIP_Label_88e86011-82b8-4511-a066-56474295c6c9_Method">
    <vt:lpwstr>Standard</vt:lpwstr>
  </property>
  <property fmtid="{D5CDD505-2E9C-101B-9397-08002B2CF9AE}" pid="5" name="MSIP_Label_88e86011-82b8-4511-a066-56474295c6c9_Name">
    <vt:lpwstr>General</vt:lpwstr>
  </property>
  <property fmtid="{D5CDD505-2E9C-101B-9397-08002B2CF9AE}" pid="6" name="MSIP_Label_88e86011-82b8-4511-a066-56474295c6c9_SiteId">
    <vt:lpwstr>62887494-775e-4087-9da2-ca4ba777f2eb</vt:lpwstr>
  </property>
  <property fmtid="{D5CDD505-2E9C-101B-9397-08002B2CF9AE}" pid="7" name="MSIP_Label_88e86011-82b8-4511-a066-56474295c6c9_ActionId">
    <vt:lpwstr>50c401d3-3d00-4f94-8a0b-d1695183bf7b</vt:lpwstr>
  </property>
  <property fmtid="{D5CDD505-2E9C-101B-9397-08002B2CF9AE}" pid="8" name="MSIP_Label_88e86011-82b8-4511-a066-56474295c6c9_ContentBits">
    <vt:lpwstr>1</vt:lpwstr>
  </property>
  <property fmtid="{D5CDD505-2E9C-101B-9397-08002B2CF9AE}" pid="9" name="MSIP_Label_88e86011-82b8-4511-a066-56474295c6c9_Tag">
    <vt:lpwstr>10, 3, 0, 1</vt:lpwstr>
  </property>
  <property fmtid="{D5CDD505-2E9C-101B-9397-08002B2CF9AE}" pid="10" name="ClassificationContentMarkingHeaderLocations">
    <vt:lpwstr>ChronicleVTI:10</vt:lpwstr>
  </property>
  <property fmtid="{D5CDD505-2E9C-101B-9397-08002B2CF9AE}" pid="11" name="ClassificationContentMarkingHeaderText">
    <vt:lpwstr>XLEDGER EXTERNAL</vt:lpwstr>
  </property>
</Properties>
</file>