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8000" cy="9144000" type="screen4x3"/>
  <p:notesSz cx="6797675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608" y="3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BBC995-FCAC-46C8-A3D9-4A0840C9E55C}" type="datetimeFigureOut">
              <a:rPr lang="nb-NO" smtClean="0"/>
              <a:t>05.09.2024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1425"/>
            <a:ext cx="25114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3280DD-0F91-49F7-AFDC-4FC4C18154F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78764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3280DD-0F91-49F7-AFDC-4FC4C18154F3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9734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6ED5-2F9F-49C0-8FFD-991427D90F18}" type="datetimeFigureOut">
              <a:rPr lang="nb-NO" smtClean="0"/>
              <a:t>05.09.2024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C44D0-9EAC-43C1-901A-95598B4EC7E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7235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6ED5-2F9F-49C0-8FFD-991427D90F18}" type="datetimeFigureOut">
              <a:rPr lang="nb-NO" smtClean="0"/>
              <a:t>05.09.2024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C44D0-9EAC-43C1-901A-95598B4EC7E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79824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7176" y="488951"/>
            <a:ext cx="3357563" cy="10401300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6ED5-2F9F-49C0-8FFD-991427D90F18}" type="datetimeFigureOut">
              <a:rPr lang="nb-NO" smtClean="0"/>
              <a:t>05.09.2024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C44D0-9EAC-43C1-901A-95598B4EC7E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84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6ED5-2F9F-49C0-8FFD-991427D90F18}" type="datetimeFigureOut">
              <a:rPr lang="nb-NO" smtClean="0"/>
              <a:t>05.09.2024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C44D0-9EAC-43C1-901A-95598B4EC7E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583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6ED5-2F9F-49C0-8FFD-991427D90F18}" type="datetimeFigureOut">
              <a:rPr lang="nb-NO" smtClean="0"/>
              <a:t>05.09.2024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C44D0-9EAC-43C1-901A-95598B4EC7E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8017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6ED5-2F9F-49C0-8FFD-991427D90F18}" type="datetimeFigureOut">
              <a:rPr lang="nb-NO" smtClean="0"/>
              <a:t>05.09.2024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C44D0-9EAC-43C1-901A-95598B4EC7E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47316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6ED5-2F9F-49C0-8FFD-991427D90F18}" type="datetimeFigureOut">
              <a:rPr lang="nb-NO" smtClean="0"/>
              <a:t>05.09.2024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C44D0-9EAC-43C1-901A-95598B4EC7E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072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6ED5-2F9F-49C0-8FFD-991427D90F18}" type="datetimeFigureOut">
              <a:rPr lang="nb-NO" smtClean="0"/>
              <a:t>05.09.2024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C44D0-9EAC-43C1-901A-95598B4EC7E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1375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6ED5-2F9F-49C0-8FFD-991427D90F18}" type="datetimeFigureOut">
              <a:rPr lang="nb-NO" smtClean="0"/>
              <a:t>05.09.2024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C44D0-9EAC-43C1-901A-95598B4EC7E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89423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6ED5-2F9F-49C0-8FFD-991427D90F18}" type="datetimeFigureOut">
              <a:rPr lang="nb-NO" smtClean="0"/>
              <a:t>05.09.2024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C44D0-9EAC-43C1-901A-95598B4EC7E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98356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6ED5-2F9F-49C0-8FFD-991427D90F18}" type="datetimeFigureOut">
              <a:rPr lang="nb-NO" smtClean="0"/>
              <a:t>05.09.2024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C44D0-9EAC-43C1-901A-95598B4EC7E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6029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E6ED5-2F9F-49C0-8FFD-991427D90F18}" type="datetimeFigureOut">
              <a:rPr lang="nb-NO" smtClean="0"/>
              <a:t>05.09.2024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C44D0-9EAC-43C1-901A-95598B4EC7E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88090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jpeg"/><Relationship Id="rId5" Type="http://schemas.openxmlformats.org/officeDocument/2006/relationships/hyperlink" Target="http://www.turorientering.no/" TargetMode="Externa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/>
          <p:cNvSpPr>
            <a:spLocks noGrp="1"/>
          </p:cNvSpPr>
          <p:nvPr>
            <p:ph type="title"/>
          </p:nvPr>
        </p:nvSpPr>
        <p:spPr>
          <a:xfrm>
            <a:off x="620688" y="1151789"/>
            <a:ext cx="6172200" cy="755915"/>
          </a:xfrm>
        </p:spPr>
        <p:txBody>
          <a:bodyPr>
            <a:noAutofit/>
          </a:bodyPr>
          <a:lstStyle/>
          <a:p>
            <a:r>
              <a:rPr lang="nb-NO" sz="4800" b="1" dirty="0"/>
              <a:t>Hellastrimmen</a:t>
            </a:r>
          </a:p>
        </p:txBody>
      </p:sp>
      <p:sp>
        <p:nvSpPr>
          <p:cNvPr id="7" name="Plassholder for tekst 6"/>
          <p:cNvSpPr>
            <a:spLocks noGrp="1"/>
          </p:cNvSpPr>
          <p:nvPr>
            <p:ph type="body" idx="1"/>
          </p:nvPr>
        </p:nvSpPr>
        <p:spPr>
          <a:xfrm>
            <a:off x="2420888" y="1403648"/>
            <a:ext cx="3024336" cy="2160240"/>
          </a:xfrm>
        </p:spPr>
        <p:txBody>
          <a:bodyPr>
            <a:noAutofit/>
          </a:bodyPr>
          <a:lstStyle/>
          <a:p>
            <a:pPr algn="ctr"/>
            <a:endParaRPr lang="nb-NO" sz="2800" dirty="0"/>
          </a:p>
          <a:p>
            <a:pPr algn="ctr"/>
            <a:endParaRPr lang="nb-NO" sz="2800" dirty="0"/>
          </a:p>
          <a:p>
            <a:pPr algn="ctr"/>
            <a:endParaRPr lang="nb-NO" sz="2800" dirty="0"/>
          </a:p>
          <a:p>
            <a:pPr algn="ctr"/>
            <a:endParaRPr lang="nb-NO" sz="2800" dirty="0"/>
          </a:p>
          <a:p>
            <a:pPr algn="ctr"/>
            <a:endParaRPr lang="nb-NO" sz="2800" dirty="0"/>
          </a:p>
          <a:p>
            <a:pPr algn="ctr"/>
            <a:endParaRPr lang="nb-NO" sz="2800" dirty="0"/>
          </a:p>
          <a:p>
            <a:pPr algn="ctr"/>
            <a:r>
              <a:rPr lang="nb-NO" sz="2800" dirty="0"/>
              <a:t> </a:t>
            </a:r>
            <a:r>
              <a:rPr lang="nb-NO" dirty="0"/>
              <a:t>Turmarsj i Strømsømarka søndag </a:t>
            </a:r>
          </a:p>
          <a:p>
            <a:pPr algn="ctr"/>
            <a:r>
              <a:rPr lang="nb-NO" dirty="0"/>
              <a:t>15. september</a:t>
            </a:r>
          </a:p>
          <a:p>
            <a:pPr algn="ctr"/>
            <a:r>
              <a:rPr lang="nb-NO" dirty="0"/>
              <a:t>2024</a:t>
            </a:r>
          </a:p>
        </p:txBody>
      </p:sp>
      <p:pic>
        <p:nvPicPr>
          <p:cNvPr id="11" name="Plassholder for innhold 10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6" y="1907704"/>
            <a:ext cx="2173771" cy="1823472"/>
          </a:xfrm>
        </p:spPr>
      </p:pic>
      <p:pic>
        <p:nvPicPr>
          <p:cNvPr id="12" name="Plassholder for innhold 11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965" y="1907705"/>
            <a:ext cx="1353119" cy="1746579"/>
          </a:xfrm>
        </p:spPr>
      </p:pic>
      <p:sp>
        <p:nvSpPr>
          <p:cNvPr id="13" name="TekstSylinder 12"/>
          <p:cNvSpPr txBox="1"/>
          <p:nvPr/>
        </p:nvSpPr>
        <p:spPr>
          <a:xfrm>
            <a:off x="216024" y="3893145"/>
            <a:ext cx="654020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nb-NO" sz="2000" b="1" dirty="0"/>
              <a:t>Start fra parkeringsplassen i </a:t>
            </a:r>
            <a:r>
              <a:rPr lang="nb-NO" sz="2000" b="1" dirty="0" err="1"/>
              <a:t>Trollstien</a:t>
            </a:r>
            <a:r>
              <a:rPr lang="nb-NO" sz="2000" b="1" dirty="0"/>
              <a:t> på Galterud mellom kl. 10.00 og 12.00.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nb-NO" sz="2000" b="1" dirty="0"/>
              <a:t>Merking til start fra  Coop </a:t>
            </a:r>
            <a:r>
              <a:rPr lang="nb-NO" sz="2000" b="1" dirty="0" err="1"/>
              <a:t>Extra</a:t>
            </a:r>
            <a:r>
              <a:rPr lang="nb-NO" sz="2000" b="1" dirty="0"/>
              <a:t> ved  Austad gård.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nb-NO" sz="2000" b="1" dirty="0"/>
              <a:t>Kort løype: 2 km	Lang løype: 6 km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nb-NO" sz="2000" b="1" dirty="0"/>
              <a:t>Lang løype går innom utsiktstårnet på Risdalsåsen.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nb-NO" sz="2000" b="1" dirty="0"/>
              <a:t>Kort løype følger kjørevei til Hellas-hytta.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nb-NO" sz="2000" b="1" dirty="0"/>
              <a:t>Deltakeravgift:  Voksne kr 40. Barn kr 20. Vipps 77945.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nb-NO" sz="2000" b="1" dirty="0"/>
              <a:t>Deltakerdiplom til alle som fullfører innen kl. 15.00.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nb-NO" sz="2000" b="1" dirty="0"/>
              <a:t>Deltakerpremier  til barn. Premier til voksne – ved  loddtrekning. 	Velkommen til skogtur i Strømsømarka!</a:t>
            </a:r>
            <a:r>
              <a:rPr lang="nb-NO" sz="2000" b="1" dirty="0">
                <a:latin typeface="Monotype Corsiva" panose="03010101010201010101" pitchFamily="66" charset="0"/>
              </a:rPr>
              <a:t> </a:t>
            </a:r>
          </a:p>
          <a:p>
            <a:r>
              <a:rPr lang="nb-NO" sz="2400" b="1" dirty="0">
                <a:latin typeface="Monotype Corsiva" panose="03010101010201010101" pitchFamily="66" charset="0"/>
              </a:rPr>
              <a:t>Få med familien! </a:t>
            </a:r>
          </a:p>
        </p:txBody>
      </p:sp>
      <p:sp>
        <p:nvSpPr>
          <p:cNvPr id="14" name="TekstSylinder 13"/>
          <p:cNvSpPr txBox="1"/>
          <p:nvPr/>
        </p:nvSpPr>
        <p:spPr>
          <a:xfrm>
            <a:off x="183293" y="7236295"/>
            <a:ext cx="60540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u="sng" dirty="0"/>
              <a:t>Bli med på turorientering  i Strømsømarka</a:t>
            </a:r>
            <a:r>
              <a:rPr lang="nb-NO" sz="2000" b="1" dirty="0"/>
              <a:t>! </a:t>
            </a:r>
          </a:p>
          <a:p>
            <a:r>
              <a:rPr lang="nb-NO" sz="2000" b="1" dirty="0"/>
              <a:t>Sesongen er fra 1. mai til oktober (O-poster 2024 tas ned siste uka i september). Tur-o-konvolutter til kr.200,- pr. stk. fås kjøpt hos Anton Sport (Gulskogen Senter), Turistforeningens Torgbod på Bragernes Torg og på Hellas-hytta hver søndag. </a:t>
            </a:r>
            <a:r>
              <a:rPr lang="nb-NO" sz="2000" b="1" dirty="0">
                <a:hlinkClick r:id="rId5"/>
              </a:rPr>
              <a:t>www.turorientering.no</a:t>
            </a:r>
            <a:endParaRPr lang="nb-NO" sz="2000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632" y="35496"/>
            <a:ext cx="2328520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81281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</TotalTime>
  <Words>166</Words>
  <Application>Microsoft Office PowerPoint</Application>
  <PresentationFormat>Skjermfremvisning 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6" baseType="lpstr">
      <vt:lpstr>Arial</vt:lpstr>
      <vt:lpstr>Calibri</vt:lpstr>
      <vt:lpstr>Monotype Corsiva</vt:lpstr>
      <vt:lpstr>Wingdings</vt:lpstr>
      <vt:lpstr>Office-tema</vt:lpstr>
      <vt:lpstr>Hellastrimmen</vt:lpstr>
    </vt:vector>
  </TitlesOfParts>
  <Company>Protan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Hellas-Trimmen</dc:title>
  <dc:creator>Svein Kleverud</dc:creator>
  <cp:lastModifiedBy>IF Hellas</cp:lastModifiedBy>
  <cp:revision>59</cp:revision>
  <cp:lastPrinted>2024-09-05T12:23:39Z</cp:lastPrinted>
  <dcterms:created xsi:type="dcterms:W3CDTF">2014-05-05T10:35:54Z</dcterms:created>
  <dcterms:modified xsi:type="dcterms:W3CDTF">2024-09-05T13:20:33Z</dcterms:modified>
</cp:coreProperties>
</file>