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755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E9A"/>
    <a:srgbClr val="00CADA"/>
    <a:srgbClr val="005A7E"/>
    <a:srgbClr val="0083B8"/>
    <a:srgbClr val="00B2C0"/>
    <a:srgbClr val="002049"/>
    <a:srgbClr val="009EA8"/>
    <a:srgbClr val="007BAD"/>
    <a:srgbClr val="00E5AE"/>
    <a:srgbClr val="0A41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0F8D9E-782C-F6B1-5B79-CBC0B7294459}" v="2" dt="2026-06-05T10:52:28.410"/>
    <p1510:client id="{86CAA91F-3F35-5A9E-8A62-144E0402140E}" v="2" dt="2026-06-05T10:54:29.3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A2CF1B-1A03-4F55-96C2-838F4796F53A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3B64B-2F1F-4F66-AE6B-53B3B49FF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666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A7D51-9EE2-4D29-A36A-3899922B562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6A0B-8A99-428D-8024-076023B2B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184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A7D51-9EE2-4D29-A36A-3899922B562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6A0B-8A99-428D-8024-076023B2B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353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A7D51-9EE2-4D29-A36A-3899922B562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6A0B-8A99-428D-8024-076023B2B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905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A7D51-9EE2-4D29-A36A-3899922B562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6A0B-8A99-428D-8024-076023B2B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158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A7D51-9EE2-4D29-A36A-3899922B562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6A0B-8A99-428D-8024-076023B2B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440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A7D51-9EE2-4D29-A36A-3899922B562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6A0B-8A99-428D-8024-076023B2B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22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A7D51-9EE2-4D29-A36A-3899922B562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6A0B-8A99-428D-8024-076023B2B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821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A7D51-9EE2-4D29-A36A-3899922B562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6A0B-8A99-428D-8024-076023B2B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394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A7D51-9EE2-4D29-A36A-3899922B562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6A0B-8A99-428D-8024-076023B2B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694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A7D51-9EE2-4D29-A36A-3899922B562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6A0B-8A99-428D-8024-076023B2B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577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A7D51-9EE2-4D29-A36A-3899922B5624}" type="datetimeFigureOut">
              <a:rPr lang="en-US" smtClean="0"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D6A0B-8A99-428D-8024-076023B2B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101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1" y="169595"/>
            <a:ext cx="6553200" cy="6652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1" y="954157"/>
            <a:ext cx="6553200" cy="8408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1" y="9501809"/>
            <a:ext cx="1543050" cy="2069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E2A7D51-9EE2-4D29-A36A-3899922B5624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501809"/>
            <a:ext cx="2314575" cy="2069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2551" y="9501809"/>
            <a:ext cx="1543050" cy="2069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07D6A0B-8A99-428D-8024-076023B2BC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244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0" userDrawn="1">
          <p15:clr>
            <a:srgbClr val="F26B43"/>
          </p15:clr>
        </p15:guide>
        <p15:guide id="2" pos="2160" userDrawn="1">
          <p15:clr>
            <a:srgbClr val="F26B43"/>
          </p15:clr>
        </p15:guide>
        <p15:guide id="3" pos="4224" userDrawn="1">
          <p15:clr>
            <a:srgbClr val="F26B43"/>
          </p15:clr>
        </p15:guide>
        <p15:guide id="4" pos="96" userDrawn="1">
          <p15:clr>
            <a:srgbClr val="F26B43"/>
          </p15:clr>
        </p15:guide>
        <p15:guide id="5" orient="horz" pos="6144" userDrawn="1">
          <p15:clr>
            <a:srgbClr val="F26B43"/>
          </p15:clr>
        </p15:guide>
        <p15:guide id="6" orient="horz" pos="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ine.no/tinefotballskole/finn-din-fotballskole/tinefotballskole?eventid=46235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1AB6E-2992-4583-3605-584CDCC9D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104" y="184912"/>
            <a:ext cx="2211884" cy="1386840"/>
          </a:xfrm>
        </p:spPr>
        <p:txBody>
          <a:bodyPr>
            <a:normAutofit fontScale="90000"/>
          </a:bodyPr>
          <a:lstStyle/>
          <a:p>
            <a:r>
              <a:rPr lang="nb-NO" dirty="0">
                <a:latin typeface="Arial"/>
                <a:cs typeface="Arial"/>
              </a:rPr>
              <a:t>Påmelding til Tine fotballskole</a:t>
            </a:r>
            <a:br>
              <a:rPr lang="nb-NO" dirty="0">
                <a:latin typeface="Arial"/>
                <a:cs typeface="Arial"/>
              </a:rPr>
            </a:br>
            <a:r>
              <a:rPr lang="nb-NO">
                <a:latin typeface="Arial"/>
                <a:cs typeface="Arial"/>
              </a:rPr>
              <a:t>Frist: 10. juni</a:t>
            </a:r>
            <a:endParaRPr lang="nb-NO"/>
          </a:p>
        </p:txBody>
      </p:sp>
      <p:pic>
        <p:nvPicPr>
          <p:cNvPr id="6" name="Content Placeholder 5" descr="Et bilde som inneholder tekst, person, klær, smil&#10;&#10;KI-generert innhold kan være feil.">
            <a:extLst>
              <a:ext uri="{FF2B5EF4-FFF2-40B4-BE49-F238E27FC236}">
                <a16:creationId xmlns:a16="http://schemas.microsoft.com/office/drawing/2014/main" id="{BF6D2036-746E-E85D-8324-F3A81CF38C7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8597" r="18597"/>
          <a:stretch/>
        </p:blipFill>
        <p:spPr>
          <a:xfrm>
            <a:off x="3391242" y="567763"/>
            <a:ext cx="3471863" cy="7039681"/>
          </a:xfr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F2F0EF5-6204-B8BA-1703-CB1A3B1DE7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104" y="1571752"/>
            <a:ext cx="2251525" cy="4845227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b-NO" sz="1600">
                <a:solidFill>
                  <a:srgbClr val="00205B"/>
                </a:solidFill>
                <a:latin typeface="Calibri Light"/>
                <a:ea typeface="Calibri Light"/>
                <a:cs typeface="Helvetica"/>
              </a:rPr>
              <a:t>Alle deltakere får en materiellpakke fra TINE.</a:t>
            </a:r>
            <a:endParaRPr lang="en-US" sz="1600">
              <a:latin typeface="Calibri Light"/>
              <a:ea typeface="Calibri Light"/>
              <a:cs typeface="Helvetica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Symbol,Sans-Serif"/>
              <a:buChar char="•"/>
            </a:pPr>
            <a:r>
              <a:rPr lang="nb-NO" sz="1600">
                <a:solidFill>
                  <a:srgbClr val="00205B"/>
                </a:solidFill>
                <a:latin typeface="Calibri Light"/>
                <a:ea typeface="Calibri Light"/>
                <a:cs typeface="Helvetica"/>
              </a:rPr>
              <a:t>TINE T-skjorte</a:t>
            </a:r>
            <a:endParaRPr lang="en-US" sz="1600">
              <a:latin typeface="Calibri Light"/>
              <a:ea typeface="Calibri Light"/>
              <a:cs typeface="Helvetica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Symbol,Sans-Serif"/>
              <a:buChar char="•"/>
            </a:pPr>
            <a:r>
              <a:rPr lang="nb-NO" sz="1600">
                <a:solidFill>
                  <a:srgbClr val="00205B"/>
                </a:solidFill>
                <a:latin typeface="Calibri Light"/>
                <a:ea typeface="Calibri Light"/>
                <a:cs typeface="Helvetica"/>
              </a:rPr>
              <a:t>TINE sekk</a:t>
            </a:r>
            <a:endParaRPr lang="en-US" sz="1600">
              <a:latin typeface="Calibri Light"/>
              <a:ea typeface="Calibri Light"/>
              <a:cs typeface="Helvetica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Symbol,Sans-Serif"/>
              <a:buChar char="•"/>
            </a:pPr>
            <a:r>
              <a:rPr lang="nb-NO" sz="1600">
                <a:solidFill>
                  <a:srgbClr val="00205B"/>
                </a:solidFill>
                <a:latin typeface="Calibri Light"/>
                <a:ea typeface="Calibri Light"/>
                <a:cs typeface="Helvetica"/>
              </a:rPr>
              <a:t>Diplom</a:t>
            </a:r>
            <a:endParaRPr lang="en-US" sz="1600">
              <a:latin typeface="Calibri Light"/>
              <a:ea typeface="Calibri Light"/>
              <a:cs typeface="Helvetica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Symbol,Sans-Serif"/>
              <a:buChar char="•"/>
            </a:pPr>
            <a:r>
              <a:rPr lang="nb-NO" sz="1600">
                <a:solidFill>
                  <a:srgbClr val="00205B"/>
                </a:solidFill>
                <a:latin typeface="Calibri Light"/>
                <a:ea typeface="Calibri Light"/>
                <a:cs typeface="Helvetica"/>
              </a:rPr>
              <a:t>Ett TINE-produkt hver dag (lettmelk med sjokolade)</a:t>
            </a:r>
            <a:endParaRPr lang="en-US" sz="1600">
              <a:latin typeface="Calibri Light"/>
              <a:ea typeface="Calibri Light"/>
              <a:cs typeface="Helvetica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Symbol,Sans-Serif"/>
              <a:buChar char="•"/>
            </a:pPr>
            <a:endParaRPr lang="nb-NO" sz="1400">
              <a:solidFill>
                <a:srgbClr val="00205B"/>
              </a:solidFill>
              <a:latin typeface="Helvetica"/>
              <a:cs typeface="Helvetica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nb-NO" sz="18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Informasjon om vår fotballskole her: </a:t>
            </a:r>
            <a:r>
              <a:rPr lang="nb-NO" sz="1800" dirty="0">
                <a:solidFill>
                  <a:srgbClr val="000000"/>
                </a:solidFill>
                <a:latin typeface="Arial"/>
                <a:ea typeface="Calibri"/>
                <a:cs typeface="Arial"/>
                <a:hlinkClick r:id="rId3"/>
              </a:rPr>
              <a:t>tinefotballskole - TINE Fotballskole</a:t>
            </a:r>
            <a:endParaRPr lang="nb-NO" sz="18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nb-NO" sz="1800">
              <a:solidFill>
                <a:srgbClr val="00205B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nb-NO" sz="1800">
                <a:solidFill>
                  <a:srgbClr val="00205B"/>
                </a:solidFill>
                <a:latin typeface="Calibri"/>
                <a:ea typeface="Calibri"/>
                <a:cs typeface="Calibri"/>
              </a:rPr>
              <a:t>Påmelding sendes på mail (se forsiden) eller leveres til Margrethe Sakshaug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Symbol,Sans-Serif"/>
              <a:buChar char="•"/>
            </a:pPr>
            <a:endParaRPr lang="nb-NO" sz="1400">
              <a:solidFill>
                <a:srgbClr val="00205B"/>
              </a:solidFill>
              <a:latin typeface="Helvetica"/>
              <a:cs typeface="Helvetica"/>
            </a:endParaRPr>
          </a:p>
          <a:p>
            <a:endParaRPr lang="nb-NO"/>
          </a:p>
        </p:txBody>
      </p:sp>
      <p:pic>
        <p:nvPicPr>
          <p:cNvPr id="5" name="Content Placeholder 4" descr="Et bilde som inneholder tekst, mat&#10;&#10;KI-generert innhold kan være feil.">
            <a:extLst>
              <a:ext uri="{FF2B5EF4-FFF2-40B4-BE49-F238E27FC236}">
                <a16:creationId xmlns:a16="http://schemas.microsoft.com/office/drawing/2014/main" id="{AF17B5B3-DC04-CEA4-71D2-59A8DAF29BDD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4"/>
          <a:stretch>
            <a:fillRect/>
          </a:stretch>
        </p:blipFill>
        <p:spPr>
          <a:xfrm>
            <a:off x="4907962" y="6625527"/>
            <a:ext cx="1950038" cy="3074733"/>
          </a:xfrm>
        </p:spPr>
      </p:pic>
      <p:graphicFrame>
        <p:nvGraphicFramePr>
          <p:cNvPr id="9" name="Tabell 8">
            <a:extLst>
              <a:ext uri="{FF2B5EF4-FFF2-40B4-BE49-F238E27FC236}">
                <a16:creationId xmlns:a16="http://schemas.microsoft.com/office/drawing/2014/main" id="{7A4EE0A7-FBB9-9EE9-4D66-DBB26DDDF6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586211"/>
              </p:ext>
            </p:extLst>
          </p:nvPr>
        </p:nvGraphicFramePr>
        <p:xfrm>
          <a:off x="0" y="6470642"/>
          <a:ext cx="4928911" cy="32547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8119">
                  <a:extLst>
                    <a:ext uri="{9D8B030D-6E8A-4147-A177-3AD203B41FA5}">
                      <a16:colId xmlns:a16="http://schemas.microsoft.com/office/drawing/2014/main" val="3597688241"/>
                    </a:ext>
                  </a:extLst>
                </a:gridCol>
                <a:gridCol w="2610792">
                  <a:extLst>
                    <a:ext uri="{9D8B030D-6E8A-4147-A177-3AD203B41FA5}">
                      <a16:colId xmlns:a16="http://schemas.microsoft.com/office/drawing/2014/main" val="3840500313"/>
                    </a:ext>
                  </a:extLst>
                </a:gridCol>
              </a:tblGrid>
              <a:tr h="396064">
                <a:tc>
                  <a:txBody>
                    <a:bodyPr/>
                    <a:lstStyle/>
                    <a:p>
                      <a:r>
                        <a:rPr lang="nb-NO"/>
                        <a:t>Påmelding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054032"/>
                  </a:ext>
                </a:extLst>
              </a:tr>
              <a:tr h="381395">
                <a:tc>
                  <a:txBody>
                    <a:bodyPr/>
                    <a:lstStyle/>
                    <a:p>
                      <a:r>
                        <a:rPr lang="nb-NO"/>
                        <a:t>Barnets navn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580387"/>
                  </a:ext>
                </a:extLst>
              </a:tr>
              <a:tr h="381395">
                <a:tc>
                  <a:txBody>
                    <a:bodyPr/>
                    <a:lstStyle/>
                    <a:p>
                      <a:r>
                        <a:rPr lang="nb-NO"/>
                        <a:t>Fødselsår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486940"/>
                  </a:ext>
                </a:extLst>
              </a:tr>
              <a:tr h="381395">
                <a:tc>
                  <a:txBody>
                    <a:bodyPr/>
                    <a:lstStyle/>
                    <a:p>
                      <a:r>
                        <a:rPr lang="nb-NO"/>
                        <a:t>Eventuelle allergier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566812"/>
                  </a:ext>
                </a:extLst>
              </a:tr>
              <a:tr h="704115">
                <a:tc>
                  <a:txBody>
                    <a:bodyPr/>
                    <a:lstStyle/>
                    <a:p>
                      <a:r>
                        <a:rPr lang="nb-NO"/>
                        <a:t>Kan hentes på SFO </a:t>
                      </a:r>
                    </a:p>
                    <a:p>
                      <a:pPr lvl="0">
                        <a:buNone/>
                      </a:pPr>
                      <a:r>
                        <a:rPr lang="nb-NO"/>
                        <a:t>onsdag 17. og torsdag 18. </a:t>
                      </a:r>
                      <a:r>
                        <a:rPr lang="nb-NO" dirty="0"/>
                        <a:t>(sett 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425460"/>
                  </a:ext>
                </a:extLst>
              </a:tr>
              <a:tr h="498748">
                <a:tc>
                  <a:txBody>
                    <a:bodyPr/>
                    <a:lstStyle/>
                    <a:p>
                      <a:r>
                        <a:rPr lang="nb-NO"/>
                        <a:t>Navn på forelder/kontaktperson</a:t>
                      </a:r>
                      <a:endParaRPr lang="nb-NO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400842"/>
                  </a:ext>
                </a:extLst>
              </a:tr>
              <a:tr h="381395">
                <a:tc>
                  <a:txBody>
                    <a:bodyPr/>
                    <a:lstStyle/>
                    <a:p>
                      <a:r>
                        <a:rPr lang="nb-NO"/>
                        <a:t>Telefonnummer kontaktperson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275683"/>
                  </a:ext>
                </a:extLst>
              </a:tr>
            </a:tbl>
          </a:graphicData>
        </a:graphic>
      </p:graphicFrame>
      <p:pic>
        <p:nvPicPr>
          <p:cNvPr id="12" name="Bilde 11" descr="Et bilde som inneholder symbol, logo, emblem, tekst&#10;&#10;KI-generert innhold kan være feil.">
            <a:extLst>
              <a:ext uri="{FF2B5EF4-FFF2-40B4-BE49-F238E27FC236}">
                <a16:creationId xmlns:a16="http://schemas.microsoft.com/office/drawing/2014/main" id="{DFB5061F-C624-EB02-5345-CB2EDCE82F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3767" y="-5951"/>
            <a:ext cx="1747282" cy="2191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285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A4 (210 x 297 mm)</PresentationFormat>
  <Slides>1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2" baseType="lpstr">
      <vt:lpstr>Office Theme</vt:lpstr>
      <vt:lpstr>Påmelding til Tine fotballskole Frist: 10. juni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 Kristin Laiti</dc:creator>
  <cp:revision>27</cp:revision>
  <dcterms:created xsi:type="dcterms:W3CDTF">2020-02-21T08:33:54Z</dcterms:created>
  <dcterms:modified xsi:type="dcterms:W3CDTF">2026-06-05T10:54:45Z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16f9904-5947-47db-91f5-a539c022968d_Enabled">
    <vt:lpwstr>true</vt:lpwstr>
  </property>
  <property fmtid="{D5CDD505-2E9C-101B-9397-08002B2CF9AE}" pid="3" name="MSIP_Label_f16f9904-5947-47db-91f5-a539c022968d_SetDate">
    <vt:lpwstr>2023-06-06T19:18:50Z</vt:lpwstr>
  </property>
  <property fmtid="{D5CDD505-2E9C-101B-9397-08002B2CF9AE}" pid="4" name="MSIP_Label_f16f9904-5947-47db-91f5-a539c022968d_Method">
    <vt:lpwstr>Standard</vt:lpwstr>
  </property>
  <property fmtid="{D5CDD505-2E9C-101B-9397-08002B2CF9AE}" pid="5" name="MSIP_Label_f16f9904-5947-47db-91f5-a539c022968d_Name">
    <vt:lpwstr>defa4170-0d19-0005-0000-bc88714345d2</vt:lpwstr>
  </property>
  <property fmtid="{D5CDD505-2E9C-101B-9397-08002B2CF9AE}" pid="6" name="MSIP_Label_f16f9904-5947-47db-91f5-a539c022968d_SiteId">
    <vt:lpwstr>41f6d4f3-6fe3-4a95-9209-899c4112b96b</vt:lpwstr>
  </property>
  <property fmtid="{D5CDD505-2E9C-101B-9397-08002B2CF9AE}" pid="7" name="MSIP_Label_f16f9904-5947-47db-91f5-a539c022968d_ActionId">
    <vt:lpwstr>4cde58e2-982c-4a10-94f3-3c181c034de8</vt:lpwstr>
  </property>
  <property fmtid="{D5CDD505-2E9C-101B-9397-08002B2CF9AE}" pid="8" name="MSIP_Label_f16f9904-5947-47db-91f5-a539c022968d_ContentBits">
    <vt:lpwstr>0</vt:lpwstr>
  </property>
</Properties>
</file>