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54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9A"/>
    <a:srgbClr val="00CADA"/>
    <a:srgbClr val="005A7E"/>
    <a:srgbClr val="0083B8"/>
    <a:srgbClr val="00B2C0"/>
    <a:srgbClr val="002049"/>
    <a:srgbClr val="009EA8"/>
    <a:srgbClr val="007BAD"/>
    <a:srgbClr val="00E5AE"/>
    <a:srgbClr val="0A41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5773D7-72D8-439E-8D36-6A3D5035A5DE}" v="77" dt="2025-05-12T18:22:05.637"/>
    <p1510:client id="{8CDD5B22-EF9B-AF0B-7351-16CE291DE2F4}" v="143" dt="2025-05-12T18:18:47.3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9" autoAdjust="0"/>
    <p:restoredTop sz="94660"/>
  </p:normalViewPr>
  <p:slideViewPr>
    <p:cSldViewPr snapToGrid="0">
      <p:cViewPr varScale="1">
        <p:scale>
          <a:sx n="50" d="100"/>
          <a:sy n="50" d="100"/>
        </p:scale>
        <p:origin x="24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dlys IL" userId="b7dd77c46b192ff9" providerId="Windows Live" clId="Web-{8B5773D7-72D8-439E-8D36-6A3D5035A5DE}"/>
    <pc:docChg chg="modSld">
      <pc:chgData name="Nordlys IL" userId="b7dd77c46b192ff9" providerId="Windows Live" clId="Web-{8B5773D7-72D8-439E-8D36-6A3D5035A5DE}" dt="2025-05-12T18:22:02.606" v="38" actId="20577"/>
      <pc:docMkLst>
        <pc:docMk/>
      </pc:docMkLst>
      <pc:sldChg chg="modSp">
        <pc:chgData name="Nordlys IL" userId="b7dd77c46b192ff9" providerId="Windows Live" clId="Web-{8B5773D7-72D8-439E-8D36-6A3D5035A5DE}" dt="2025-05-12T18:22:02.606" v="38" actId="20577"/>
        <pc:sldMkLst>
          <pc:docMk/>
          <pc:sldMk cId="3883400639" sldId="2754"/>
        </pc:sldMkLst>
        <pc:spChg chg="mod">
          <ac:chgData name="Nordlys IL" userId="b7dd77c46b192ff9" providerId="Windows Live" clId="Web-{8B5773D7-72D8-439E-8D36-6A3D5035A5DE}" dt="2025-05-12T18:21:14.432" v="0" actId="14100"/>
          <ac:spMkLst>
            <pc:docMk/>
            <pc:sldMk cId="3883400639" sldId="2754"/>
            <ac:spMk id="126" creationId="{F805CDEA-5CEA-4C65-A13D-5FB0DFDBCE5D}"/>
          </ac:spMkLst>
        </pc:spChg>
        <pc:spChg chg="mod">
          <ac:chgData name="Nordlys IL" userId="b7dd77c46b192ff9" providerId="Windows Live" clId="Web-{8B5773D7-72D8-439E-8D36-6A3D5035A5DE}" dt="2025-05-12T18:22:02.606" v="38" actId="20577"/>
          <ac:spMkLst>
            <pc:docMk/>
            <pc:sldMk cId="3883400639" sldId="2754"/>
            <ac:spMk id="210" creationId="{442B8921-0023-4DF5-846F-2236409DF0C8}"/>
          </ac:spMkLst>
        </pc:spChg>
        <pc:picChg chg="mod">
          <ac:chgData name="Nordlys IL" userId="b7dd77c46b192ff9" providerId="Windows Live" clId="Web-{8B5773D7-72D8-439E-8D36-6A3D5035A5DE}" dt="2025-05-12T18:21:54.277" v="27" actId="14100"/>
          <ac:picMkLst>
            <pc:docMk/>
            <pc:sldMk cId="3883400639" sldId="2754"/>
            <ac:picMk id="23" creationId="{E48D3A70-9732-CE65-F781-51B53A8AA67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2CF1B-1A03-4F55-96C2-838F4796F53A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3B64B-2F1F-4F66-AE6B-53B3B49FFA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666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8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35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90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5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44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821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94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9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57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10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1" y="169595"/>
            <a:ext cx="6553200" cy="665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1" y="954157"/>
            <a:ext cx="6553200" cy="8408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1" y="9501809"/>
            <a:ext cx="1543050" cy="206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E2A7D51-9EE2-4D29-A36A-3899922B5624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501809"/>
            <a:ext cx="2314575" cy="206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2551" y="9501809"/>
            <a:ext cx="1543050" cy="206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07D6A0B-8A99-428D-8024-076023B2BC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244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4224" userDrawn="1">
          <p15:clr>
            <a:srgbClr val="F26B43"/>
          </p15:clr>
        </p15:guide>
        <p15:guide id="4" pos="96" userDrawn="1">
          <p15:clr>
            <a:srgbClr val="F26B43"/>
          </p15:clr>
        </p15:guide>
        <p15:guide id="5" orient="horz" pos="6144" userDrawn="1">
          <p15:clr>
            <a:srgbClr val="F26B43"/>
          </p15:clr>
        </p15:guide>
        <p15:guide id="6" orient="horz" pos="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Freeform: Shape 297">
            <a:extLst>
              <a:ext uri="{FF2B5EF4-FFF2-40B4-BE49-F238E27FC236}">
                <a16:creationId xmlns:a16="http://schemas.microsoft.com/office/drawing/2014/main" id="{1CB3FCF4-3CA6-4DF7-AAB3-93C40AC8642A}"/>
              </a:ext>
            </a:extLst>
          </p:cNvPr>
          <p:cNvSpPr/>
          <p:nvPr/>
        </p:nvSpPr>
        <p:spPr>
          <a:xfrm rot="16200000" flipH="1" flipV="1">
            <a:off x="4309871" y="656679"/>
            <a:ext cx="3278858" cy="1851286"/>
          </a:xfrm>
          <a:custGeom>
            <a:avLst/>
            <a:gdLst>
              <a:gd name="connsiteX0" fmla="*/ 1746697 w 2968772"/>
              <a:gd name="connsiteY0" fmla="*/ 1249704 h 1971231"/>
              <a:gd name="connsiteX1" fmla="*/ 1734682 w 2968772"/>
              <a:gd name="connsiteY1" fmla="*/ 1266277 h 1971231"/>
              <a:gd name="connsiteX2" fmla="*/ 1709171 w 2968772"/>
              <a:gd name="connsiteY2" fmla="*/ 1270365 h 1971231"/>
              <a:gd name="connsiteX3" fmla="*/ 1705140 w 2968772"/>
              <a:gd name="connsiteY3" fmla="*/ 1267458 h 1971231"/>
              <a:gd name="connsiteX4" fmla="*/ 1456629 w 2968772"/>
              <a:gd name="connsiteY4" fmla="*/ 1924617 h 1971231"/>
              <a:gd name="connsiteX5" fmla="*/ 1466306 w 2968772"/>
              <a:gd name="connsiteY5" fmla="*/ 1931597 h 1971231"/>
              <a:gd name="connsiteX6" fmla="*/ 2394433 w 2968772"/>
              <a:gd name="connsiteY6" fmla="*/ 1389849 h 1971231"/>
              <a:gd name="connsiteX7" fmla="*/ 2392034 w 2968772"/>
              <a:gd name="connsiteY7" fmla="*/ 1375116 h 1971231"/>
              <a:gd name="connsiteX8" fmla="*/ 2871794 w 2968772"/>
              <a:gd name="connsiteY8" fmla="*/ 1183511 h 1971231"/>
              <a:gd name="connsiteX9" fmla="*/ 2324639 w 2968772"/>
              <a:gd name="connsiteY9" fmla="*/ 1211632 h 1971231"/>
              <a:gd name="connsiteX10" fmla="*/ 1749141 w 2968772"/>
              <a:gd name="connsiteY10" fmla="*/ 1241220 h 1971231"/>
              <a:gd name="connsiteX11" fmla="*/ 1749815 w 2968772"/>
              <a:gd name="connsiteY11" fmla="*/ 1245403 h 1971231"/>
              <a:gd name="connsiteX12" fmla="*/ 1749595 w 2968772"/>
              <a:gd name="connsiteY12" fmla="*/ 1245706 h 1971231"/>
              <a:gd name="connsiteX13" fmla="*/ 2392211 w 2968772"/>
              <a:gd name="connsiteY13" fmla="*/ 1370575 h 1971231"/>
              <a:gd name="connsiteX14" fmla="*/ 2404181 w 2968772"/>
              <a:gd name="connsiteY14" fmla="*/ 1354101 h 1971231"/>
              <a:gd name="connsiteX15" fmla="*/ 2443128 w 2968772"/>
              <a:gd name="connsiteY15" fmla="*/ 1363322 h 1971231"/>
              <a:gd name="connsiteX16" fmla="*/ 2443489 w 2968772"/>
              <a:gd name="connsiteY16" fmla="*/ 1365554 h 1971231"/>
              <a:gd name="connsiteX17" fmla="*/ 2872443 w 2968772"/>
              <a:gd name="connsiteY17" fmla="*/ 1187498 h 1971231"/>
              <a:gd name="connsiteX18" fmla="*/ 558590 w 2968772"/>
              <a:gd name="connsiteY18" fmla="*/ 636041 h 1971231"/>
              <a:gd name="connsiteX19" fmla="*/ 554139 w 2968772"/>
              <a:gd name="connsiteY19" fmla="*/ 642196 h 1971231"/>
              <a:gd name="connsiteX20" fmla="*/ 1434016 w 2968772"/>
              <a:gd name="connsiteY20" fmla="*/ 1924226 h 1971231"/>
              <a:gd name="connsiteX21" fmla="*/ 1452074 w 2968772"/>
              <a:gd name="connsiteY21" fmla="*/ 1921332 h 1971231"/>
              <a:gd name="connsiteX22" fmla="*/ 1452856 w 2968772"/>
              <a:gd name="connsiteY22" fmla="*/ 1921896 h 1971231"/>
              <a:gd name="connsiteX23" fmla="*/ 1701370 w 2968772"/>
              <a:gd name="connsiteY23" fmla="*/ 1264739 h 1971231"/>
              <a:gd name="connsiteX24" fmla="*/ 1688244 w 2968772"/>
              <a:gd name="connsiteY24" fmla="*/ 1255272 h 1971231"/>
              <a:gd name="connsiteX25" fmla="*/ 1684145 w 2968772"/>
              <a:gd name="connsiteY25" fmla="*/ 1229826 h 1971231"/>
              <a:gd name="connsiteX26" fmla="*/ 1684945 w 2968772"/>
              <a:gd name="connsiteY26" fmla="*/ 1228723 h 1971231"/>
              <a:gd name="connsiteX27" fmla="*/ 1865221 w 2968772"/>
              <a:gd name="connsiteY27" fmla="*/ 518862 h 1971231"/>
              <a:gd name="connsiteX28" fmla="*/ 1862451 w 2968772"/>
              <a:gd name="connsiteY28" fmla="*/ 522711 h 1971231"/>
              <a:gd name="connsiteX29" fmla="*/ 1853221 w 2968772"/>
              <a:gd name="connsiteY29" fmla="*/ 524221 h 1971231"/>
              <a:gd name="connsiteX30" fmla="*/ 1721938 w 2968772"/>
              <a:gd name="connsiteY30" fmla="*/ 1205321 h 1971231"/>
              <a:gd name="connsiteX31" fmla="*/ 1724789 w 2968772"/>
              <a:gd name="connsiteY31" fmla="*/ 1204865 h 1971231"/>
              <a:gd name="connsiteX32" fmla="*/ 1745717 w 2968772"/>
              <a:gd name="connsiteY32" fmla="*/ 1219958 h 1971231"/>
              <a:gd name="connsiteX33" fmla="*/ 1748422 w 2968772"/>
              <a:gd name="connsiteY33" fmla="*/ 1236756 h 1971231"/>
              <a:gd name="connsiteX34" fmla="*/ 2466894 w 2968772"/>
              <a:gd name="connsiteY34" fmla="*/ 1199809 h 1971231"/>
              <a:gd name="connsiteX35" fmla="*/ 2871062 w 2968772"/>
              <a:gd name="connsiteY35" fmla="*/ 1179018 h 1971231"/>
              <a:gd name="connsiteX36" fmla="*/ 2870397 w 2968772"/>
              <a:gd name="connsiteY36" fmla="*/ 1174936 h 1971231"/>
              <a:gd name="connsiteX37" fmla="*/ 2874845 w 2968772"/>
              <a:gd name="connsiteY37" fmla="*/ 1168815 h 1971231"/>
              <a:gd name="connsiteX38" fmla="*/ 1839160 w 2968772"/>
              <a:gd name="connsiteY38" fmla="*/ 512399 h 1971231"/>
              <a:gd name="connsiteX39" fmla="*/ 561662 w 2968772"/>
              <a:gd name="connsiteY39" fmla="*/ 622912 h 1971231"/>
              <a:gd name="connsiteX40" fmla="*/ 562835 w 2968772"/>
              <a:gd name="connsiteY40" fmla="*/ 630171 h 1971231"/>
              <a:gd name="connsiteX41" fmla="*/ 561251 w 2968772"/>
              <a:gd name="connsiteY41" fmla="*/ 632362 h 1971231"/>
              <a:gd name="connsiteX42" fmla="*/ 1687615 w 2968772"/>
              <a:gd name="connsiteY42" fmla="*/ 1225039 h 1971231"/>
              <a:gd name="connsiteX43" fmla="*/ 1699277 w 2968772"/>
              <a:gd name="connsiteY43" fmla="*/ 1208953 h 1971231"/>
              <a:gd name="connsiteX44" fmla="*/ 1717221 w 2968772"/>
              <a:gd name="connsiteY44" fmla="*/ 1206077 h 1971231"/>
              <a:gd name="connsiteX45" fmla="*/ 1802689 w 2968772"/>
              <a:gd name="connsiteY45" fmla="*/ 762662 h 1971231"/>
              <a:gd name="connsiteX46" fmla="*/ 1848734 w 2968772"/>
              <a:gd name="connsiteY46" fmla="*/ 523719 h 1971231"/>
              <a:gd name="connsiteX47" fmla="*/ 1839966 w 2968772"/>
              <a:gd name="connsiteY47" fmla="*/ 517416 h 1971231"/>
              <a:gd name="connsiteX48" fmla="*/ 2585778 w 2968772"/>
              <a:gd name="connsiteY48" fmla="*/ 495986 h 1971231"/>
              <a:gd name="connsiteX49" fmla="*/ 1869441 w 2968772"/>
              <a:gd name="connsiteY49" fmla="*/ 510763 h 1971231"/>
              <a:gd name="connsiteX50" fmla="*/ 1869735 w 2968772"/>
              <a:gd name="connsiteY50" fmla="*/ 512590 h 1971231"/>
              <a:gd name="connsiteX51" fmla="*/ 1867867 w 2968772"/>
              <a:gd name="connsiteY51" fmla="*/ 515186 h 1971231"/>
              <a:gd name="connsiteX52" fmla="*/ 2877477 w 2968772"/>
              <a:gd name="connsiteY52" fmla="*/ 1165192 h 1971231"/>
              <a:gd name="connsiteX53" fmla="*/ 2883116 w 2968772"/>
              <a:gd name="connsiteY53" fmla="*/ 1157432 h 1971231"/>
              <a:gd name="connsiteX54" fmla="*/ 2884662 w 2968772"/>
              <a:gd name="connsiteY54" fmla="*/ 1157183 h 1971231"/>
              <a:gd name="connsiteX55" fmla="*/ 2628457 w 2968772"/>
              <a:gd name="connsiteY55" fmla="*/ 524274 h 1971231"/>
              <a:gd name="connsiteX56" fmla="*/ 2610135 w 2968772"/>
              <a:gd name="connsiteY56" fmla="*/ 527232 h 1971231"/>
              <a:gd name="connsiteX57" fmla="*/ 2588298 w 2968772"/>
              <a:gd name="connsiteY57" fmla="*/ 511527 h 1971231"/>
              <a:gd name="connsiteX58" fmla="*/ 362491 w 2968772"/>
              <a:gd name="connsiteY58" fmla="*/ 380605 h 1971231"/>
              <a:gd name="connsiteX59" fmla="*/ 340575 w 2968772"/>
              <a:gd name="connsiteY59" fmla="*/ 384153 h 1971231"/>
              <a:gd name="connsiteX60" fmla="*/ 234214 w 2968772"/>
              <a:gd name="connsiteY60" fmla="*/ 799577 h 1971231"/>
              <a:gd name="connsiteX61" fmla="*/ 214046 w 2968772"/>
              <a:gd name="connsiteY61" fmla="*/ 878362 h 1971231"/>
              <a:gd name="connsiteX62" fmla="*/ 223740 w 2968772"/>
              <a:gd name="connsiteY62" fmla="*/ 885348 h 1971231"/>
              <a:gd name="connsiteX63" fmla="*/ 512036 w 2968772"/>
              <a:gd name="connsiteY63" fmla="*/ 639156 h 1971231"/>
              <a:gd name="connsiteX64" fmla="*/ 511133 w 2968772"/>
              <a:gd name="connsiteY64" fmla="*/ 638506 h 1971231"/>
              <a:gd name="connsiteX65" fmla="*/ 507681 w 2968772"/>
              <a:gd name="connsiteY65" fmla="*/ 617158 h 1971231"/>
              <a:gd name="connsiteX66" fmla="*/ 516482 w 2968772"/>
              <a:gd name="connsiteY66" fmla="*/ 604989 h 1971231"/>
              <a:gd name="connsiteX67" fmla="*/ 1216377 w 2968772"/>
              <a:gd name="connsiteY67" fmla="*/ 304389 h 1971231"/>
              <a:gd name="connsiteX68" fmla="*/ 1204222 w 2968772"/>
              <a:gd name="connsiteY68" fmla="*/ 321213 h 1971231"/>
              <a:gd name="connsiteX69" fmla="*/ 1159551 w 2968772"/>
              <a:gd name="connsiteY69" fmla="*/ 310685 h 1971231"/>
              <a:gd name="connsiteX70" fmla="*/ 1159017 w 2968772"/>
              <a:gd name="connsiteY70" fmla="*/ 307386 h 1971231"/>
              <a:gd name="connsiteX71" fmla="*/ 560203 w 2968772"/>
              <a:gd name="connsiteY71" fmla="*/ 613888 h 1971231"/>
              <a:gd name="connsiteX72" fmla="*/ 560940 w 2968772"/>
              <a:gd name="connsiteY72" fmla="*/ 618450 h 1971231"/>
              <a:gd name="connsiteX73" fmla="*/ 1838441 w 2968772"/>
              <a:gd name="connsiteY73" fmla="*/ 507923 h 1971231"/>
              <a:gd name="connsiteX74" fmla="*/ 1838150 w 2968772"/>
              <a:gd name="connsiteY74" fmla="*/ 506108 h 1971231"/>
              <a:gd name="connsiteX75" fmla="*/ 1245974 w 2968772"/>
              <a:gd name="connsiteY75" fmla="*/ 313991 h 1971231"/>
              <a:gd name="connsiteX76" fmla="*/ 1157174 w 2968772"/>
              <a:gd name="connsiteY76" fmla="*/ 296000 h 1971231"/>
              <a:gd name="connsiteX77" fmla="*/ 470890 w 2968772"/>
              <a:gd name="connsiteY77" fmla="*/ 346090 h 1971231"/>
              <a:gd name="connsiteX78" fmla="*/ 376597 w 2968772"/>
              <a:gd name="connsiteY78" fmla="*/ 352976 h 1971231"/>
              <a:gd name="connsiteX79" fmla="*/ 377796 w 2968772"/>
              <a:gd name="connsiteY79" fmla="*/ 360386 h 1971231"/>
              <a:gd name="connsiteX80" fmla="*/ 365630 w 2968772"/>
              <a:gd name="connsiteY80" fmla="*/ 377224 h 1971231"/>
              <a:gd name="connsiteX81" fmla="*/ 519280 w 2968772"/>
              <a:gd name="connsiteY81" fmla="*/ 601120 h 1971231"/>
              <a:gd name="connsiteX82" fmla="*/ 520378 w 2968772"/>
              <a:gd name="connsiteY82" fmla="*/ 599602 h 1971231"/>
              <a:gd name="connsiteX83" fmla="*/ 541782 w 2968772"/>
              <a:gd name="connsiteY83" fmla="*/ 596137 h 1971231"/>
              <a:gd name="connsiteX84" fmla="*/ 558988 w 2968772"/>
              <a:gd name="connsiteY84" fmla="*/ 608537 h 1971231"/>
              <a:gd name="connsiteX85" fmla="*/ 1158254 w 2968772"/>
              <a:gd name="connsiteY85" fmla="*/ 302671 h 1971231"/>
              <a:gd name="connsiteX86" fmla="*/ 0 w 2968772"/>
              <a:gd name="connsiteY86" fmla="*/ 0 h 1971231"/>
              <a:gd name="connsiteX87" fmla="*/ 4605 w 2968772"/>
              <a:gd name="connsiteY87" fmla="*/ 0 h 1971231"/>
              <a:gd name="connsiteX88" fmla="*/ 201633 w 2968772"/>
              <a:gd name="connsiteY88" fmla="*/ 878267 h 1971231"/>
              <a:gd name="connsiteX89" fmla="*/ 209800 w 2968772"/>
              <a:gd name="connsiteY89" fmla="*/ 876945 h 1971231"/>
              <a:gd name="connsiteX90" fmla="*/ 336336 w 2968772"/>
              <a:gd name="connsiteY90" fmla="*/ 382709 h 1971231"/>
              <a:gd name="connsiteX91" fmla="*/ 318609 w 2968772"/>
              <a:gd name="connsiteY91" fmla="*/ 369948 h 1971231"/>
              <a:gd name="connsiteX92" fmla="*/ 329165 w 2968772"/>
              <a:gd name="connsiteY92" fmla="*/ 325392 h 1971231"/>
              <a:gd name="connsiteX93" fmla="*/ 330022 w 2968772"/>
              <a:gd name="connsiteY93" fmla="*/ 325254 h 1971231"/>
              <a:gd name="connsiteX94" fmla="*/ 168789 w 2968772"/>
              <a:gd name="connsiteY94" fmla="*/ 0 h 1971231"/>
              <a:gd name="connsiteX95" fmla="*/ 173787 w 2968772"/>
              <a:gd name="connsiteY95" fmla="*/ 0 h 1971231"/>
              <a:gd name="connsiteX96" fmla="*/ 334642 w 2968772"/>
              <a:gd name="connsiteY96" fmla="*/ 324511 h 1971231"/>
              <a:gd name="connsiteX97" fmla="*/ 353693 w 2968772"/>
              <a:gd name="connsiteY97" fmla="*/ 321444 h 1971231"/>
              <a:gd name="connsiteX98" fmla="*/ 360165 w 2968772"/>
              <a:gd name="connsiteY98" fmla="*/ 326096 h 1971231"/>
              <a:gd name="connsiteX99" fmla="*/ 561133 w 2968772"/>
              <a:gd name="connsiteY99" fmla="*/ 0 h 1971231"/>
              <a:gd name="connsiteX100" fmla="*/ 566420 w 2968772"/>
              <a:gd name="connsiteY100" fmla="*/ 0 h 1971231"/>
              <a:gd name="connsiteX101" fmla="*/ 561148 w 2968772"/>
              <a:gd name="connsiteY101" fmla="*/ 8553 h 1971231"/>
              <a:gd name="connsiteX102" fmla="*/ 363825 w 2968772"/>
              <a:gd name="connsiteY102" fmla="*/ 328726 h 1971231"/>
              <a:gd name="connsiteX103" fmla="*/ 373837 w 2968772"/>
              <a:gd name="connsiteY103" fmla="*/ 335922 h 1971231"/>
              <a:gd name="connsiteX104" fmla="*/ 375876 w 2968772"/>
              <a:gd name="connsiteY104" fmla="*/ 348521 h 1971231"/>
              <a:gd name="connsiteX105" fmla="*/ 1156448 w 2968772"/>
              <a:gd name="connsiteY105" fmla="*/ 291514 h 1971231"/>
              <a:gd name="connsiteX106" fmla="*/ 1155592 w 2968772"/>
              <a:gd name="connsiteY106" fmla="*/ 286220 h 1971231"/>
              <a:gd name="connsiteX107" fmla="*/ 1162377 w 2968772"/>
              <a:gd name="connsiteY107" fmla="*/ 276829 h 1971231"/>
              <a:gd name="connsiteX108" fmla="*/ 815500 w 2968772"/>
              <a:gd name="connsiteY108" fmla="*/ 0 h 1971231"/>
              <a:gd name="connsiteX109" fmla="*/ 822620 w 2968772"/>
              <a:gd name="connsiteY109" fmla="*/ 0 h 1971231"/>
              <a:gd name="connsiteX110" fmla="*/ 1164987 w 2968772"/>
              <a:gd name="connsiteY110" fmla="*/ 273216 h 1971231"/>
              <a:gd name="connsiteX111" fmla="*/ 1170107 w 2968772"/>
              <a:gd name="connsiteY111" fmla="*/ 266128 h 1971231"/>
              <a:gd name="connsiteX112" fmla="*/ 1194635 w 2968772"/>
              <a:gd name="connsiteY112" fmla="*/ 262181 h 1971231"/>
              <a:gd name="connsiteX113" fmla="*/ 1195338 w 2968772"/>
              <a:gd name="connsiteY113" fmla="*/ 262686 h 1971231"/>
              <a:gd name="connsiteX114" fmla="*/ 1314580 w 2968772"/>
              <a:gd name="connsiteY114" fmla="*/ 0 h 1971231"/>
              <a:gd name="connsiteX115" fmla="*/ 1319557 w 2968772"/>
              <a:gd name="connsiteY115" fmla="*/ 0 h 1971231"/>
              <a:gd name="connsiteX116" fmla="*/ 1199089 w 2968772"/>
              <a:gd name="connsiteY116" fmla="*/ 265382 h 1971231"/>
              <a:gd name="connsiteX117" fmla="*/ 1208530 w 2968772"/>
              <a:gd name="connsiteY117" fmla="*/ 272167 h 1971231"/>
              <a:gd name="connsiteX118" fmla="*/ 1595223 w 2968772"/>
              <a:gd name="connsiteY118" fmla="*/ 0 h 1971231"/>
              <a:gd name="connsiteX119" fmla="*/ 1603059 w 2968772"/>
              <a:gd name="connsiteY119" fmla="*/ 0 h 1971231"/>
              <a:gd name="connsiteX120" fmla="*/ 1212394 w 2968772"/>
              <a:gd name="connsiteY120" fmla="*/ 274944 h 1971231"/>
              <a:gd name="connsiteX121" fmla="*/ 1214779 w 2968772"/>
              <a:gd name="connsiteY121" fmla="*/ 276658 h 1971231"/>
              <a:gd name="connsiteX122" fmla="*/ 1218627 w 2968772"/>
              <a:gd name="connsiteY122" fmla="*/ 300439 h 1971231"/>
              <a:gd name="connsiteX123" fmla="*/ 1840162 w 2968772"/>
              <a:gd name="connsiteY123" fmla="*/ 502093 h 1971231"/>
              <a:gd name="connsiteX124" fmla="*/ 1845274 w 2968772"/>
              <a:gd name="connsiteY124" fmla="*/ 494990 h 1971231"/>
              <a:gd name="connsiteX125" fmla="*/ 1854685 w 2968772"/>
              <a:gd name="connsiteY125" fmla="*/ 493487 h 1971231"/>
              <a:gd name="connsiteX126" fmla="*/ 1916949 w 2968772"/>
              <a:gd name="connsiteY126" fmla="*/ 181054 h 1971231"/>
              <a:gd name="connsiteX127" fmla="*/ 1953026 w 2968772"/>
              <a:gd name="connsiteY127" fmla="*/ 0 h 1971231"/>
              <a:gd name="connsiteX128" fmla="*/ 1957590 w 2968772"/>
              <a:gd name="connsiteY128" fmla="*/ 0 h 1971231"/>
              <a:gd name="connsiteX129" fmla="*/ 1866802 w 2968772"/>
              <a:gd name="connsiteY129" fmla="*/ 455520 h 1971231"/>
              <a:gd name="connsiteX130" fmla="*/ 1859115 w 2968772"/>
              <a:gd name="connsiteY130" fmla="*/ 494095 h 1971231"/>
              <a:gd name="connsiteX131" fmla="*/ 1861365 w 2968772"/>
              <a:gd name="connsiteY131" fmla="*/ 495706 h 1971231"/>
              <a:gd name="connsiteX132" fmla="*/ 2250980 w 2968772"/>
              <a:gd name="connsiteY132" fmla="*/ 0 h 1971231"/>
              <a:gd name="connsiteX133" fmla="*/ 2256738 w 2968772"/>
              <a:gd name="connsiteY133" fmla="*/ 0 h 1971231"/>
              <a:gd name="connsiteX134" fmla="*/ 2110207 w 2968772"/>
              <a:gd name="connsiteY134" fmla="*/ 186409 h 1971231"/>
              <a:gd name="connsiteX135" fmla="*/ 1865024 w 2968772"/>
              <a:gd name="connsiteY135" fmla="*/ 498326 h 1971231"/>
              <a:gd name="connsiteX136" fmla="*/ 1867759 w 2968772"/>
              <a:gd name="connsiteY136" fmla="*/ 500284 h 1971231"/>
              <a:gd name="connsiteX137" fmla="*/ 1868728 w 2968772"/>
              <a:gd name="connsiteY137" fmla="*/ 506322 h 1971231"/>
              <a:gd name="connsiteX138" fmla="*/ 2585060 w 2968772"/>
              <a:gd name="connsiteY138" fmla="*/ 491556 h 1971231"/>
              <a:gd name="connsiteX139" fmla="*/ 2584003 w 2968772"/>
              <a:gd name="connsiteY139" fmla="*/ 485040 h 1971231"/>
              <a:gd name="connsiteX140" fmla="*/ 2599749 w 2968772"/>
              <a:gd name="connsiteY140" fmla="*/ 463283 h 1971231"/>
              <a:gd name="connsiteX141" fmla="*/ 2600781 w 2968772"/>
              <a:gd name="connsiteY141" fmla="*/ 463117 h 1971231"/>
              <a:gd name="connsiteX142" fmla="*/ 2370110 w 2968772"/>
              <a:gd name="connsiteY142" fmla="*/ 0 h 1971231"/>
              <a:gd name="connsiteX143" fmla="*/ 2375176 w 2968772"/>
              <a:gd name="connsiteY143" fmla="*/ 0 h 1971231"/>
              <a:gd name="connsiteX144" fmla="*/ 2605449 w 2968772"/>
              <a:gd name="connsiteY144" fmla="*/ 462364 h 1971231"/>
              <a:gd name="connsiteX145" fmla="*/ 2626306 w 2968772"/>
              <a:gd name="connsiteY145" fmla="*/ 459000 h 1971231"/>
              <a:gd name="connsiteX146" fmla="*/ 2640166 w 2968772"/>
              <a:gd name="connsiteY146" fmla="*/ 468979 h 1971231"/>
              <a:gd name="connsiteX147" fmla="*/ 2910154 w 2968772"/>
              <a:gd name="connsiteY147" fmla="*/ 210495 h 1971231"/>
              <a:gd name="connsiteX148" fmla="*/ 2908212 w 2968772"/>
              <a:gd name="connsiteY148" fmla="*/ 209096 h 1971231"/>
              <a:gd name="connsiteX149" fmla="*/ 2903634 w 2968772"/>
              <a:gd name="connsiteY149" fmla="*/ 180847 h 1971231"/>
              <a:gd name="connsiteX150" fmla="*/ 2905598 w 2968772"/>
              <a:gd name="connsiteY150" fmla="*/ 178134 h 1971231"/>
              <a:gd name="connsiteX151" fmla="*/ 2520989 w 2968772"/>
              <a:gd name="connsiteY151" fmla="*/ 0 h 1971231"/>
              <a:gd name="connsiteX152" fmla="*/ 2531711 w 2968772"/>
              <a:gd name="connsiteY152" fmla="*/ 0 h 1971231"/>
              <a:gd name="connsiteX153" fmla="*/ 2908300 w 2968772"/>
              <a:gd name="connsiteY153" fmla="*/ 174403 h 1971231"/>
              <a:gd name="connsiteX154" fmla="*/ 2920438 w 2968772"/>
              <a:gd name="connsiteY154" fmla="*/ 157639 h 1971231"/>
              <a:gd name="connsiteX155" fmla="*/ 2936576 w 2968772"/>
              <a:gd name="connsiteY155" fmla="*/ 155040 h 1971231"/>
              <a:gd name="connsiteX156" fmla="*/ 2952111 w 2968772"/>
              <a:gd name="connsiteY156" fmla="*/ 0 h 1971231"/>
              <a:gd name="connsiteX157" fmla="*/ 2956616 w 2968772"/>
              <a:gd name="connsiteY157" fmla="*/ 0 h 1971231"/>
              <a:gd name="connsiteX158" fmla="*/ 2941168 w 2968772"/>
              <a:gd name="connsiteY158" fmla="*/ 154300 h 1971231"/>
              <a:gd name="connsiteX159" fmla="*/ 2948783 w 2968772"/>
              <a:gd name="connsiteY159" fmla="*/ 153074 h 1971231"/>
              <a:gd name="connsiteX160" fmla="*/ 2968772 w 2968772"/>
              <a:gd name="connsiteY160" fmla="*/ 167487 h 1971231"/>
              <a:gd name="connsiteX161" fmla="*/ 2968772 w 2968772"/>
              <a:gd name="connsiteY161" fmla="*/ 208914 h 1971231"/>
              <a:gd name="connsiteX162" fmla="*/ 2961967 w 2968772"/>
              <a:gd name="connsiteY162" fmla="*/ 218302 h 1971231"/>
              <a:gd name="connsiteX163" fmla="*/ 2968772 w 2968772"/>
              <a:gd name="connsiteY163" fmla="*/ 226588 h 1971231"/>
              <a:gd name="connsiteX164" fmla="*/ 2968772 w 2968772"/>
              <a:gd name="connsiteY164" fmla="*/ 233645 h 1971231"/>
              <a:gd name="connsiteX165" fmla="*/ 2958762 w 2968772"/>
              <a:gd name="connsiteY165" fmla="*/ 221458 h 1971231"/>
              <a:gd name="connsiteX166" fmla="*/ 2931479 w 2968772"/>
              <a:gd name="connsiteY166" fmla="*/ 225857 h 1971231"/>
              <a:gd name="connsiteX167" fmla="*/ 2913851 w 2968772"/>
              <a:gd name="connsiteY167" fmla="*/ 213158 h 1971231"/>
              <a:gd name="connsiteX168" fmla="*/ 2668306 w 2968772"/>
              <a:gd name="connsiteY168" fmla="*/ 448259 h 1971231"/>
              <a:gd name="connsiteX169" fmla="*/ 2643878 w 2968772"/>
              <a:gd name="connsiteY169" fmla="*/ 471652 h 1971231"/>
              <a:gd name="connsiteX170" fmla="*/ 2648119 w 2968772"/>
              <a:gd name="connsiteY170" fmla="*/ 474705 h 1971231"/>
              <a:gd name="connsiteX171" fmla="*/ 2652413 w 2968772"/>
              <a:gd name="connsiteY171" fmla="*/ 501191 h 1971231"/>
              <a:gd name="connsiteX172" fmla="*/ 2650066 w 2968772"/>
              <a:gd name="connsiteY172" fmla="*/ 504435 h 1971231"/>
              <a:gd name="connsiteX173" fmla="*/ 2968772 w 2968772"/>
              <a:gd name="connsiteY173" fmla="*/ 642571 h 1971231"/>
              <a:gd name="connsiteX174" fmla="*/ 2968772 w 2968772"/>
              <a:gd name="connsiteY174" fmla="*/ 647455 h 1971231"/>
              <a:gd name="connsiteX175" fmla="*/ 2774938 w 2968772"/>
              <a:gd name="connsiteY175" fmla="*/ 563443 h 1971231"/>
              <a:gd name="connsiteX176" fmla="*/ 2647372 w 2968772"/>
              <a:gd name="connsiteY176" fmla="*/ 508158 h 1971231"/>
              <a:gd name="connsiteX177" fmla="*/ 2636668 w 2968772"/>
              <a:gd name="connsiteY177" fmla="*/ 522948 h 1971231"/>
              <a:gd name="connsiteX178" fmla="*/ 2632976 w 2968772"/>
              <a:gd name="connsiteY178" fmla="*/ 523545 h 1971231"/>
              <a:gd name="connsiteX179" fmla="*/ 2798625 w 2968772"/>
              <a:gd name="connsiteY179" fmla="*/ 932705 h 1971231"/>
              <a:gd name="connsiteX180" fmla="*/ 2889221 w 2968772"/>
              <a:gd name="connsiteY180" fmla="*/ 1156450 h 1971231"/>
              <a:gd name="connsiteX181" fmla="*/ 2904513 w 2968772"/>
              <a:gd name="connsiteY181" fmla="*/ 1153989 h 1971231"/>
              <a:gd name="connsiteX182" fmla="*/ 2920233 w 2968772"/>
              <a:gd name="connsiteY182" fmla="*/ 1165332 h 1971231"/>
              <a:gd name="connsiteX183" fmla="*/ 2968772 w 2968772"/>
              <a:gd name="connsiteY183" fmla="*/ 1140672 h 1971231"/>
              <a:gd name="connsiteX184" fmla="*/ 2968772 w 2968772"/>
              <a:gd name="connsiteY184" fmla="*/ 1145685 h 1971231"/>
              <a:gd name="connsiteX185" fmla="*/ 2922475 w 2968772"/>
              <a:gd name="connsiteY185" fmla="*/ 1169203 h 1971231"/>
              <a:gd name="connsiteX186" fmla="*/ 2923992 w 2968772"/>
              <a:gd name="connsiteY186" fmla="*/ 1178579 h 1971231"/>
              <a:gd name="connsiteX187" fmla="*/ 2968772 w 2968772"/>
              <a:gd name="connsiteY187" fmla="*/ 1179968 h 1971231"/>
              <a:gd name="connsiteX188" fmla="*/ 2968772 w 2968772"/>
              <a:gd name="connsiteY188" fmla="*/ 1184464 h 1971231"/>
              <a:gd name="connsiteX189" fmla="*/ 2924723 w 2968772"/>
              <a:gd name="connsiteY189" fmla="*/ 1183098 h 1971231"/>
              <a:gd name="connsiteX190" fmla="*/ 2925514 w 2968772"/>
              <a:gd name="connsiteY190" fmla="*/ 1187993 h 1971231"/>
              <a:gd name="connsiteX191" fmla="*/ 2912818 w 2968772"/>
              <a:gd name="connsiteY191" fmla="*/ 1205497 h 1971231"/>
              <a:gd name="connsiteX192" fmla="*/ 2911342 w 2968772"/>
              <a:gd name="connsiteY192" fmla="*/ 1205733 h 1971231"/>
              <a:gd name="connsiteX193" fmla="*/ 2968772 w 2968772"/>
              <a:gd name="connsiteY193" fmla="*/ 1323625 h 1971231"/>
              <a:gd name="connsiteX194" fmla="*/ 2968772 w 2968772"/>
              <a:gd name="connsiteY194" fmla="*/ 1333867 h 1971231"/>
              <a:gd name="connsiteX195" fmla="*/ 2906715 w 2968772"/>
              <a:gd name="connsiteY195" fmla="*/ 1206474 h 1971231"/>
              <a:gd name="connsiteX196" fmla="*/ 2891444 w 2968772"/>
              <a:gd name="connsiteY196" fmla="*/ 1208918 h 1971231"/>
              <a:gd name="connsiteX197" fmla="*/ 2873872 w 2968772"/>
              <a:gd name="connsiteY197" fmla="*/ 1196277 h 1971231"/>
              <a:gd name="connsiteX198" fmla="*/ 2873174 w 2968772"/>
              <a:gd name="connsiteY198" fmla="*/ 1191990 h 1971231"/>
              <a:gd name="connsiteX199" fmla="*/ 2444218 w 2968772"/>
              <a:gd name="connsiteY199" fmla="*/ 1370062 h 1971231"/>
              <a:gd name="connsiteX200" fmla="*/ 2446579 w 2968772"/>
              <a:gd name="connsiteY200" fmla="*/ 1384662 h 1971231"/>
              <a:gd name="connsiteX201" fmla="*/ 2438911 w 2968772"/>
              <a:gd name="connsiteY201" fmla="*/ 1395234 h 1971231"/>
              <a:gd name="connsiteX202" fmla="*/ 2968772 w 2968772"/>
              <a:gd name="connsiteY202" fmla="*/ 1935834 h 1971231"/>
              <a:gd name="connsiteX203" fmla="*/ 2968772 w 2968772"/>
              <a:gd name="connsiteY203" fmla="*/ 1942162 h 1971231"/>
              <a:gd name="connsiteX204" fmla="*/ 2436283 w 2968772"/>
              <a:gd name="connsiteY204" fmla="*/ 1398858 h 1971231"/>
              <a:gd name="connsiteX205" fmla="*/ 2433883 w 2968772"/>
              <a:gd name="connsiteY205" fmla="*/ 1402166 h 1971231"/>
              <a:gd name="connsiteX206" fmla="*/ 2412509 w 2968772"/>
              <a:gd name="connsiteY206" fmla="*/ 1405587 h 1971231"/>
              <a:gd name="connsiteX207" fmla="*/ 2396285 w 2968772"/>
              <a:gd name="connsiteY207" fmla="*/ 1393916 h 1971231"/>
              <a:gd name="connsiteX208" fmla="*/ 1468265 w 2968772"/>
              <a:gd name="connsiteY208" fmla="*/ 1935579 h 1971231"/>
              <a:gd name="connsiteX209" fmla="*/ 1470876 w 2968772"/>
              <a:gd name="connsiteY209" fmla="*/ 1951790 h 1971231"/>
              <a:gd name="connsiteX210" fmla="*/ 1459507 w 2968772"/>
              <a:gd name="connsiteY210" fmla="*/ 1967473 h 1971231"/>
              <a:gd name="connsiteX211" fmla="*/ 1424616 w 2968772"/>
              <a:gd name="connsiteY211" fmla="*/ 1959204 h 1971231"/>
              <a:gd name="connsiteX212" fmla="*/ 1421537 w 2968772"/>
              <a:gd name="connsiteY212" fmla="*/ 1940086 h 1971231"/>
              <a:gd name="connsiteX213" fmla="*/ 1430725 w 2968772"/>
              <a:gd name="connsiteY213" fmla="*/ 1927412 h 1971231"/>
              <a:gd name="connsiteX214" fmla="*/ 551336 w 2968772"/>
              <a:gd name="connsiteY214" fmla="*/ 646073 h 1971231"/>
              <a:gd name="connsiteX215" fmla="*/ 550139 w 2968772"/>
              <a:gd name="connsiteY215" fmla="*/ 647727 h 1971231"/>
              <a:gd name="connsiteX216" fmla="*/ 528735 w 2968772"/>
              <a:gd name="connsiteY216" fmla="*/ 651170 h 1971231"/>
              <a:gd name="connsiteX217" fmla="*/ 515831 w 2968772"/>
              <a:gd name="connsiteY217" fmla="*/ 641886 h 1971231"/>
              <a:gd name="connsiteX218" fmla="*/ 227478 w 2968772"/>
              <a:gd name="connsiteY218" fmla="*/ 888043 h 1971231"/>
              <a:gd name="connsiteX219" fmla="*/ 229264 w 2968772"/>
              <a:gd name="connsiteY219" fmla="*/ 889330 h 1971231"/>
              <a:gd name="connsiteX220" fmla="*/ 220019 w 2968772"/>
              <a:gd name="connsiteY220" fmla="*/ 928234 h 1971231"/>
              <a:gd name="connsiteX221" fmla="*/ 181013 w 2968772"/>
              <a:gd name="connsiteY221" fmla="*/ 919013 h 1971231"/>
              <a:gd name="connsiteX222" fmla="*/ 190258 w 2968772"/>
              <a:gd name="connsiteY222" fmla="*/ 880109 h 1971231"/>
              <a:gd name="connsiteX223" fmla="*/ 197198 w 2968772"/>
              <a:gd name="connsiteY223" fmla="*/ 878985 h 1971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</a:cxnLst>
            <a:rect l="l" t="t" r="r" b="b"/>
            <a:pathLst>
              <a:path w="2968772" h="1971231">
                <a:moveTo>
                  <a:pt x="1746697" y="1249704"/>
                </a:moveTo>
                <a:lnTo>
                  <a:pt x="1734682" y="1266277"/>
                </a:lnTo>
                <a:cubicBezTo>
                  <a:pt x="1726744" y="1271147"/>
                  <a:pt x="1717575" y="1272354"/>
                  <a:pt x="1709171" y="1270365"/>
                </a:cubicBezTo>
                <a:lnTo>
                  <a:pt x="1705140" y="1267458"/>
                </a:lnTo>
                <a:lnTo>
                  <a:pt x="1456629" y="1924617"/>
                </a:lnTo>
                <a:lnTo>
                  <a:pt x="1466306" y="1931597"/>
                </a:lnTo>
                <a:lnTo>
                  <a:pt x="2394433" y="1389849"/>
                </a:lnTo>
                <a:lnTo>
                  <a:pt x="2392034" y="1375116"/>
                </a:lnTo>
                <a:close/>
                <a:moveTo>
                  <a:pt x="2871794" y="1183511"/>
                </a:moveTo>
                <a:lnTo>
                  <a:pt x="2324639" y="1211632"/>
                </a:lnTo>
                <a:lnTo>
                  <a:pt x="1749141" y="1241220"/>
                </a:lnTo>
                <a:lnTo>
                  <a:pt x="1749815" y="1245403"/>
                </a:lnTo>
                <a:lnTo>
                  <a:pt x="1749595" y="1245706"/>
                </a:lnTo>
                <a:lnTo>
                  <a:pt x="2392211" y="1370575"/>
                </a:lnTo>
                <a:lnTo>
                  <a:pt x="2404181" y="1354101"/>
                </a:lnTo>
                <a:cubicBezTo>
                  <a:pt x="2417482" y="1345892"/>
                  <a:pt x="2434957" y="1350056"/>
                  <a:pt x="2443128" y="1363322"/>
                </a:cubicBezTo>
                <a:lnTo>
                  <a:pt x="2443489" y="1365554"/>
                </a:lnTo>
                <a:lnTo>
                  <a:pt x="2872443" y="1187498"/>
                </a:lnTo>
                <a:close/>
                <a:moveTo>
                  <a:pt x="558590" y="636041"/>
                </a:moveTo>
                <a:lnTo>
                  <a:pt x="554139" y="642196"/>
                </a:lnTo>
                <a:lnTo>
                  <a:pt x="1434016" y="1924226"/>
                </a:lnTo>
                <a:lnTo>
                  <a:pt x="1452074" y="1921332"/>
                </a:lnTo>
                <a:lnTo>
                  <a:pt x="1452856" y="1921896"/>
                </a:lnTo>
                <a:lnTo>
                  <a:pt x="1701370" y="1264739"/>
                </a:lnTo>
                <a:lnTo>
                  <a:pt x="1688244" y="1255272"/>
                </a:lnTo>
                <a:cubicBezTo>
                  <a:pt x="1683362" y="1247354"/>
                  <a:pt x="1682151" y="1238209"/>
                  <a:pt x="1684145" y="1229826"/>
                </a:cubicBezTo>
                <a:lnTo>
                  <a:pt x="1684945" y="1228723"/>
                </a:lnTo>
                <a:close/>
                <a:moveTo>
                  <a:pt x="1865221" y="518862"/>
                </a:moveTo>
                <a:lnTo>
                  <a:pt x="1862451" y="522711"/>
                </a:lnTo>
                <a:lnTo>
                  <a:pt x="1853221" y="524221"/>
                </a:lnTo>
                <a:lnTo>
                  <a:pt x="1721938" y="1205321"/>
                </a:lnTo>
                <a:lnTo>
                  <a:pt x="1724789" y="1204865"/>
                </a:lnTo>
                <a:cubicBezTo>
                  <a:pt x="1733194" y="1206854"/>
                  <a:pt x="1740835" y="1212040"/>
                  <a:pt x="1745717" y="1219958"/>
                </a:cubicBezTo>
                <a:lnTo>
                  <a:pt x="1748422" y="1236756"/>
                </a:lnTo>
                <a:lnTo>
                  <a:pt x="2466894" y="1199809"/>
                </a:lnTo>
                <a:lnTo>
                  <a:pt x="2871062" y="1179018"/>
                </a:lnTo>
                <a:lnTo>
                  <a:pt x="2870397" y="1174936"/>
                </a:lnTo>
                <a:lnTo>
                  <a:pt x="2874845" y="1168815"/>
                </a:lnTo>
                <a:close/>
                <a:moveTo>
                  <a:pt x="1839160" y="512399"/>
                </a:moveTo>
                <a:lnTo>
                  <a:pt x="561662" y="622912"/>
                </a:lnTo>
                <a:lnTo>
                  <a:pt x="562835" y="630171"/>
                </a:lnTo>
                <a:lnTo>
                  <a:pt x="561251" y="632362"/>
                </a:lnTo>
                <a:lnTo>
                  <a:pt x="1687615" y="1225039"/>
                </a:lnTo>
                <a:lnTo>
                  <a:pt x="1699277" y="1208953"/>
                </a:lnTo>
                <a:lnTo>
                  <a:pt x="1717221" y="1206077"/>
                </a:lnTo>
                <a:lnTo>
                  <a:pt x="1802689" y="762662"/>
                </a:lnTo>
                <a:lnTo>
                  <a:pt x="1848734" y="523719"/>
                </a:lnTo>
                <a:lnTo>
                  <a:pt x="1839966" y="517416"/>
                </a:lnTo>
                <a:close/>
                <a:moveTo>
                  <a:pt x="2585778" y="495986"/>
                </a:moveTo>
                <a:lnTo>
                  <a:pt x="1869441" y="510763"/>
                </a:lnTo>
                <a:lnTo>
                  <a:pt x="1869735" y="512590"/>
                </a:lnTo>
                <a:lnTo>
                  <a:pt x="1867867" y="515186"/>
                </a:lnTo>
                <a:lnTo>
                  <a:pt x="2877477" y="1165192"/>
                </a:lnTo>
                <a:lnTo>
                  <a:pt x="2883116" y="1157432"/>
                </a:lnTo>
                <a:lnTo>
                  <a:pt x="2884662" y="1157183"/>
                </a:lnTo>
                <a:lnTo>
                  <a:pt x="2628457" y="524274"/>
                </a:lnTo>
                <a:lnTo>
                  <a:pt x="2610135" y="527232"/>
                </a:lnTo>
                <a:cubicBezTo>
                  <a:pt x="2601375" y="525165"/>
                  <a:pt x="2593398" y="519766"/>
                  <a:pt x="2588298" y="511527"/>
                </a:cubicBezTo>
                <a:close/>
                <a:moveTo>
                  <a:pt x="362491" y="380605"/>
                </a:moveTo>
                <a:lnTo>
                  <a:pt x="340575" y="384153"/>
                </a:lnTo>
                <a:lnTo>
                  <a:pt x="234214" y="799577"/>
                </a:lnTo>
                <a:lnTo>
                  <a:pt x="214046" y="878362"/>
                </a:lnTo>
                <a:lnTo>
                  <a:pt x="223740" y="885348"/>
                </a:lnTo>
                <a:lnTo>
                  <a:pt x="512036" y="639156"/>
                </a:lnTo>
                <a:lnTo>
                  <a:pt x="511133" y="638506"/>
                </a:lnTo>
                <a:cubicBezTo>
                  <a:pt x="507018" y="631874"/>
                  <a:pt x="506004" y="624200"/>
                  <a:pt x="507681" y="617158"/>
                </a:cubicBezTo>
                <a:lnTo>
                  <a:pt x="516482" y="604989"/>
                </a:lnTo>
                <a:close/>
                <a:moveTo>
                  <a:pt x="1216377" y="304389"/>
                </a:moveTo>
                <a:lnTo>
                  <a:pt x="1204222" y="321213"/>
                </a:lnTo>
                <a:cubicBezTo>
                  <a:pt x="1188954" y="330612"/>
                  <a:pt x="1168973" y="325913"/>
                  <a:pt x="1159551" y="310685"/>
                </a:cubicBezTo>
                <a:lnTo>
                  <a:pt x="1159017" y="307386"/>
                </a:lnTo>
                <a:lnTo>
                  <a:pt x="560203" y="613888"/>
                </a:lnTo>
                <a:lnTo>
                  <a:pt x="560940" y="618450"/>
                </a:lnTo>
                <a:lnTo>
                  <a:pt x="1838441" y="507923"/>
                </a:lnTo>
                <a:lnTo>
                  <a:pt x="1838150" y="506108"/>
                </a:lnTo>
                <a:lnTo>
                  <a:pt x="1245974" y="313991"/>
                </a:lnTo>
                <a:close/>
                <a:moveTo>
                  <a:pt x="1157174" y="296000"/>
                </a:moveTo>
                <a:lnTo>
                  <a:pt x="470890" y="346090"/>
                </a:lnTo>
                <a:lnTo>
                  <a:pt x="376597" y="352976"/>
                </a:lnTo>
                <a:lnTo>
                  <a:pt x="377796" y="360386"/>
                </a:lnTo>
                <a:lnTo>
                  <a:pt x="365630" y="377224"/>
                </a:lnTo>
                <a:lnTo>
                  <a:pt x="519280" y="601120"/>
                </a:lnTo>
                <a:lnTo>
                  <a:pt x="520378" y="599602"/>
                </a:lnTo>
                <a:cubicBezTo>
                  <a:pt x="527028" y="595497"/>
                  <a:pt x="534722" y="594471"/>
                  <a:pt x="541782" y="596137"/>
                </a:cubicBezTo>
                <a:lnTo>
                  <a:pt x="558988" y="608537"/>
                </a:lnTo>
                <a:lnTo>
                  <a:pt x="1158254" y="302671"/>
                </a:lnTo>
                <a:close/>
                <a:moveTo>
                  <a:pt x="0" y="0"/>
                </a:moveTo>
                <a:lnTo>
                  <a:pt x="4605" y="0"/>
                </a:lnTo>
                <a:lnTo>
                  <a:pt x="201633" y="878267"/>
                </a:lnTo>
                <a:lnTo>
                  <a:pt x="209800" y="876945"/>
                </a:lnTo>
                <a:lnTo>
                  <a:pt x="336336" y="382709"/>
                </a:lnTo>
                <a:lnTo>
                  <a:pt x="318609" y="369948"/>
                </a:lnTo>
                <a:cubicBezTo>
                  <a:pt x="309185" y="354720"/>
                  <a:pt x="313956" y="334791"/>
                  <a:pt x="329165" y="325392"/>
                </a:cubicBezTo>
                <a:lnTo>
                  <a:pt x="330022" y="325254"/>
                </a:lnTo>
                <a:lnTo>
                  <a:pt x="168789" y="0"/>
                </a:lnTo>
                <a:lnTo>
                  <a:pt x="173787" y="0"/>
                </a:lnTo>
                <a:lnTo>
                  <a:pt x="334642" y="324511"/>
                </a:lnTo>
                <a:lnTo>
                  <a:pt x="353693" y="321444"/>
                </a:lnTo>
                <a:lnTo>
                  <a:pt x="360165" y="326096"/>
                </a:lnTo>
                <a:lnTo>
                  <a:pt x="561133" y="0"/>
                </a:lnTo>
                <a:lnTo>
                  <a:pt x="566420" y="0"/>
                </a:lnTo>
                <a:lnTo>
                  <a:pt x="561148" y="8553"/>
                </a:lnTo>
                <a:lnTo>
                  <a:pt x="363825" y="328726"/>
                </a:lnTo>
                <a:lnTo>
                  <a:pt x="373837" y="335922"/>
                </a:lnTo>
                <a:lnTo>
                  <a:pt x="375876" y="348521"/>
                </a:lnTo>
                <a:lnTo>
                  <a:pt x="1156448" y="291514"/>
                </a:lnTo>
                <a:lnTo>
                  <a:pt x="1155592" y="286220"/>
                </a:lnTo>
                <a:lnTo>
                  <a:pt x="1162377" y="276829"/>
                </a:lnTo>
                <a:lnTo>
                  <a:pt x="815500" y="0"/>
                </a:lnTo>
                <a:lnTo>
                  <a:pt x="822620" y="0"/>
                </a:lnTo>
                <a:lnTo>
                  <a:pt x="1164987" y="273216"/>
                </a:lnTo>
                <a:lnTo>
                  <a:pt x="1170107" y="266128"/>
                </a:lnTo>
                <a:cubicBezTo>
                  <a:pt x="1177741" y="261430"/>
                  <a:pt x="1186553" y="260270"/>
                  <a:pt x="1194635" y="262181"/>
                </a:cubicBezTo>
                <a:lnTo>
                  <a:pt x="1195338" y="262686"/>
                </a:lnTo>
                <a:lnTo>
                  <a:pt x="1314580" y="0"/>
                </a:lnTo>
                <a:lnTo>
                  <a:pt x="1319557" y="0"/>
                </a:lnTo>
                <a:lnTo>
                  <a:pt x="1199089" y="265382"/>
                </a:lnTo>
                <a:lnTo>
                  <a:pt x="1208530" y="272167"/>
                </a:lnTo>
                <a:lnTo>
                  <a:pt x="1595223" y="0"/>
                </a:lnTo>
                <a:lnTo>
                  <a:pt x="1603059" y="0"/>
                </a:lnTo>
                <a:lnTo>
                  <a:pt x="1212394" y="274944"/>
                </a:lnTo>
                <a:lnTo>
                  <a:pt x="1214779" y="276658"/>
                </a:lnTo>
                <a:lnTo>
                  <a:pt x="1218627" y="300439"/>
                </a:lnTo>
                <a:lnTo>
                  <a:pt x="1840162" y="502093"/>
                </a:lnTo>
                <a:lnTo>
                  <a:pt x="1845274" y="494990"/>
                </a:lnTo>
                <a:lnTo>
                  <a:pt x="1854685" y="493487"/>
                </a:lnTo>
                <a:lnTo>
                  <a:pt x="1916949" y="181054"/>
                </a:lnTo>
                <a:lnTo>
                  <a:pt x="1953026" y="0"/>
                </a:lnTo>
                <a:lnTo>
                  <a:pt x="1957590" y="0"/>
                </a:lnTo>
                <a:lnTo>
                  <a:pt x="1866802" y="455520"/>
                </a:lnTo>
                <a:lnTo>
                  <a:pt x="1859115" y="494095"/>
                </a:lnTo>
                <a:lnTo>
                  <a:pt x="1861365" y="495706"/>
                </a:lnTo>
                <a:lnTo>
                  <a:pt x="2250980" y="0"/>
                </a:lnTo>
                <a:lnTo>
                  <a:pt x="2256738" y="0"/>
                </a:lnTo>
                <a:lnTo>
                  <a:pt x="2110207" y="186409"/>
                </a:lnTo>
                <a:lnTo>
                  <a:pt x="1865024" y="498326"/>
                </a:lnTo>
                <a:lnTo>
                  <a:pt x="1867759" y="500284"/>
                </a:lnTo>
                <a:lnTo>
                  <a:pt x="1868728" y="506322"/>
                </a:lnTo>
                <a:lnTo>
                  <a:pt x="2585060" y="491556"/>
                </a:lnTo>
                <a:lnTo>
                  <a:pt x="2584003" y="485040"/>
                </a:lnTo>
                <a:cubicBezTo>
                  <a:pt x="2586076" y="476311"/>
                  <a:pt x="2591489" y="468369"/>
                  <a:pt x="2599749" y="463283"/>
                </a:cubicBezTo>
                <a:lnTo>
                  <a:pt x="2600781" y="463117"/>
                </a:lnTo>
                <a:lnTo>
                  <a:pt x="2370110" y="0"/>
                </a:lnTo>
                <a:lnTo>
                  <a:pt x="2375176" y="0"/>
                </a:lnTo>
                <a:lnTo>
                  <a:pt x="2605449" y="462364"/>
                </a:lnTo>
                <a:lnTo>
                  <a:pt x="2626306" y="459000"/>
                </a:lnTo>
                <a:lnTo>
                  <a:pt x="2640166" y="468979"/>
                </a:lnTo>
                <a:lnTo>
                  <a:pt x="2910154" y="210495"/>
                </a:lnTo>
                <a:lnTo>
                  <a:pt x="2908212" y="209096"/>
                </a:lnTo>
                <a:cubicBezTo>
                  <a:pt x="2902784" y="200322"/>
                  <a:pt x="2901427" y="190164"/>
                  <a:pt x="2903634" y="180847"/>
                </a:cubicBezTo>
                <a:lnTo>
                  <a:pt x="2905598" y="178134"/>
                </a:lnTo>
                <a:lnTo>
                  <a:pt x="2520989" y="0"/>
                </a:lnTo>
                <a:lnTo>
                  <a:pt x="2531711" y="0"/>
                </a:lnTo>
                <a:lnTo>
                  <a:pt x="2908300" y="174403"/>
                </a:lnTo>
                <a:lnTo>
                  <a:pt x="2920438" y="157639"/>
                </a:lnTo>
                <a:lnTo>
                  <a:pt x="2936576" y="155040"/>
                </a:lnTo>
                <a:lnTo>
                  <a:pt x="2952111" y="0"/>
                </a:lnTo>
                <a:lnTo>
                  <a:pt x="2956616" y="0"/>
                </a:lnTo>
                <a:lnTo>
                  <a:pt x="2941168" y="154300"/>
                </a:lnTo>
                <a:lnTo>
                  <a:pt x="2948783" y="153074"/>
                </a:lnTo>
                <a:lnTo>
                  <a:pt x="2968772" y="167487"/>
                </a:lnTo>
                <a:lnTo>
                  <a:pt x="2968772" y="208914"/>
                </a:lnTo>
                <a:lnTo>
                  <a:pt x="2961967" y="218302"/>
                </a:lnTo>
                <a:lnTo>
                  <a:pt x="2968772" y="226588"/>
                </a:lnTo>
                <a:lnTo>
                  <a:pt x="2968772" y="233645"/>
                </a:lnTo>
                <a:lnTo>
                  <a:pt x="2958762" y="221458"/>
                </a:lnTo>
                <a:lnTo>
                  <a:pt x="2931479" y="225857"/>
                </a:lnTo>
                <a:lnTo>
                  <a:pt x="2913851" y="213158"/>
                </a:lnTo>
                <a:lnTo>
                  <a:pt x="2668306" y="448259"/>
                </a:lnTo>
                <a:lnTo>
                  <a:pt x="2643878" y="471652"/>
                </a:lnTo>
                <a:lnTo>
                  <a:pt x="2648119" y="474705"/>
                </a:lnTo>
                <a:cubicBezTo>
                  <a:pt x="2653218" y="482943"/>
                  <a:pt x="2654486" y="492461"/>
                  <a:pt x="2652413" y="501191"/>
                </a:cubicBezTo>
                <a:lnTo>
                  <a:pt x="2650066" y="504435"/>
                </a:lnTo>
                <a:lnTo>
                  <a:pt x="2968772" y="642571"/>
                </a:lnTo>
                <a:lnTo>
                  <a:pt x="2968772" y="647455"/>
                </a:lnTo>
                <a:lnTo>
                  <a:pt x="2774938" y="563443"/>
                </a:lnTo>
                <a:lnTo>
                  <a:pt x="2647372" y="508158"/>
                </a:lnTo>
                <a:lnTo>
                  <a:pt x="2636668" y="522948"/>
                </a:lnTo>
                <a:lnTo>
                  <a:pt x="2632976" y="523545"/>
                </a:lnTo>
                <a:lnTo>
                  <a:pt x="2798625" y="932705"/>
                </a:lnTo>
                <a:lnTo>
                  <a:pt x="2889221" y="1156450"/>
                </a:lnTo>
                <a:lnTo>
                  <a:pt x="2904513" y="1153989"/>
                </a:lnTo>
                <a:lnTo>
                  <a:pt x="2920233" y="1165332"/>
                </a:lnTo>
                <a:lnTo>
                  <a:pt x="2968772" y="1140672"/>
                </a:lnTo>
                <a:lnTo>
                  <a:pt x="2968772" y="1145685"/>
                </a:lnTo>
                <a:lnTo>
                  <a:pt x="2922475" y="1169203"/>
                </a:lnTo>
                <a:lnTo>
                  <a:pt x="2923992" y="1178579"/>
                </a:lnTo>
                <a:lnTo>
                  <a:pt x="2968772" y="1179968"/>
                </a:lnTo>
                <a:lnTo>
                  <a:pt x="2968772" y="1184464"/>
                </a:lnTo>
                <a:lnTo>
                  <a:pt x="2924723" y="1183098"/>
                </a:lnTo>
                <a:lnTo>
                  <a:pt x="2925514" y="1187993"/>
                </a:lnTo>
                <a:cubicBezTo>
                  <a:pt x="2923837" y="1195028"/>
                  <a:pt x="2919468" y="1201422"/>
                  <a:pt x="2912818" y="1205497"/>
                </a:cubicBezTo>
                <a:lnTo>
                  <a:pt x="2911342" y="1205733"/>
                </a:lnTo>
                <a:lnTo>
                  <a:pt x="2968772" y="1323625"/>
                </a:lnTo>
                <a:lnTo>
                  <a:pt x="2968772" y="1333867"/>
                </a:lnTo>
                <a:lnTo>
                  <a:pt x="2906715" y="1206474"/>
                </a:lnTo>
                <a:lnTo>
                  <a:pt x="2891444" y="1208918"/>
                </a:lnTo>
                <a:cubicBezTo>
                  <a:pt x="2884399" y="1207252"/>
                  <a:pt x="2877988" y="1202910"/>
                  <a:pt x="2873872" y="1196277"/>
                </a:cubicBezTo>
                <a:lnTo>
                  <a:pt x="2873174" y="1191990"/>
                </a:lnTo>
                <a:lnTo>
                  <a:pt x="2444218" y="1370062"/>
                </a:lnTo>
                <a:lnTo>
                  <a:pt x="2446579" y="1384662"/>
                </a:lnTo>
                <a:lnTo>
                  <a:pt x="2438911" y="1395234"/>
                </a:lnTo>
                <a:lnTo>
                  <a:pt x="2968772" y="1935834"/>
                </a:lnTo>
                <a:lnTo>
                  <a:pt x="2968772" y="1942162"/>
                </a:lnTo>
                <a:lnTo>
                  <a:pt x="2436283" y="1398858"/>
                </a:lnTo>
                <a:lnTo>
                  <a:pt x="2433883" y="1402166"/>
                </a:lnTo>
                <a:cubicBezTo>
                  <a:pt x="2427233" y="1406241"/>
                  <a:pt x="2419554" y="1407252"/>
                  <a:pt x="2412509" y="1405587"/>
                </a:cubicBezTo>
                <a:lnTo>
                  <a:pt x="2396285" y="1393916"/>
                </a:lnTo>
                <a:lnTo>
                  <a:pt x="1468265" y="1935579"/>
                </a:lnTo>
                <a:lnTo>
                  <a:pt x="1470876" y="1951790"/>
                </a:lnTo>
                <a:cubicBezTo>
                  <a:pt x="1469378" y="1958088"/>
                  <a:pt x="1465471" y="1963814"/>
                  <a:pt x="1459507" y="1967473"/>
                </a:cubicBezTo>
                <a:cubicBezTo>
                  <a:pt x="1447578" y="1974790"/>
                  <a:pt x="1431952" y="1971102"/>
                  <a:pt x="1424616" y="1959204"/>
                </a:cubicBezTo>
                <a:cubicBezTo>
                  <a:pt x="1420948" y="1953255"/>
                  <a:pt x="1420039" y="1946385"/>
                  <a:pt x="1421537" y="1940086"/>
                </a:cubicBezTo>
                <a:lnTo>
                  <a:pt x="1430725" y="1927412"/>
                </a:lnTo>
                <a:lnTo>
                  <a:pt x="551336" y="646073"/>
                </a:lnTo>
                <a:lnTo>
                  <a:pt x="550139" y="647727"/>
                </a:lnTo>
                <a:cubicBezTo>
                  <a:pt x="543489" y="651832"/>
                  <a:pt x="535795" y="652843"/>
                  <a:pt x="528735" y="651170"/>
                </a:cubicBezTo>
                <a:lnTo>
                  <a:pt x="515831" y="641886"/>
                </a:lnTo>
                <a:lnTo>
                  <a:pt x="227478" y="888043"/>
                </a:lnTo>
                <a:lnTo>
                  <a:pt x="229264" y="889330"/>
                </a:lnTo>
                <a:cubicBezTo>
                  <a:pt x="237494" y="902595"/>
                  <a:pt x="233319" y="920025"/>
                  <a:pt x="220019" y="928234"/>
                </a:cubicBezTo>
                <a:cubicBezTo>
                  <a:pt x="206719" y="936443"/>
                  <a:pt x="189243" y="932279"/>
                  <a:pt x="181013" y="919013"/>
                </a:cubicBezTo>
                <a:cubicBezTo>
                  <a:pt x="172782" y="905748"/>
                  <a:pt x="176957" y="888318"/>
                  <a:pt x="190258" y="880109"/>
                </a:cubicBezTo>
                <a:lnTo>
                  <a:pt x="197198" y="878985"/>
                </a:lnTo>
                <a:close/>
              </a:path>
            </a:pathLst>
          </a:custGeom>
          <a:solidFill>
            <a:srgbClr val="006E9A">
              <a:alpha val="10000"/>
            </a:srgbClr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  <a:sym typeface="Calibri"/>
            </a:endParaRPr>
          </a:p>
        </p:txBody>
      </p:sp>
      <p:sp>
        <p:nvSpPr>
          <p:cNvPr id="280" name="Freeform: Shape 279">
            <a:extLst>
              <a:ext uri="{FF2B5EF4-FFF2-40B4-BE49-F238E27FC236}">
                <a16:creationId xmlns:a16="http://schemas.microsoft.com/office/drawing/2014/main" id="{17D32F50-B5D4-47C3-9996-95FF50E72CDD}"/>
              </a:ext>
            </a:extLst>
          </p:cNvPr>
          <p:cNvSpPr>
            <a:spLocks/>
          </p:cNvSpPr>
          <p:nvPr/>
        </p:nvSpPr>
        <p:spPr bwMode="auto">
          <a:xfrm flipH="1">
            <a:off x="209144" y="6543926"/>
            <a:ext cx="1079770" cy="1661917"/>
          </a:xfrm>
          <a:custGeom>
            <a:avLst/>
            <a:gdLst>
              <a:gd name="connsiteX0" fmla="*/ 846645 w 846645"/>
              <a:gd name="connsiteY0" fmla="*/ 0 h 1695159"/>
              <a:gd name="connsiteX1" fmla="*/ 0 w 846645"/>
              <a:gd name="connsiteY1" fmla="*/ 844776 h 1695159"/>
              <a:gd name="connsiteX2" fmla="*/ 846645 w 846645"/>
              <a:gd name="connsiteY2" fmla="*/ 1695159 h 1695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645" h="1695159">
                <a:moveTo>
                  <a:pt x="846645" y="0"/>
                </a:moveTo>
                <a:lnTo>
                  <a:pt x="0" y="844776"/>
                </a:lnTo>
                <a:lnTo>
                  <a:pt x="846645" y="1695159"/>
                </a:lnTo>
                <a:close/>
              </a:path>
            </a:pathLst>
          </a:custGeom>
          <a:solidFill>
            <a:srgbClr val="00CADA"/>
          </a:solidFill>
          <a:ln>
            <a:noFill/>
          </a:ln>
          <a:effectLst/>
          <a:sp3d prstMaterial="clear">
            <a:bevelT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A60FAF8-C7A0-42C1-AEC0-86D6C6BA60C4}"/>
              </a:ext>
            </a:extLst>
          </p:cNvPr>
          <p:cNvSpPr/>
          <p:nvPr/>
        </p:nvSpPr>
        <p:spPr>
          <a:xfrm>
            <a:off x="64347" y="397965"/>
            <a:ext cx="5005444" cy="1477328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0000"/>
                </a:solidFill>
                <a:latin typeface="Century Gothic"/>
              </a:rPr>
              <a:t>Tine Fotballskole </a:t>
            </a:r>
            <a:br>
              <a:rPr lang="en-US" sz="3600" b="1" dirty="0">
                <a:latin typeface="Century Gothic" panose="020B0502020202020204" pitchFamily="34" charset="0"/>
              </a:rPr>
            </a:br>
            <a:r>
              <a:rPr lang="en-US" sz="3600" b="1" dirty="0">
                <a:latin typeface="Century Gothic"/>
              </a:rPr>
              <a:t>18.-20.juni 2025 </a:t>
            </a:r>
          </a:p>
          <a:p>
            <a:pPr algn="ctr">
              <a:defRPr/>
            </a:pPr>
            <a:r>
              <a:rPr lang="en-US" b="1" dirty="0" err="1">
                <a:latin typeface="Century Gothic"/>
              </a:rPr>
              <a:t>Niit</a:t>
            </a:r>
            <a:r>
              <a:rPr lang="se-NO" b="1">
                <a:latin typeface="Century Gothic"/>
              </a:rPr>
              <a:t>o</a:t>
            </a:r>
            <a:r>
              <a:rPr lang="en-US" b="1" dirty="0" err="1">
                <a:latin typeface="Century Gothic"/>
              </a:rPr>
              <a:t>guolba</a:t>
            </a:r>
            <a:r>
              <a:rPr lang="en-US" b="1" dirty="0">
                <a:latin typeface="Century Gothic"/>
              </a:rPr>
              <a:t> </a:t>
            </a:r>
            <a:r>
              <a:rPr lang="en-US" b="1" dirty="0" err="1">
                <a:latin typeface="Century Gothic"/>
              </a:rPr>
              <a:t>stadi</a:t>
            </a:r>
            <a:r>
              <a:rPr lang="se-NO" b="1">
                <a:latin typeface="Century Gothic"/>
              </a:rPr>
              <a:t>on</a:t>
            </a:r>
            <a:r>
              <a:rPr lang="en-US" b="1" dirty="0">
                <a:latin typeface="Century Gothic"/>
              </a:rPr>
              <a:t> Karasjok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4908B70-192D-4891-B6E4-7846C5AD2C25}"/>
              </a:ext>
            </a:extLst>
          </p:cNvPr>
          <p:cNvGrpSpPr/>
          <p:nvPr/>
        </p:nvGrpSpPr>
        <p:grpSpPr>
          <a:xfrm>
            <a:off x="2963684" y="2144534"/>
            <a:ext cx="3629697" cy="1882797"/>
            <a:chOff x="104957" y="2128085"/>
            <a:chExt cx="3483455" cy="73346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8F968AF-7BA8-47A6-95D7-28D257CB5EAE}"/>
                </a:ext>
              </a:extLst>
            </p:cNvPr>
            <p:cNvSpPr txBox="1"/>
            <p:nvPr/>
          </p:nvSpPr>
          <p:spPr>
            <a:xfrm>
              <a:off x="104957" y="2128085"/>
              <a:ext cx="3444915" cy="4196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400">
                <a:defRPr/>
              </a:pPr>
              <a:r>
                <a:rPr lang="nb-NO" sz="2400" b="1" kern="0" dirty="0">
                  <a:solidFill>
                    <a:srgbClr val="282C30"/>
                  </a:solidFill>
                  <a:effectLst/>
                  <a:latin typeface="Raleway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Vil du utvikle dine fotballferdigheter </a:t>
              </a:r>
              <a:r>
                <a:rPr lang="nb-NO" sz="1600" b="1" kern="0" dirty="0">
                  <a:solidFill>
                    <a:srgbClr val="282C30"/>
                  </a:solidFill>
                  <a:effectLst/>
                  <a:latin typeface="Raleway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sammen med andre?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2508DFA-3756-4269-911D-E42440A73D5A}"/>
                </a:ext>
              </a:extLst>
            </p:cNvPr>
            <p:cNvSpPr/>
            <p:nvPr/>
          </p:nvSpPr>
          <p:spPr>
            <a:xfrm>
              <a:off x="221415" y="2549814"/>
              <a:ext cx="3366997" cy="31173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defTabSz="914400">
                <a:defRPr/>
              </a:pPr>
              <a:r>
                <a:rPr lang="nb-NO" sz="1400" kern="0" dirty="0">
                  <a:solidFill>
                    <a:srgbClr val="131313"/>
                  </a:solidFill>
                  <a:effectLst/>
                  <a:latin typeface="Montserrat" panose="00000500000000000000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Sportslig kvalitet, trygge rammer og sunt kosthold er sentrale stikkord for TINE Fotballskole.</a:t>
              </a:r>
              <a:r>
                <a:rPr lang="nb-NO" sz="1800" kern="0" dirty="0">
                  <a:solidFill>
                    <a:srgbClr val="282C30"/>
                  </a:solidFill>
                  <a:effectLst/>
                  <a:latin typeface="Raleway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82" name="Freeform: Shape 281">
            <a:extLst>
              <a:ext uri="{FF2B5EF4-FFF2-40B4-BE49-F238E27FC236}">
                <a16:creationId xmlns:a16="http://schemas.microsoft.com/office/drawing/2014/main" id="{21558863-AA58-4BC2-A725-C2D2B8E4B25F}"/>
              </a:ext>
            </a:extLst>
          </p:cNvPr>
          <p:cNvSpPr>
            <a:spLocks/>
          </p:cNvSpPr>
          <p:nvPr/>
        </p:nvSpPr>
        <p:spPr bwMode="auto">
          <a:xfrm flipH="1">
            <a:off x="-1" y="7061933"/>
            <a:ext cx="4171999" cy="2766302"/>
          </a:xfrm>
          <a:custGeom>
            <a:avLst/>
            <a:gdLst>
              <a:gd name="connsiteX0" fmla="*/ 2263212 w 3961826"/>
              <a:gd name="connsiteY0" fmla="*/ 0 h 2663383"/>
              <a:gd name="connsiteX1" fmla="*/ 0 w 3961826"/>
              <a:gd name="connsiteY1" fmla="*/ 2263211 h 2663383"/>
              <a:gd name="connsiteX2" fmla="*/ 398414 w 3961826"/>
              <a:gd name="connsiteY2" fmla="*/ 2663383 h 2663383"/>
              <a:gd name="connsiteX3" fmla="*/ 3961826 w 3961826"/>
              <a:gd name="connsiteY3" fmla="*/ 2663383 h 2663383"/>
              <a:gd name="connsiteX4" fmla="*/ 3961826 w 3961826"/>
              <a:gd name="connsiteY4" fmla="*/ 1698613 h 266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1826" h="2663383">
                <a:moveTo>
                  <a:pt x="2263212" y="0"/>
                </a:moveTo>
                <a:lnTo>
                  <a:pt x="0" y="2263211"/>
                </a:lnTo>
                <a:lnTo>
                  <a:pt x="398414" y="2663383"/>
                </a:lnTo>
                <a:lnTo>
                  <a:pt x="3961826" y="2663383"/>
                </a:lnTo>
                <a:lnTo>
                  <a:pt x="3961826" y="1698613"/>
                </a:lnTo>
                <a:close/>
              </a:path>
            </a:pathLst>
          </a:custGeom>
          <a:pattFill prst="dkUpDiag">
            <a:fgClr>
              <a:srgbClr val="006E9A"/>
            </a:fgClr>
            <a:bgClr>
              <a:srgbClr val="005A7E"/>
            </a:bgClr>
          </a:pattFill>
          <a:ln>
            <a:noFill/>
          </a:ln>
          <a:effectLst/>
          <a:sp3d prstMaterial="clear">
            <a:bevelT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7DAF13B-0088-4072-A158-F26045DD2F93}"/>
              </a:ext>
            </a:extLst>
          </p:cNvPr>
          <p:cNvSpPr/>
          <p:nvPr/>
        </p:nvSpPr>
        <p:spPr>
          <a:xfrm flipH="1">
            <a:off x="504368" y="7961047"/>
            <a:ext cx="3048270" cy="175432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nb-NO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Meld på!</a:t>
            </a:r>
            <a:br>
              <a:rPr lang="nb-NO" sz="2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se-NO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IL_Nordl</a:t>
            </a:r>
            <a:r>
              <a:rPr lang="nb-NO" sz="2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ys@outlook.com</a:t>
            </a:r>
            <a:br>
              <a:rPr lang="se-NO" sz="1600" b="1" dirty="0">
                <a:solidFill>
                  <a:schemeClr val="bg1"/>
                </a:solidFill>
              </a:rPr>
            </a:br>
            <a:r>
              <a:rPr lang="se-NO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HUSK å oppgi: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e-NO" sz="1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Barnets navn, alder, kontaktpersoner med tlf nr</a:t>
            </a:r>
            <a:r>
              <a:rPr lang="se-NO" sz="1600" b="1" dirty="0">
                <a:solidFill>
                  <a:schemeClr val="bg1"/>
                </a:solidFill>
              </a:rPr>
              <a:t>.</a:t>
            </a:r>
            <a:endParaRPr lang="nb-NO" sz="1600" b="1" dirty="0">
              <a:solidFill>
                <a:schemeClr val="bg1"/>
              </a:solidFill>
            </a:endParaRP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0DC446A0-4A0C-40C7-86FF-1E14CB1AF5FC}"/>
              </a:ext>
            </a:extLst>
          </p:cNvPr>
          <p:cNvGrpSpPr/>
          <p:nvPr/>
        </p:nvGrpSpPr>
        <p:grpSpPr>
          <a:xfrm>
            <a:off x="2029011" y="5698247"/>
            <a:ext cx="4735176" cy="2628666"/>
            <a:chOff x="13040" y="4679510"/>
            <a:chExt cx="2209597" cy="1001855"/>
          </a:xfrm>
        </p:grpSpPr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2C8ED641-0AAA-4184-B66E-5CC8F5A15422}"/>
                </a:ext>
              </a:extLst>
            </p:cNvPr>
            <p:cNvSpPr/>
            <p:nvPr/>
          </p:nvSpPr>
          <p:spPr>
            <a:xfrm>
              <a:off x="13040" y="4679510"/>
              <a:ext cx="2123572" cy="246334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defTabSz="914400">
                <a:defRPr/>
              </a:pPr>
              <a:r>
                <a:rPr lang="nb-NO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</a:rPr>
                <a:t>Tine Fotballskole i regi av IL Nordlys og i samarbeid med SFO</a:t>
              </a:r>
              <a:endParaRPr kumimoji="0" lang="nb-NO" b="1" i="0" u="none" strike="noStrike" kern="120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442B8921-0023-4DF5-846F-2236409DF0C8}"/>
                </a:ext>
              </a:extLst>
            </p:cNvPr>
            <p:cNvSpPr/>
            <p:nvPr/>
          </p:nvSpPr>
          <p:spPr>
            <a:xfrm>
              <a:off x="289645" y="4942363"/>
              <a:ext cx="1932992" cy="73900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182880" marR="0" lvl="0" indent="-18288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nb-NO" sz="2000" b="1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Målgruppe: </a:t>
              </a:r>
              <a:r>
                <a:rPr kumimoji="0" lang="nb-NO" sz="2000" b="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Gutter og jenter 6-12 år</a:t>
              </a:r>
            </a:p>
            <a:p>
              <a:pPr marL="182880" marR="0" lvl="0" indent="-18288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nb-NO" sz="2000" b="1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Hvor</a:t>
              </a:r>
              <a:r>
                <a:rPr kumimoji="0" lang="nb-NO" sz="2000" b="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</a:t>
              </a:r>
              <a:r>
                <a:rPr kumimoji="0" lang="nb-NO" sz="2000" b="0" i="0" u="none" strike="noStrike" kern="1200" cap="none" spc="0" normalizeH="0" baseline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Niitoguolba</a:t>
              </a:r>
              <a:r>
                <a:rPr kumimoji="0" lang="nb-NO" sz="2000" b="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nb-NO" sz="2000" b="0" i="0" u="none" strike="noStrike" kern="1200" cap="none" spc="0" normalizeH="0" baseline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stadi</a:t>
              </a:r>
              <a:r>
                <a:rPr kumimoji="0" lang="se-NO" sz="2000" b="0" i="0" u="none" strike="noStrike" kern="1200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on</a:t>
              </a:r>
              <a:r>
                <a:rPr kumimoji="0" lang="nb-NO" sz="2000" b="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v/</a:t>
              </a:r>
              <a:r>
                <a:rPr lang="nb-NO"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N</a:t>
              </a:r>
              <a:r>
                <a:rPr kumimoji="0" lang="nb-NO" sz="2000" b="0" i="0" u="none" strike="noStrike" kern="1200" cap="none" spc="0" normalizeH="0" baseline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iitohárji</a:t>
              </a:r>
              <a:r>
                <a:rPr kumimoji="0" lang="nb-NO" sz="2000" b="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 Karasjok</a:t>
              </a:r>
              <a:endParaRPr lang="nb-NO" sz="2000" b="0" i="0" u="none" strike="noStrike" kern="120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182880" indent="-182880" defTabSz="914400">
                <a:buFont typeface="Courier New" panose="02070309020205020404" pitchFamily="49" charset="0"/>
                <a:buChar char="o"/>
                <a:defRPr/>
              </a:pPr>
              <a:r>
                <a:rPr kumimoji="0" lang="nb-NO" sz="2000" b="1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Når</a:t>
              </a:r>
              <a:r>
                <a:rPr kumimoji="0" lang="nb-NO" sz="2000" b="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</a:t>
              </a:r>
              <a:r>
                <a:rPr lang="nb-NO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18.-20.</a:t>
              </a:r>
              <a:r>
                <a:rPr kumimoji="0" lang="nb-NO" sz="2000" b="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lang="nb-NO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Juni  </a:t>
              </a:r>
              <a:r>
                <a:rPr kumimoji="0" lang="nb-NO" sz="2000" b="0" i="0" u="none" strike="noStrike" kern="1200" cap="none" spc="0" normalizeH="0" baseline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kl</a:t>
              </a:r>
              <a:r>
                <a:rPr kumimoji="0" lang="nb-NO" sz="2000" b="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</a:t>
              </a:r>
              <a:r>
                <a:rPr lang="nb-NO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1500-1800</a:t>
              </a:r>
              <a:endParaRPr lang="nb-NO" sz="2000" b="0" i="0" u="none" strike="noStrike" kern="120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182880" indent="-182880" defTabSz="914400">
                <a:buFont typeface="Courier New" panose="02070309020205020404" pitchFamily="49" charset="0"/>
                <a:buChar char="o"/>
                <a:defRPr/>
              </a:pPr>
              <a:r>
                <a:rPr lang="nb-NO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Pris: 600</a:t>
              </a:r>
              <a:r>
                <a:rPr lang="nb-NO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,- Betales til Vipps #759718 eller med kort ved oppmøte.</a:t>
              </a:r>
              <a:endParaRPr lang="se-NO" sz="2000" b="0" i="0" u="none" strike="noStrike" kern="120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E21F265-C026-4FCC-8A81-86242433E59E}"/>
              </a:ext>
            </a:extLst>
          </p:cNvPr>
          <p:cNvGrpSpPr/>
          <p:nvPr/>
        </p:nvGrpSpPr>
        <p:grpSpPr>
          <a:xfrm>
            <a:off x="700644" y="3916565"/>
            <a:ext cx="6161084" cy="1916921"/>
            <a:chOff x="507908" y="5919666"/>
            <a:chExt cx="2198758" cy="1916921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85C7CBBC-8DD4-42ED-9324-5FF232B33080}"/>
                </a:ext>
              </a:extLst>
            </p:cNvPr>
            <p:cNvSpPr/>
            <p:nvPr/>
          </p:nvSpPr>
          <p:spPr>
            <a:xfrm>
              <a:off x="507908" y="5919666"/>
              <a:ext cx="198442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>
                <a:defRPr/>
              </a:pPr>
              <a:r>
                <a:rPr lang="nb-NO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Hva kan du forvente?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F805CDEA-5CEA-4C65-A13D-5FB0DFDBCE5D}"/>
                </a:ext>
              </a:extLst>
            </p:cNvPr>
            <p:cNvSpPr/>
            <p:nvPr/>
          </p:nvSpPr>
          <p:spPr>
            <a:xfrm>
              <a:off x="979318" y="6297704"/>
              <a:ext cx="1727348" cy="1538883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182880" marR="0" lvl="0" indent="-18288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nb-NO" sz="160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Lek og moro med fotball</a:t>
              </a:r>
            </a:p>
            <a:p>
              <a:pPr marL="182880" indent="-182880" defTabSz="914400">
                <a:buFont typeface="Courier New" panose="02070309020205020404" pitchFamily="49" charset="0"/>
                <a:buChar char="o"/>
                <a:defRPr/>
              </a:pPr>
              <a:r>
                <a:rPr kumimoji="0" lang="nb-NO" sz="160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Trenere som er engasjert</a:t>
              </a:r>
              <a:r>
                <a:rPr lang="nb-NO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 i</a:t>
              </a:r>
              <a:r>
                <a:rPr kumimoji="0" lang="nb-NO" sz="1600" i="0" u="none" strike="noStrike" kern="1200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barnas utvikling</a:t>
              </a:r>
              <a:endParaRPr lang="nb-NO" sz="1600" i="0" u="none" strike="noStrike" kern="120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182880" lvl="0" indent="-182880" defTabSz="914400">
                <a:buFont typeface="Courier New" panose="02070309020205020404" pitchFamily="49" charset="0"/>
                <a:buChar char="o"/>
                <a:defRPr/>
              </a:pPr>
              <a:r>
                <a:rPr lang="nb-NO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Utvikle dine fotball</a:t>
              </a:r>
              <a:r>
                <a:rPr lang="se-NO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</a:t>
              </a:r>
              <a:r>
                <a:rPr lang="nb-NO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erdigheter</a:t>
              </a:r>
              <a:r>
                <a:rPr lang="nb-NO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sammen med andre</a:t>
              </a:r>
              <a:endParaRPr lang="nb-NO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endParaRPr>
            </a:p>
            <a:p>
              <a:pPr marL="182880" lvl="0" indent="-182880" defTabSz="914400">
                <a:buFont typeface="Courier New" panose="02070309020205020404" pitchFamily="49" charset="0"/>
                <a:buChar char="o"/>
                <a:defRPr/>
              </a:pPr>
              <a:r>
                <a:rPr lang="nb-NO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Program tilpasset aldersgruppe</a:t>
              </a:r>
            </a:p>
            <a:p>
              <a:pPr marL="182880" indent="-182880" defTabSz="914400">
                <a:buFont typeface="Courier New" panose="02070309020205020404" pitchFamily="49" charset="0"/>
                <a:buChar char="o"/>
                <a:defRPr/>
              </a:pPr>
              <a:r>
                <a:rPr lang="nb-NO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Varm mat </a:t>
              </a:r>
              <a:r>
                <a:rPr lang="nb-NO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ca</a:t>
              </a:r>
              <a:r>
                <a:rPr lang="nb-NO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 klokka 16 og </a:t>
              </a:r>
              <a:r>
                <a:rPr lang="nb-NO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fruktpause</a:t>
              </a:r>
              <a:endParaRPr lang="nb-NO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+mn-cs"/>
              </a:endParaRPr>
            </a:p>
            <a:p>
              <a:pPr lvl="0" defTabSz="914400">
                <a:defRPr/>
              </a:pP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" name="Bilde 6" descr="Et bilde som inneholder symbol, emblem, logo, våpenmerke&#10;&#10;Automatisk generert beskrivelse">
            <a:extLst>
              <a:ext uri="{FF2B5EF4-FFF2-40B4-BE49-F238E27FC236}">
                <a16:creationId xmlns:a16="http://schemas.microsoft.com/office/drawing/2014/main" id="{506AEE24-C401-B44C-632D-B70AED7A4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31" y="92067"/>
            <a:ext cx="2000842" cy="2000842"/>
          </a:xfrm>
          <a:prstGeom prst="rect">
            <a:avLst/>
          </a:prstGeom>
        </p:spPr>
      </p:pic>
      <p:pic>
        <p:nvPicPr>
          <p:cNvPr id="15" name="Bilde 14" descr="Et bilde som inneholder tekst, emblem, logo, symbol&#10;&#10;Automatisk generert beskrivelse">
            <a:extLst>
              <a:ext uri="{FF2B5EF4-FFF2-40B4-BE49-F238E27FC236}">
                <a16:creationId xmlns:a16="http://schemas.microsoft.com/office/drawing/2014/main" id="{66682C9F-BACF-F0AD-9CB5-C109B6D67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8" y="4970765"/>
            <a:ext cx="1958770" cy="2146437"/>
          </a:xfrm>
          <a:prstGeom prst="rect">
            <a:avLst/>
          </a:prstGeom>
        </p:spPr>
      </p:pic>
      <p:pic>
        <p:nvPicPr>
          <p:cNvPr id="17" name="Bilde 16" descr="Et bilde som inneholder person, himmel, utendørs, klær&#10;&#10;Automatisk generert beskrivelse">
            <a:extLst>
              <a:ext uri="{FF2B5EF4-FFF2-40B4-BE49-F238E27FC236}">
                <a16:creationId xmlns:a16="http://schemas.microsoft.com/office/drawing/2014/main" id="{CC1488A1-002C-54A7-0B64-C004A4939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6" y="2150388"/>
            <a:ext cx="2873578" cy="1616388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E48D3A70-9732-CE65-F781-51B53A8AA6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80" y="8332956"/>
            <a:ext cx="2819220" cy="1495279"/>
          </a:xfrm>
          <a:prstGeom prst="rect">
            <a:avLst/>
          </a:prstGeom>
        </p:spPr>
      </p:pic>
      <p:sp>
        <p:nvSpPr>
          <p:cNvPr id="24" name="Pil: ned 23">
            <a:extLst>
              <a:ext uri="{FF2B5EF4-FFF2-40B4-BE49-F238E27FC236}">
                <a16:creationId xmlns:a16="http://schemas.microsoft.com/office/drawing/2014/main" id="{87710886-09B6-C331-7B8D-17E5C1EFA0D3}"/>
              </a:ext>
            </a:extLst>
          </p:cNvPr>
          <p:cNvSpPr/>
          <p:nvPr/>
        </p:nvSpPr>
        <p:spPr>
          <a:xfrm>
            <a:off x="2040847" y="6307716"/>
            <a:ext cx="570016" cy="1125865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400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3734</TotalTime>
  <Words>136</Words>
  <Application>Microsoft Office PowerPoint</Application>
  <PresentationFormat>A4 (210 x 297 mm)</PresentationFormat>
  <Paragraphs>17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2" baseType="lpstr">
      <vt:lpstr>Office Theme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Kristin Laiti</dc:creator>
  <cp:lastModifiedBy>Margrethe Sakshaug</cp:lastModifiedBy>
  <cp:revision>581</cp:revision>
  <dcterms:created xsi:type="dcterms:W3CDTF">2020-02-21T08:33:54Z</dcterms:created>
  <dcterms:modified xsi:type="dcterms:W3CDTF">2025-05-12T18:22:05Z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16f9904-5947-47db-91f5-a539c022968d_Enabled">
    <vt:lpwstr>true</vt:lpwstr>
  </property>
  <property fmtid="{D5CDD505-2E9C-101B-9397-08002B2CF9AE}" pid="3" name="MSIP_Label_f16f9904-5947-47db-91f5-a539c022968d_SetDate">
    <vt:lpwstr>2023-06-06T19:18:50Z</vt:lpwstr>
  </property>
  <property fmtid="{D5CDD505-2E9C-101B-9397-08002B2CF9AE}" pid="4" name="MSIP_Label_f16f9904-5947-47db-91f5-a539c022968d_Method">
    <vt:lpwstr>Standard</vt:lpwstr>
  </property>
  <property fmtid="{D5CDD505-2E9C-101B-9397-08002B2CF9AE}" pid="5" name="MSIP_Label_f16f9904-5947-47db-91f5-a539c022968d_Name">
    <vt:lpwstr>defa4170-0d19-0005-0000-bc88714345d2</vt:lpwstr>
  </property>
  <property fmtid="{D5CDD505-2E9C-101B-9397-08002B2CF9AE}" pid="6" name="MSIP_Label_f16f9904-5947-47db-91f5-a539c022968d_SiteId">
    <vt:lpwstr>41f6d4f3-6fe3-4a95-9209-899c4112b96b</vt:lpwstr>
  </property>
  <property fmtid="{D5CDD505-2E9C-101B-9397-08002B2CF9AE}" pid="7" name="MSIP_Label_f16f9904-5947-47db-91f5-a539c022968d_ActionId">
    <vt:lpwstr>4cde58e2-982c-4a10-94f3-3c181c034de8</vt:lpwstr>
  </property>
  <property fmtid="{D5CDD505-2E9C-101B-9397-08002B2CF9AE}" pid="8" name="MSIP_Label_f16f9904-5947-47db-91f5-a539c022968d_ContentBits">
    <vt:lpwstr>0</vt:lpwstr>
  </property>
</Properties>
</file>