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ED8DF2-B2DF-4266-B0CD-EA7317C21882}" v="436" dt="2025-02-14T09:58:17.1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r Holand" userId="939fbc06-5dc3-4507-8f72-bb8b1191ebb5" providerId="ADAL" clId="{A8ED8DF2-B2DF-4266-B0CD-EA7317C21882}"/>
    <pc:docChg chg="undo custSel modSld">
      <pc:chgData name="Ivar Holand" userId="939fbc06-5dc3-4507-8f72-bb8b1191ebb5" providerId="ADAL" clId="{A8ED8DF2-B2DF-4266-B0CD-EA7317C21882}" dt="2025-02-14T09:58:17.155" v="1440" actId="207"/>
      <pc:docMkLst>
        <pc:docMk/>
      </pc:docMkLst>
      <pc:sldChg chg="delSp modSp mod modAnim">
        <pc:chgData name="Ivar Holand" userId="939fbc06-5dc3-4507-8f72-bb8b1191ebb5" providerId="ADAL" clId="{A8ED8DF2-B2DF-4266-B0CD-EA7317C21882}" dt="2025-02-14T09:20:29.394" v="230" actId="1035"/>
        <pc:sldMkLst>
          <pc:docMk/>
          <pc:sldMk cId="678555029" sldId="256"/>
        </pc:sldMkLst>
        <pc:spChg chg="mod">
          <ac:chgData name="Ivar Holand" userId="939fbc06-5dc3-4507-8f72-bb8b1191ebb5" providerId="ADAL" clId="{A8ED8DF2-B2DF-4266-B0CD-EA7317C21882}" dt="2025-02-14T09:18:18.500" v="87" actId="14100"/>
          <ac:spMkLst>
            <pc:docMk/>
            <pc:sldMk cId="678555029" sldId="256"/>
            <ac:spMk id="2" creationId="{2ACFCBD0-93B2-2704-0C63-2EAAEAAA9A84}"/>
          </ac:spMkLst>
        </pc:spChg>
        <pc:spChg chg="mod">
          <ac:chgData name="Ivar Holand" userId="939fbc06-5dc3-4507-8f72-bb8b1191ebb5" providerId="ADAL" clId="{A8ED8DF2-B2DF-4266-B0CD-EA7317C21882}" dt="2025-02-14T09:20:29.394" v="230" actId="1035"/>
          <ac:spMkLst>
            <pc:docMk/>
            <pc:sldMk cId="678555029" sldId="256"/>
            <ac:spMk id="3" creationId="{9CB7A9F9-6EA7-4A1B-F6D7-0F600AC4489D}"/>
          </ac:spMkLst>
        </pc:spChg>
        <pc:spChg chg="del">
          <ac:chgData name="Ivar Holand" userId="939fbc06-5dc3-4507-8f72-bb8b1191ebb5" providerId="ADAL" clId="{A8ED8DF2-B2DF-4266-B0CD-EA7317C21882}" dt="2025-02-14T09:18:33.416" v="99" actId="478"/>
          <ac:spMkLst>
            <pc:docMk/>
            <pc:sldMk cId="678555029" sldId="256"/>
            <ac:spMk id="5" creationId="{CA988C68-1D49-7439-EDDB-5B81688DC858}"/>
          </ac:spMkLst>
        </pc:spChg>
        <pc:picChg chg="mod">
          <ac:chgData name="Ivar Holand" userId="939fbc06-5dc3-4507-8f72-bb8b1191ebb5" providerId="ADAL" clId="{A8ED8DF2-B2DF-4266-B0CD-EA7317C21882}" dt="2025-02-14T09:18:28.764" v="98" actId="1038"/>
          <ac:picMkLst>
            <pc:docMk/>
            <pc:sldMk cId="678555029" sldId="256"/>
            <ac:picMk id="7" creationId="{BC6B38A0-8847-391D-7BB3-0CE90E7BDDAC}"/>
          </ac:picMkLst>
        </pc:picChg>
      </pc:sldChg>
      <pc:sldChg chg="addSp modSp mod modAnim delDesignElem">
        <pc:chgData name="Ivar Holand" userId="939fbc06-5dc3-4507-8f72-bb8b1191ebb5" providerId="ADAL" clId="{A8ED8DF2-B2DF-4266-B0CD-EA7317C21882}" dt="2025-02-14T09:58:07.039" v="1439" actId="207"/>
        <pc:sldMkLst>
          <pc:docMk/>
          <pc:sldMk cId="2284464846" sldId="257"/>
        </pc:sldMkLst>
        <pc:spChg chg="mod">
          <ac:chgData name="Ivar Holand" userId="939fbc06-5dc3-4507-8f72-bb8b1191ebb5" providerId="ADAL" clId="{A8ED8DF2-B2DF-4266-B0CD-EA7317C21882}" dt="2025-02-14T09:58:07.039" v="1439" actId="207"/>
          <ac:spMkLst>
            <pc:docMk/>
            <pc:sldMk cId="2284464846" sldId="257"/>
            <ac:spMk id="2" creationId="{95E66403-926F-FFC6-3C29-5BFC0670508C}"/>
          </ac:spMkLst>
        </pc:spChg>
        <pc:spChg chg="mod">
          <ac:chgData name="Ivar Holand" userId="939fbc06-5dc3-4507-8f72-bb8b1191ebb5" providerId="ADAL" clId="{A8ED8DF2-B2DF-4266-B0CD-EA7317C21882}" dt="2025-02-14T09:43:24.909" v="857" actId="207"/>
          <ac:spMkLst>
            <pc:docMk/>
            <pc:sldMk cId="2284464846" sldId="257"/>
            <ac:spMk id="3" creationId="{F6AA1171-CBBA-AB1E-6074-8B05AE1F1990}"/>
          </ac:spMkLst>
        </pc:spChg>
        <pc:spChg chg="add mod">
          <ac:chgData name="Ivar Holand" userId="939fbc06-5dc3-4507-8f72-bb8b1191ebb5" providerId="ADAL" clId="{A8ED8DF2-B2DF-4266-B0CD-EA7317C21882}" dt="2025-02-14T09:30:36.569" v="685" actId="20577"/>
          <ac:spMkLst>
            <pc:docMk/>
            <pc:sldMk cId="2284464846" sldId="257"/>
            <ac:spMk id="6" creationId="{CC4270E5-A48E-88B1-61E3-BAF44BD85A4D}"/>
          </ac:spMkLst>
        </pc:spChg>
        <pc:graphicFrameChg chg="add mod modGraphic">
          <ac:chgData name="Ivar Holand" userId="939fbc06-5dc3-4507-8f72-bb8b1191ebb5" providerId="ADAL" clId="{A8ED8DF2-B2DF-4266-B0CD-EA7317C21882}" dt="2025-02-14T09:33:10.243" v="720" actId="403"/>
          <ac:graphicFrameMkLst>
            <pc:docMk/>
            <pc:sldMk cId="2284464846" sldId="257"/>
            <ac:graphicFrameMk id="5" creationId="{E533334A-4C2D-2E20-EFC4-C793457AA0D3}"/>
          </ac:graphicFrameMkLst>
        </pc:graphicFrameChg>
        <pc:picChg chg="add mod">
          <ac:chgData name="Ivar Holand" userId="939fbc06-5dc3-4507-8f72-bb8b1191ebb5" providerId="ADAL" clId="{A8ED8DF2-B2DF-4266-B0CD-EA7317C21882}" dt="2025-02-14T09:32:59.212" v="719" actId="1076"/>
          <ac:picMkLst>
            <pc:docMk/>
            <pc:sldMk cId="2284464846" sldId="257"/>
            <ac:picMk id="8" creationId="{54C76157-013B-423F-FC9C-FA22AB52693C}"/>
          </ac:picMkLst>
        </pc:picChg>
        <pc:picChg chg="add mod">
          <ac:chgData name="Ivar Holand" userId="939fbc06-5dc3-4507-8f72-bb8b1191ebb5" providerId="ADAL" clId="{A8ED8DF2-B2DF-4266-B0CD-EA7317C21882}" dt="2025-02-14T09:43:02.820" v="839" actId="1037"/>
          <ac:picMkLst>
            <pc:docMk/>
            <pc:sldMk cId="2284464846" sldId="257"/>
            <ac:picMk id="10" creationId="{4474988F-961E-2813-0690-580B205F3463}"/>
          </ac:picMkLst>
        </pc:picChg>
        <pc:picChg chg="add mod">
          <ac:chgData name="Ivar Holand" userId="939fbc06-5dc3-4507-8f72-bb8b1191ebb5" providerId="ADAL" clId="{A8ED8DF2-B2DF-4266-B0CD-EA7317C21882}" dt="2025-02-14T09:43:08.430" v="855" actId="1037"/>
          <ac:picMkLst>
            <pc:docMk/>
            <pc:sldMk cId="2284464846" sldId="257"/>
            <ac:picMk id="12" creationId="{791EA0A9-1E9E-10F3-0644-22E76F430CC6}"/>
          </ac:picMkLst>
        </pc:picChg>
      </pc:sldChg>
      <pc:sldChg chg="addSp delSp modSp mod">
        <pc:chgData name="Ivar Holand" userId="939fbc06-5dc3-4507-8f72-bb8b1191ebb5" providerId="ADAL" clId="{A8ED8DF2-B2DF-4266-B0CD-EA7317C21882}" dt="2025-02-14T09:58:17.155" v="1440" actId="207"/>
        <pc:sldMkLst>
          <pc:docMk/>
          <pc:sldMk cId="2474005522" sldId="258"/>
        </pc:sldMkLst>
        <pc:spChg chg="mod">
          <ac:chgData name="Ivar Holand" userId="939fbc06-5dc3-4507-8f72-bb8b1191ebb5" providerId="ADAL" clId="{A8ED8DF2-B2DF-4266-B0CD-EA7317C21882}" dt="2025-02-14T09:58:17.155" v="1440" actId="207"/>
          <ac:spMkLst>
            <pc:docMk/>
            <pc:sldMk cId="2474005522" sldId="258"/>
            <ac:spMk id="2" creationId="{CDE96EA2-1435-7206-8BD0-DFF79F76919B}"/>
          </ac:spMkLst>
        </pc:spChg>
        <pc:spChg chg="mod">
          <ac:chgData name="Ivar Holand" userId="939fbc06-5dc3-4507-8f72-bb8b1191ebb5" providerId="ADAL" clId="{A8ED8DF2-B2DF-4266-B0CD-EA7317C21882}" dt="2025-02-14T09:54:18.388" v="1320" actId="1035"/>
          <ac:spMkLst>
            <pc:docMk/>
            <pc:sldMk cId="2474005522" sldId="258"/>
            <ac:spMk id="3" creationId="{AD3C45C5-9F65-DBBA-F7D0-5ABA8CCC9097}"/>
          </ac:spMkLst>
        </pc:spChg>
        <pc:spChg chg="del">
          <ac:chgData name="Ivar Holand" userId="939fbc06-5dc3-4507-8f72-bb8b1191ebb5" providerId="ADAL" clId="{A8ED8DF2-B2DF-4266-B0CD-EA7317C21882}" dt="2025-02-14T09:46:31.156" v="1152" actId="478"/>
          <ac:spMkLst>
            <pc:docMk/>
            <pc:sldMk cId="2474005522" sldId="258"/>
            <ac:spMk id="6" creationId="{A24C2E4F-A429-F2BF-0E0B-3869A8EE89AA}"/>
          </ac:spMkLst>
        </pc:spChg>
        <pc:graphicFrameChg chg="del">
          <ac:chgData name="Ivar Holand" userId="939fbc06-5dc3-4507-8f72-bb8b1191ebb5" providerId="ADAL" clId="{A8ED8DF2-B2DF-4266-B0CD-EA7317C21882}" dt="2025-02-14T09:46:28.589" v="1151" actId="478"/>
          <ac:graphicFrameMkLst>
            <pc:docMk/>
            <pc:sldMk cId="2474005522" sldId="258"/>
            <ac:graphicFrameMk id="5" creationId="{002EE825-5FA9-F366-68DE-C75B0A1666C9}"/>
          </ac:graphicFrameMkLst>
        </pc:graphicFrameChg>
        <pc:picChg chg="del">
          <ac:chgData name="Ivar Holand" userId="939fbc06-5dc3-4507-8f72-bb8b1191ebb5" providerId="ADAL" clId="{A8ED8DF2-B2DF-4266-B0CD-EA7317C21882}" dt="2025-02-14T09:46:32.050" v="1153" actId="478"/>
          <ac:picMkLst>
            <pc:docMk/>
            <pc:sldMk cId="2474005522" sldId="258"/>
            <ac:picMk id="8" creationId="{222C2828-3F3D-AFF0-07A1-B593DAC7CA0D}"/>
          </ac:picMkLst>
        </pc:picChg>
        <pc:picChg chg="del">
          <ac:chgData name="Ivar Holand" userId="939fbc06-5dc3-4507-8f72-bb8b1191ebb5" providerId="ADAL" clId="{A8ED8DF2-B2DF-4266-B0CD-EA7317C21882}" dt="2025-02-14T09:46:36.289" v="1155" actId="478"/>
          <ac:picMkLst>
            <pc:docMk/>
            <pc:sldMk cId="2474005522" sldId="258"/>
            <ac:picMk id="10" creationId="{8CB1019A-3ABF-4AEC-E7B8-3ED4FA483EB1}"/>
          </ac:picMkLst>
        </pc:picChg>
        <pc:picChg chg="add mod">
          <ac:chgData name="Ivar Holand" userId="939fbc06-5dc3-4507-8f72-bb8b1191ebb5" providerId="ADAL" clId="{A8ED8DF2-B2DF-4266-B0CD-EA7317C21882}" dt="2025-02-14T09:50:29.118" v="1204" actId="1076"/>
          <ac:picMkLst>
            <pc:docMk/>
            <pc:sldMk cId="2474005522" sldId="258"/>
            <ac:picMk id="11" creationId="{11F1346C-60FC-BF04-F0CC-7F2A4043642F}"/>
          </ac:picMkLst>
        </pc:picChg>
        <pc:picChg chg="del">
          <ac:chgData name="Ivar Holand" userId="939fbc06-5dc3-4507-8f72-bb8b1191ebb5" providerId="ADAL" clId="{A8ED8DF2-B2DF-4266-B0CD-EA7317C21882}" dt="2025-02-14T09:46:34.445" v="1154" actId="478"/>
          <ac:picMkLst>
            <pc:docMk/>
            <pc:sldMk cId="2474005522" sldId="258"/>
            <ac:picMk id="12" creationId="{DDE3BABB-3DAC-1BFA-556E-8E22D16C8CB7}"/>
          </ac:picMkLst>
        </pc:picChg>
        <pc:picChg chg="add del mod">
          <ac:chgData name="Ivar Holand" userId="939fbc06-5dc3-4507-8f72-bb8b1191ebb5" providerId="ADAL" clId="{A8ED8DF2-B2DF-4266-B0CD-EA7317C21882}" dt="2025-02-14T09:51:47.126" v="1208" actId="478"/>
          <ac:picMkLst>
            <pc:docMk/>
            <pc:sldMk cId="2474005522" sldId="258"/>
            <ac:picMk id="14" creationId="{F35713DD-D126-7733-95C9-F2B52210D9E7}"/>
          </ac:picMkLst>
        </pc:picChg>
        <pc:picChg chg="add mod">
          <ac:chgData name="Ivar Holand" userId="939fbc06-5dc3-4507-8f72-bb8b1191ebb5" providerId="ADAL" clId="{A8ED8DF2-B2DF-4266-B0CD-EA7317C21882}" dt="2025-02-14T09:54:26.038" v="1321" actId="1035"/>
          <ac:picMkLst>
            <pc:docMk/>
            <pc:sldMk cId="2474005522" sldId="258"/>
            <ac:picMk id="16" creationId="{A4F43F63-4DB8-7289-0D2F-A1BA447EADD3}"/>
          </ac:picMkLst>
        </pc:picChg>
        <pc:picChg chg="add mod">
          <ac:chgData name="Ivar Holand" userId="939fbc06-5dc3-4507-8f72-bb8b1191ebb5" providerId="ADAL" clId="{A8ED8DF2-B2DF-4266-B0CD-EA7317C21882}" dt="2025-02-14T09:56:02.193" v="1438" actId="1036"/>
          <ac:picMkLst>
            <pc:docMk/>
            <pc:sldMk cId="2474005522" sldId="258"/>
            <ac:picMk id="18" creationId="{9E723B91-378C-659C-9E7C-134CE1CDA6E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5610A-17B4-4656-93CF-E1D9982860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2629" y="1371600"/>
            <a:ext cx="5935540" cy="2696866"/>
          </a:xfrm>
        </p:spPr>
        <p:txBody>
          <a:bodyPr anchor="t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1C80B-DFD6-415B-BA5B-E56E510CD1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2629" y="4584879"/>
            <a:ext cx="5935540" cy="1287887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8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A2065B-06FF-4991-9F8A-4BE25457B4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DF2FA-C604-45D8-A633-11D3742EC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EE5DA9-2D04-4850-AB9F-BD3538165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86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8B246-6A68-46BE-9DBD-614FA8CF4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E47706-8D18-4093-A7C1-F30D7543C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C7C8FC-AAEA-4AB6-9DB5-2503F58F0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B1616B-3F08-4869-A522-773C3894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30CE6-9124-4B3A-A912-AE16B5C34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4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C78885-57B2-4930-BD7D-CBF916EDF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9" y="1709738"/>
            <a:ext cx="9214884" cy="3159974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E495E4-2F8B-4CC7-88AC-A312067E60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5018567"/>
            <a:ext cx="7907079" cy="1073889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85CC9-BAD3-4807-90BB-97DA2D6A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108CEF-165F-4D7E-9666-5CD0156B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EBC3D-3277-4D34-9F67-71040C21E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200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477A4-4D01-45B6-9563-0BF13BA72F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17E00-96AC-45F0-82B2-9F601E9B93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4400" y="2849526"/>
            <a:ext cx="5105400" cy="32104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BA30CD-95C0-427B-A571-A7D8A53278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849526"/>
            <a:ext cx="5105400" cy="321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F67CAC-53E4-44AF-BEAC-8FFB96F0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3D9F3A-E7F0-45E7-AFA8-0D4A669EC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5F008B-58BB-45FF-923F-5909DAB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615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7B549-9E51-42E0-992A-73E775957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371599"/>
            <a:ext cx="10442760" cy="93975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1A5FDC-7C4B-45FB-8462-E2CE79919F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2628" y="2311353"/>
            <a:ext cx="5084947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8B686-2E92-45B9-A3D7-9DCAA0C50B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2628" y="3006725"/>
            <a:ext cx="5084947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ADB526-4A44-47B6-8D14-93202E590A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311353"/>
            <a:ext cx="5183188" cy="69537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4177CA-5C13-4311-BFD3-B98FBD942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06725"/>
            <a:ext cx="5183188" cy="31829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DEA255A-4CB5-40CA-B756-1AA5E27C2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3072C4-10F1-49B8-B0BF-69204EDDCF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A5ACC97-44C1-4887-909B-E6732D3C1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6607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7D313-943A-47E0-8A7A-DFFBCC297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C25A7-81C8-4AA1-AD9F-C78A451FD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F54740-6022-46B2-9C55-B60E96516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497C9-6B5E-46D6-8FE9-0A5E0CF7F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99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740D3C-270A-401A-810C-2F86BBBB87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DCBE9F8-1765-4F36-A4DE-1DB136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90CF9E-A6C6-4873-ADBE-7A2939319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47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08CDF8-00AD-4441-A6D5-9D7A659E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C330AF-CB7E-420A-AE8A-E02E903258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257AD-2422-4CDA-9C55-700F4B5BF2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1B7454-C1CC-46F2-A6FB-1FE786C48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077DBE-6CC7-421B-AB5E-341E20BD9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6EAB8F-7526-4CDB-B782-FAD8B3E70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379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1647F-5A61-44C9-81DC-331C9AE5D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628" y="1463038"/>
            <a:ext cx="3859397" cy="1471548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1627A0F-F1B8-49BE-A0FF-7FE16E3BDC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D1BD6-1519-4431-9FAF-7D4F41299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12628" y="2934586"/>
            <a:ext cx="3859397" cy="29344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587A0-353B-42C2-BA96-B1ADEDF642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D5A88E-3957-4B76-B1BE-4164029217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F7C5FD-E56A-4C66-8F23-087F95A2F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30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E4BB7-3F30-4C31-9BB2-8EC24FC0A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CF4134-70F5-4EE6-88BE-49D129630C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9EABC7-C044-44DE-B303-55A0581DA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A63E1-5BC5-402E-9916-BAB84BCF0B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EF915-AF64-4ECC-8B1A-B7E6A89B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05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B09414-2AA1-4D8E-A00A-C092FBC92D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98077" y="1401097"/>
            <a:ext cx="2155722" cy="47758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2C3A78-37C5-46D0-9DF4-CB78AF883C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401097"/>
            <a:ext cx="8232058" cy="477586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D8705E-925D-4F57-8268-107CE3CF4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CD3FD-BE54-4400-942B-C6C15AA73DFD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FE207E-070D-4EC8-A44C-21F1815F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5D01D1-C266-4161-A820-C084B9801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19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B4E786-7636-4278-8595-D365D28A79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1371601"/>
            <a:ext cx="10363200" cy="11875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740849-7059-4C70-992B-5304D2E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399" y="2559171"/>
            <a:ext cx="10363200" cy="338265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FEBF6-CEA6-4332-87B3-697807571C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262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F07CD3FD-BE54-4400-942B-C6C15AA73DFD}" type="datetimeFigureOut">
              <a:rPr lang="en-US" smtClean="0"/>
              <a:t>2/14/2025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6BAF94-621C-43E1-BA0C-410A689903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767622" y="6356350"/>
            <a:ext cx="40403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7D19E5-9E16-48C9-AAE2-0C70679A8D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7995" y="6356350"/>
            <a:ext cx="7230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cap="all" spc="300" baseline="0">
                <a:solidFill>
                  <a:schemeClr val="tx1"/>
                </a:solidFill>
              </a:defRPr>
            </a:lvl1pPr>
          </a:lstStyle>
          <a:p>
            <a:fld id="{A4C0CD32-A6C8-4BA5-B3DF-D8325E32CAA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209B62C-3402-4623-9A7C-AA048B56F8C3}"/>
              </a:ext>
            </a:extLst>
          </p:cNvPr>
          <p:cNvCxnSpPr>
            <a:cxnSpLocks/>
          </p:cNvCxnSpPr>
          <p:nvPr/>
        </p:nvCxnSpPr>
        <p:spPr>
          <a:xfrm>
            <a:off x="990600" y="1031001"/>
            <a:ext cx="978862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9849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1" r:id="rId6"/>
    <p:sldLayoutId id="2147483697" r:id="rId7"/>
    <p:sldLayoutId id="2147483698" r:id="rId8"/>
    <p:sldLayoutId id="2147483699" r:id="rId9"/>
    <p:sldLayoutId id="2147483700" r:id="rId10"/>
    <p:sldLayoutId id="2147483702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7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3776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8575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120000"/>
        </a:lnSpc>
        <a:spcBef>
          <a:spcPts val="500"/>
        </a:spcBef>
        <a:buSzPct val="87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19F9BF86-FE94-4517-B97D-026C7515E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Et bilde som inneholder tåke, natur, fjell, sky&#10;&#10;Automatisk generert beskrivelse">
            <a:extLst>
              <a:ext uri="{FF2B5EF4-FFF2-40B4-BE49-F238E27FC236}">
                <a16:creationId xmlns:a16="http://schemas.microsoft.com/office/drawing/2014/main" id="{3DACD704-F309-5E9E-D318-CF579067D7D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99" b="2575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122AB34F-E75C-451A-8410-05B6C249E9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648484" y="0"/>
            <a:ext cx="8543515" cy="6858000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58000">
                <a:srgbClr val="000000">
                  <a:alpha val="55000"/>
                </a:srgbClr>
              </a:gs>
              <a:gs pos="93000">
                <a:srgbClr val="000000">
                  <a:alpha val="64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2ACFCBD0-93B2-2704-0C63-2EAAEAAA9A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48880" y="914401"/>
            <a:ext cx="4009637" cy="1875452"/>
          </a:xfrm>
        </p:spPr>
        <p:txBody>
          <a:bodyPr anchor="t">
            <a:normAutofit fontScale="90000"/>
          </a:bodyPr>
          <a:lstStyle/>
          <a:p>
            <a:pPr algn="r"/>
            <a:r>
              <a:rPr lang="nb-NO" sz="2600" b="1" dirty="0">
                <a:solidFill>
                  <a:srgbClr val="FFFFFF"/>
                </a:solidFill>
              </a:rPr>
              <a:t>Idrettskonferansen</a:t>
            </a:r>
            <a:br>
              <a:rPr lang="nb-NO" sz="4800" b="1" dirty="0">
                <a:solidFill>
                  <a:srgbClr val="FFFFFF"/>
                </a:solidFill>
              </a:rPr>
            </a:br>
            <a:r>
              <a:rPr lang="nb-NO" sz="4800" b="1" dirty="0">
                <a:solidFill>
                  <a:srgbClr val="FFFFFF"/>
                </a:solidFill>
              </a:rPr>
              <a:t>Senja Idrettsråd</a:t>
            </a:r>
            <a:br>
              <a:rPr lang="nb-NO" dirty="0">
                <a:solidFill>
                  <a:srgbClr val="FFFFFF"/>
                </a:solidFill>
              </a:rPr>
            </a:br>
            <a:r>
              <a:rPr lang="nb-NO" sz="2600" dirty="0">
                <a:solidFill>
                  <a:srgbClr val="FFFFFF"/>
                </a:solidFill>
              </a:rPr>
              <a:t>Lørdag 15. februar</a:t>
            </a:r>
            <a:br>
              <a:rPr lang="nb-NO" sz="2600" dirty="0">
                <a:solidFill>
                  <a:srgbClr val="FFFFFF"/>
                </a:solidFill>
              </a:rPr>
            </a:br>
            <a:r>
              <a:rPr lang="nb-NO" sz="2600" dirty="0">
                <a:solidFill>
                  <a:srgbClr val="FFFFFF"/>
                </a:solidFill>
              </a:rPr>
              <a:t>Kunnskapsparken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CB7A9F9-6EA7-4A1B-F6D7-0F600AC448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36720" y="4186326"/>
            <a:ext cx="7321797" cy="2215334"/>
          </a:xfrm>
        </p:spPr>
        <p:txBody>
          <a:bodyPr anchor="t">
            <a:normAutofit/>
          </a:bodyPr>
          <a:lstStyle/>
          <a:p>
            <a:pPr algn="r"/>
            <a:r>
              <a:rPr lang="nb-NO" sz="3200" dirty="0">
                <a:solidFill>
                  <a:srgbClr val="FFFFFF"/>
                </a:solidFill>
              </a:rPr>
              <a:t>KLUBBPRESENTASJON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b-NO" b="0" dirty="0">
                <a:solidFill>
                  <a:srgbClr val="FFFFFF"/>
                </a:solidFill>
              </a:rPr>
              <a:t>DRIFT – NÅ OG I FREMTIDEN 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b-NO" b="0" dirty="0">
                <a:solidFill>
                  <a:srgbClr val="FFFFFF"/>
                </a:solidFill>
              </a:rPr>
              <a:t>HVA ER BRA?</a:t>
            </a:r>
          </a:p>
          <a:p>
            <a:pPr marL="285750" indent="-285750" algn="r">
              <a:buFont typeface="Arial" panose="020B0604020202020204" pitchFamily="34" charset="0"/>
              <a:buChar char="•"/>
            </a:pPr>
            <a:r>
              <a:rPr lang="nb-NO" b="0" dirty="0">
                <a:solidFill>
                  <a:srgbClr val="FFFFFF"/>
                </a:solidFill>
              </a:rPr>
              <a:t>HVA ER UTFORDRINGENE?</a:t>
            </a:r>
          </a:p>
          <a:p>
            <a:pPr algn="r"/>
            <a:endParaRPr lang="nb-NO" b="0" dirty="0">
              <a:solidFill>
                <a:srgbClr val="FFFFFF"/>
              </a:solidFill>
            </a:endParaRPr>
          </a:p>
          <a:p>
            <a:pPr algn="r"/>
            <a:endParaRPr lang="nb-NO" dirty="0">
              <a:solidFill>
                <a:srgbClr val="FFFFFF"/>
              </a:solidFill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7CC2FE6-3AD0-4131-B4BC-1F4D65E25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222043" y="4861206"/>
            <a:ext cx="978862" cy="0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Bilde 6" descr="Et bilde som inneholder Grafikk, logo, Font, symbol&#10;&#10;Automatisk generert beskrivelse">
            <a:extLst>
              <a:ext uri="{FF2B5EF4-FFF2-40B4-BE49-F238E27FC236}">
                <a16:creationId xmlns:a16="http://schemas.microsoft.com/office/drawing/2014/main" id="{BC6B38A0-8847-391D-7BB3-0CE90E7BD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5" y="46655"/>
            <a:ext cx="1194531" cy="8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555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C56C10-2B43-16D6-C011-AA694C5EE0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t bilde som inneholder tåke, natur, fjell, sky&#10;&#10;Automatisk generert beskrivelse">
            <a:extLst>
              <a:ext uri="{FF2B5EF4-FFF2-40B4-BE49-F238E27FC236}">
                <a16:creationId xmlns:a16="http://schemas.microsoft.com/office/drawing/2014/main" id="{6F306CD2-CEB8-4799-D7E0-86B12182FC7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99" b="2575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95E66403-926F-FFC6-3C29-5BFC067050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48880" y="914401"/>
            <a:ext cx="4009637" cy="1875452"/>
          </a:xfrm>
        </p:spPr>
        <p:txBody>
          <a:bodyPr anchor="t">
            <a:normAutofit/>
          </a:bodyPr>
          <a:lstStyle/>
          <a:p>
            <a:pPr algn="r"/>
            <a:r>
              <a:rPr lang="nb-NO" sz="2600" b="1" dirty="0">
                <a:solidFill>
                  <a:srgbClr val="FFFFFF"/>
                </a:solidFill>
              </a:rPr>
              <a:t>Drift – nå og i fremtiden</a:t>
            </a:r>
            <a:br>
              <a:rPr lang="nb-NO" sz="2600" b="1" dirty="0">
                <a:solidFill>
                  <a:srgbClr val="FFFFFF"/>
                </a:solidFill>
              </a:rPr>
            </a:br>
            <a:r>
              <a:rPr lang="nb-NO" sz="2600" b="1" dirty="0">
                <a:solidFill>
                  <a:srgbClr val="FFFFFF"/>
                </a:solidFill>
              </a:rPr>
              <a:t>HVA ER </a:t>
            </a:r>
            <a:r>
              <a:rPr lang="nb-NO" sz="2600" b="1" dirty="0">
                <a:solidFill>
                  <a:srgbClr val="FF0000"/>
                </a:solidFill>
              </a:rPr>
              <a:t>BRA</a:t>
            </a:r>
            <a:r>
              <a:rPr lang="nb-NO" sz="2600" b="1" dirty="0">
                <a:solidFill>
                  <a:srgbClr val="FFFFFF"/>
                </a:solidFill>
              </a:rPr>
              <a:t>?</a:t>
            </a:r>
            <a:endParaRPr lang="nb-NO" sz="2600" dirty="0">
              <a:solidFill>
                <a:srgbClr val="FFFFFF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F6AA1171-CBBA-AB1E-6074-8B05AE1F19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92695" y="2509926"/>
            <a:ext cx="9365824" cy="2215334"/>
          </a:xfrm>
        </p:spPr>
        <p:txBody>
          <a:bodyPr anchor="t">
            <a:normAutofit fontScale="85000" lnSpcReduction="10000"/>
          </a:bodyPr>
          <a:lstStyle/>
          <a:p>
            <a:pPr algn="r"/>
            <a:r>
              <a:rPr lang="nb-NO" b="0" dirty="0">
                <a:solidFill>
                  <a:srgbClr val="FFFFFF"/>
                </a:solidFill>
              </a:rPr>
              <a:t>Veldig stor </a:t>
            </a:r>
            <a:r>
              <a:rPr lang="nb-NO" dirty="0">
                <a:solidFill>
                  <a:srgbClr val="FFC000"/>
                </a:solidFill>
              </a:rPr>
              <a:t>aktivitet</a:t>
            </a:r>
          </a:p>
          <a:p>
            <a:pPr algn="r"/>
            <a:r>
              <a:rPr lang="nb-NO" b="0" dirty="0">
                <a:solidFill>
                  <a:srgbClr val="FFFFFF"/>
                </a:solidFill>
              </a:rPr>
              <a:t>Stor </a:t>
            </a:r>
            <a:r>
              <a:rPr lang="nb-NO" dirty="0">
                <a:solidFill>
                  <a:srgbClr val="FF0000"/>
                </a:solidFill>
              </a:rPr>
              <a:t>kvalitet</a:t>
            </a:r>
            <a:r>
              <a:rPr lang="nb-NO" b="0" dirty="0">
                <a:solidFill>
                  <a:srgbClr val="FFFFFF"/>
                </a:solidFill>
              </a:rPr>
              <a:t> i aktivitetstilbudet – trenerutdanning/-oppfølging</a:t>
            </a:r>
          </a:p>
          <a:p>
            <a:pPr algn="r"/>
            <a:r>
              <a:rPr lang="nb-NO" b="0" dirty="0">
                <a:solidFill>
                  <a:srgbClr val="FFFFFF"/>
                </a:solidFill>
              </a:rPr>
              <a:t>Enorm </a:t>
            </a:r>
            <a:r>
              <a:rPr lang="nb-NO" dirty="0">
                <a:solidFill>
                  <a:srgbClr val="FF0000"/>
                </a:solidFill>
              </a:rPr>
              <a:t>vekst</a:t>
            </a:r>
            <a:r>
              <a:rPr lang="nb-NO" b="0" dirty="0">
                <a:solidFill>
                  <a:srgbClr val="FFFFFF"/>
                </a:solidFill>
              </a:rPr>
              <a:t> i antall spillere/medlemmer – og lag</a:t>
            </a:r>
          </a:p>
          <a:p>
            <a:pPr algn="r"/>
            <a:r>
              <a:rPr lang="nb-NO" b="0" dirty="0">
                <a:solidFill>
                  <a:srgbClr val="FFFFFF"/>
                </a:solidFill>
              </a:rPr>
              <a:t>Store </a:t>
            </a:r>
            <a:r>
              <a:rPr lang="nb-NO" dirty="0">
                <a:solidFill>
                  <a:srgbClr val="FFC000"/>
                </a:solidFill>
              </a:rPr>
              <a:t>marked</a:t>
            </a:r>
            <a:r>
              <a:rPr lang="nb-NO" b="0" dirty="0">
                <a:solidFill>
                  <a:srgbClr val="FFFFFF"/>
                </a:solidFill>
              </a:rPr>
              <a:t>sinntekter</a:t>
            </a:r>
          </a:p>
          <a:p>
            <a:pPr algn="r"/>
            <a:r>
              <a:rPr lang="nb-NO" b="0" dirty="0">
                <a:solidFill>
                  <a:srgbClr val="FFFFFF"/>
                </a:solidFill>
              </a:rPr>
              <a:t>Solid </a:t>
            </a:r>
            <a:r>
              <a:rPr lang="nb-NO" dirty="0">
                <a:solidFill>
                  <a:srgbClr val="FFC000"/>
                </a:solidFill>
              </a:rPr>
              <a:t>økonomi</a:t>
            </a:r>
          </a:p>
          <a:p>
            <a:pPr algn="r"/>
            <a:endParaRPr lang="nb-NO" dirty="0">
              <a:solidFill>
                <a:srgbClr val="FFFFFF"/>
              </a:solidFill>
            </a:endParaRPr>
          </a:p>
        </p:txBody>
      </p:sp>
      <p:pic>
        <p:nvPicPr>
          <p:cNvPr id="7" name="Bilde 6" descr="Et bilde som inneholder Grafikk, logo, Font, symbol&#10;&#10;Automatisk generert beskrivelse">
            <a:extLst>
              <a:ext uri="{FF2B5EF4-FFF2-40B4-BE49-F238E27FC236}">
                <a16:creationId xmlns:a16="http://schemas.microsoft.com/office/drawing/2014/main" id="{8335F934-089B-EF4F-FDEA-23790ED47F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5" y="46655"/>
            <a:ext cx="1194531" cy="828000"/>
          </a:xfrm>
          <a:prstGeom prst="rect">
            <a:avLst/>
          </a:prstGeom>
        </p:spPr>
      </p:pic>
      <p:graphicFrame>
        <p:nvGraphicFramePr>
          <p:cNvPr id="5" name="Tabell 4">
            <a:extLst>
              <a:ext uri="{FF2B5EF4-FFF2-40B4-BE49-F238E27FC236}">
                <a16:creationId xmlns:a16="http://schemas.microsoft.com/office/drawing/2014/main" id="{E533334A-4C2D-2E20-EFC4-C793457AA0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6836126"/>
              </p:ext>
            </p:extLst>
          </p:nvPr>
        </p:nvGraphicFramePr>
        <p:xfrm>
          <a:off x="84890" y="5474398"/>
          <a:ext cx="6049209" cy="13206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20010">
                  <a:extLst>
                    <a:ext uri="{9D8B030D-6E8A-4147-A177-3AD203B41FA5}">
                      <a16:colId xmlns:a16="http://schemas.microsoft.com/office/drawing/2014/main" val="4140108707"/>
                    </a:ext>
                  </a:extLst>
                </a:gridCol>
                <a:gridCol w="707573">
                  <a:extLst>
                    <a:ext uri="{9D8B030D-6E8A-4147-A177-3AD203B41FA5}">
                      <a16:colId xmlns:a16="http://schemas.microsoft.com/office/drawing/2014/main" val="3475315314"/>
                    </a:ext>
                  </a:extLst>
                </a:gridCol>
                <a:gridCol w="863790">
                  <a:extLst>
                    <a:ext uri="{9D8B030D-6E8A-4147-A177-3AD203B41FA5}">
                      <a16:colId xmlns:a16="http://schemas.microsoft.com/office/drawing/2014/main" val="2312356892"/>
                    </a:ext>
                  </a:extLst>
                </a:gridCol>
                <a:gridCol w="864459">
                  <a:extLst>
                    <a:ext uri="{9D8B030D-6E8A-4147-A177-3AD203B41FA5}">
                      <a16:colId xmlns:a16="http://schemas.microsoft.com/office/drawing/2014/main" val="1658508823"/>
                    </a:ext>
                  </a:extLst>
                </a:gridCol>
                <a:gridCol w="864459">
                  <a:extLst>
                    <a:ext uri="{9D8B030D-6E8A-4147-A177-3AD203B41FA5}">
                      <a16:colId xmlns:a16="http://schemas.microsoft.com/office/drawing/2014/main" val="1605206364"/>
                    </a:ext>
                  </a:extLst>
                </a:gridCol>
                <a:gridCol w="864459">
                  <a:extLst>
                    <a:ext uri="{9D8B030D-6E8A-4147-A177-3AD203B41FA5}">
                      <a16:colId xmlns:a16="http://schemas.microsoft.com/office/drawing/2014/main" val="1741658972"/>
                    </a:ext>
                  </a:extLst>
                </a:gridCol>
                <a:gridCol w="864459">
                  <a:extLst>
                    <a:ext uri="{9D8B030D-6E8A-4147-A177-3AD203B41FA5}">
                      <a16:colId xmlns:a16="http://schemas.microsoft.com/office/drawing/2014/main" val="21278613"/>
                    </a:ext>
                  </a:extLst>
                </a:gridCol>
              </a:tblGrid>
              <a:tr h="4882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nb-NO" sz="1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solidFill>
                            <a:schemeClr val="bg2"/>
                          </a:solidFill>
                          <a:effectLst/>
                        </a:rPr>
                        <a:t>0 – 5</a:t>
                      </a:r>
                      <a:endParaRPr lang="nb-NO" sz="16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solidFill>
                            <a:schemeClr val="bg2"/>
                          </a:solidFill>
                          <a:effectLst/>
                        </a:rPr>
                        <a:t>6 – 12</a:t>
                      </a:r>
                      <a:endParaRPr lang="nb-NO" sz="16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solidFill>
                            <a:schemeClr val="bg2"/>
                          </a:solidFill>
                          <a:effectLst/>
                        </a:rPr>
                        <a:t>13 – 19</a:t>
                      </a:r>
                      <a:endParaRPr lang="nb-NO" sz="16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solidFill>
                            <a:schemeClr val="bg2"/>
                          </a:solidFill>
                          <a:effectLst/>
                        </a:rPr>
                        <a:t>20 – 25</a:t>
                      </a:r>
                      <a:endParaRPr lang="nb-NO" sz="16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solidFill>
                            <a:schemeClr val="bg2"/>
                          </a:solidFill>
                          <a:effectLst/>
                        </a:rPr>
                        <a:t>26 -&gt;</a:t>
                      </a:r>
                      <a:endParaRPr lang="nb-NO" sz="16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solidFill>
                            <a:schemeClr val="bg2"/>
                          </a:solidFill>
                          <a:effectLst/>
                        </a:rPr>
                        <a:t>TOTALT</a:t>
                      </a:r>
                      <a:endParaRPr lang="nb-NO" sz="1600" dirty="0">
                        <a:solidFill>
                          <a:schemeClr val="bg2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33860743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effectLst/>
                        </a:rPr>
                        <a:t>KVINNER</a:t>
                      </a:r>
                      <a:endParaRPr lang="nb-NO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</a:rPr>
                        <a:t>3</a:t>
                      </a:r>
                      <a:endParaRPr lang="nb-NO" sz="16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</a:rPr>
                        <a:t>51</a:t>
                      </a:r>
                      <a:endParaRPr lang="nb-NO" sz="16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</a:rPr>
                        <a:t>33</a:t>
                      </a:r>
                      <a:endParaRPr lang="nb-NO" sz="16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</a:rPr>
                        <a:t>6</a:t>
                      </a:r>
                      <a:endParaRPr lang="nb-NO" sz="16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</a:rPr>
                        <a:t>12</a:t>
                      </a:r>
                      <a:endParaRPr lang="nb-NO" sz="16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</a:rPr>
                        <a:t>105</a:t>
                      </a:r>
                      <a:endParaRPr lang="nb-NO" sz="16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8551510"/>
                  </a:ext>
                </a:extLst>
              </a:tr>
              <a:tr h="27622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>
                          <a:effectLst/>
                        </a:rPr>
                        <a:t>MENN</a:t>
                      </a:r>
                      <a:endParaRPr lang="nb-NO" sz="16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</a:rPr>
                        <a:t>10</a:t>
                      </a:r>
                      <a:endParaRPr lang="nb-NO" sz="1600" b="1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</a:rPr>
                        <a:t>92</a:t>
                      </a:r>
                      <a:endParaRPr lang="nb-NO" sz="1600" b="1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</a:rPr>
                        <a:t>73</a:t>
                      </a:r>
                      <a:endParaRPr lang="nb-NO" sz="16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 dirty="0">
                          <a:solidFill>
                            <a:srgbClr val="00B050"/>
                          </a:solidFill>
                          <a:effectLst/>
                        </a:rPr>
                        <a:t>16</a:t>
                      </a:r>
                      <a:endParaRPr lang="nb-NO" sz="16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</a:rPr>
                        <a:t>68</a:t>
                      </a:r>
                      <a:endParaRPr lang="nb-NO" sz="1600" b="1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b="1">
                          <a:solidFill>
                            <a:srgbClr val="00B050"/>
                          </a:solidFill>
                          <a:effectLst/>
                        </a:rPr>
                        <a:t>259</a:t>
                      </a:r>
                      <a:endParaRPr lang="nb-NO" sz="1600" b="1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75785144"/>
                  </a:ext>
                </a:extLst>
              </a:tr>
              <a:tr h="260305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600" dirty="0">
                          <a:effectLst/>
                        </a:rPr>
                        <a:t>SUM</a:t>
                      </a:r>
                      <a:endParaRPr lang="nb-NO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800" b="1" dirty="0">
                          <a:solidFill>
                            <a:srgbClr val="00B050"/>
                          </a:solidFill>
                          <a:effectLst/>
                        </a:rPr>
                        <a:t>13</a:t>
                      </a:r>
                      <a:endParaRPr lang="nb-NO" sz="18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800" b="1" dirty="0">
                          <a:solidFill>
                            <a:srgbClr val="00B050"/>
                          </a:solidFill>
                          <a:effectLst/>
                        </a:rPr>
                        <a:t>143</a:t>
                      </a:r>
                      <a:endParaRPr lang="nb-NO" sz="18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800" b="1" dirty="0">
                          <a:solidFill>
                            <a:srgbClr val="00B050"/>
                          </a:solidFill>
                          <a:effectLst/>
                        </a:rPr>
                        <a:t>106</a:t>
                      </a:r>
                      <a:endParaRPr lang="nb-NO" sz="18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800" b="1" dirty="0">
                          <a:solidFill>
                            <a:srgbClr val="00B050"/>
                          </a:solidFill>
                          <a:effectLst/>
                        </a:rPr>
                        <a:t>22</a:t>
                      </a:r>
                      <a:endParaRPr lang="nb-NO" sz="18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800" b="1" dirty="0">
                          <a:solidFill>
                            <a:srgbClr val="00B050"/>
                          </a:solidFill>
                          <a:effectLst/>
                        </a:rPr>
                        <a:t>80</a:t>
                      </a:r>
                      <a:endParaRPr lang="nb-NO" sz="18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nb-NO" sz="1800" b="1" dirty="0">
                          <a:solidFill>
                            <a:srgbClr val="00B050"/>
                          </a:solidFill>
                          <a:effectLst/>
                        </a:rPr>
                        <a:t>364</a:t>
                      </a:r>
                      <a:endParaRPr lang="nb-NO" sz="1800" b="1" dirty="0">
                        <a:solidFill>
                          <a:srgbClr val="00B050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4327940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CC4270E5-A48E-88B1-61E3-BAF44BD85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891" y="4932205"/>
            <a:ext cx="6134078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3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Klubben har </a:t>
            </a:r>
            <a:r>
              <a:rPr kumimoji="0" lang="nb-NO" altLang="nb-NO" sz="13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pr. 31.12.24</a:t>
            </a:r>
            <a:r>
              <a:rPr kumimoji="0" lang="nb-NO" altLang="nb-NO" sz="13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nb-NO" altLang="nb-NO" sz="13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</a:t>
            </a:r>
            <a:r>
              <a:rPr kumimoji="0" lang="nb-NO" altLang="nb-NO" sz="13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ø</a:t>
            </a:r>
            <a:r>
              <a:rPr kumimoji="0" lang="nb-NO" altLang="nb-NO" sz="13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lgende betalende medlemmer ihht NIFs medlemsregister.</a:t>
            </a:r>
            <a:endParaRPr kumimoji="0" lang="nb-NO" altLang="nb-NO" sz="13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300" b="0" i="0" u="none" strike="noStrike" cap="none" normalizeH="0" baseline="0" dirty="0">
                <a:ln>
                  <a:noFill/>
                </a:ln>
                <a:solidFill>
                  <a:schemeClr val="bg2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Pr. 31.12.21 rapporterte klubben inn totalt 188 betalende medlemmer. En økning på 94 %.</a:t>
            </a:r>
            <a:endParaRPr kumimoji="0" lang="nb-NO" altLang="nb-NO" sz="1300" b="0" i="0" u="none" strike="noStrike" cap="none" normalizeH="0" baseline="0" dirty="0">
              <a:ln>
                <a:noFill/>
              </a:ln>
              <a:solidFill>
                <a:schemeClr val="bg2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Bilde 7" descr="Et bilde som inneholder Grafikk, logo, Font, symbol&#10;&#10;Automatisk generert beskrivelse">
            <a:extLst>
              <a:ext uri="{FF2B5EF4-FFF2-40B4-BE49-F238E27FC236}">
                <a16:creationId xmlns:a16="http://schemas.microsoft.com/office/drawing/2014/main" id="{54C76157-013B-423F-FC9C-FA22AB526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25" y="5546059"/>
            <a:ext cx="475676" cy="329719"/>
          </a:xfrm>
          <a:prstGeom prst="rect">
            <a:avLst/>
          </a:prstGeom>
        </p:spPr>
      </p:pic>
      <p:pic>
        <p:nvPicPr>
          <p:cNvPr id="10" name="Bilde 9" descr="Et bilde som inneholder person, klær, innendørs, vindu&#10;&#10;KI-generert innhold kan være feil.">
            <a:extLst>
              <a:ext uri="{FF2B5EF4-FFF2-40B4-BE49-F238E27FC236}">
                <a16:creationId xmlns:a16="http://schemas.microsoft.com/office/drawing/2014/main" id="{4474988F-961E-2813-0690-580B205F34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4379" y="4725260"/>
            <a:ext cx="2749420" cy="2069748"/>
          </a:xfrm>
          <a:prstGeom prst="rect">
            <a:avLst/>
          </a:prstGeom>
        </p:spPr>
      </p:pic>
      <p:pic>
        <p:nvPicPr>
          <p:cNvPr id="12" name="Bilde 11" descr="Et bilde som inneholder tekst, skjermbilde&#10;&#10;KI-generert innhold kan være feil.">
            <a:extLst>
              <a:ext uri="{FF2B5EF4-FFF2-40B4-BE49-F238E27FC236}">
                <a16:creationId xmlns:a16="http://schemas.microsoft.com/office/drawing/2014/main" id="{791EA0A9-1E9E-10F3-0644-22E76F430C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2983" y="4692559"/>
            <a:ext cx="2152564" cy="20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464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E5D71-F366-8D0C-CD45-DE59DEA6A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t bilde som inneholder tåke, natur, fjell, sky&#10;&#10;Automatisk generert beskrivelse">
            <a:extLst>
              <a:ext uri="{FF2B5EF4-FFF2-40B4-BE49-F238E27FC236}">
                <a16:creationId xmlns:a16="http://schemas.microsoft.com/office/drawing/2014/main" id="{8B57C35B-215A-5469-3DAB-A76BCFE4E2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99" b="2575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CDE96EA2-1435-7206-8BD0-DFF79F7691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24531" y="914401"/>
            <a:ext cx="4233987" cy="1875452"/>
          </a:xfrm>
        </p:spPr>
        <p:txBody>
          <a:bodyPr anchor="t">
            <a:normAutofit/>
          </a:bodyPr>
          <a:lstStyle/>
          <a:p>
            <a:pPr algn="r"/>
            <a:r>
              <a:rPr lang="nb-NO" sz="2600" b="1" dirty="0">
                <a:solidFill>
                  <a:srgbClr val="FFFFFF"/>
                </a:solidFill>
              </a:rPr>
              <a:t>Drift – nå og i fremtiden</a:t>
            </a:r>
            <a:br>
              <a:rPr lang="nb-NO" sz="2600" b="1" dirty="0">
                <a:solidFill>
                  <a:srgbClr val="FFFFFF"/>
                </a:solidFill>
              </a:rPr>
            </a:br>
            <a:r>
              <a:rPr lang="nb-NO" sz="2600" b="1" dirty="0">
                <a:solidFill>
                  <a:srgbClr val="FFFFFF"/>
                </a:solidFill>
              </a:rPr>
              <a:t>HVA ER </a:t>
            </a:r>
            <a:r>
              <a:rPr lang="nb-NO" sz="2600" b="1" dirty="0">
                <a:solidFill>
                  <a:srgbClr val="FF0000"/>
                </a:solidFill>
              </a:rPr>
              <a:t>UTFORDRINGENE</a:t>
            </a:r>
            <a:r>
              <a:rPr lang="nb-NO" sz="2600" b="1" dirty="0">
                <a:solidFill>
                  <a:srgbClr val="FFFFFF"/>
                </a:solidFill>
              </a:rPr>
              <a:t> ?</a:t>
            </a:r>
            <a:endParaRPr lang="nb-NO" sz="2600" dirty="0">
              <a:solidFill>
                <a:srgbClr val="FFFFFF"/>
              </a:solidFill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D3C45C5-9F65-DBBA-F7D0-5ABA8CCC90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8212" y="2390658"/>
            <a:ext cx="10000307" cy="1558222"/>
          </a:xfrm>
        </p:spPr>
        <p:txBody>
          <a:bodyPr anchor="t">
            <a:normAutofit/>
          </a:bodyPr>
          <a:lstStyle/>
          <a:p>
            <a:pPr algn="r"/>
            <a:r>
              <a:rPr lang="nb-NO" b="0" dirty="0">
                <a:solidFill>
                  <a:srgbClr val="FFFFFF"/>
                </a:solidFill>
              </a:rPr>
              <a:t>Behov for flere </a:t>
            </a:r>
            <a:r>
              <a:rPr lang="nb-NO" dirty="0">
                <a:solidFill>
                  <a:srgbClr val="FF0000"/>
                </a:solidFill>
              </a:rPr>
              <a:t>anlegg</a:t>
            </a:r>
            <a:r>
              <a:rPr lang="nb-NO" dirty="0">
                <a:solidFill>
                  <a:schemeClr val="bg1"/>
                </a:solidFill>
              </a:rPr>
              <a:t>sflater – både vinter og sommer</a:t>
            </a:r>
            <a:endParaRPr lang="nb-NO" dirty="0">
              <a:solidFill>
                <a:srgbClr val="FFC000"/>
              </a:solidFill>
            </a:endParaRPr>
          </a:p>
          <a:p>
            <a:pPr algn="r"/>
            <a:r>
              <a:rPr lang="nb-NO" dirty="0">
                <a:solidFill>
                  <a:srgbClr val="FF0000"/>
                </a:solidFill>
              </a:rPr>
              <a:t>dugnadsbidrag </a:t>
            </a:r>
            <a:r>
              <a:rPr lang="nb-NO" b="0" dirty="0">
                <a:solidFill>
                  <a:srgbClr val="FFFFFF"/>
                </a:solidFill>
              </a:rPr>
              <a:t>for fellesskapet</a:t>
            </a:r>
          </a:p>
          <a:p>
            <a:pPr algn="r"/>
            <a:r>
              <a:rPr lang="nb-NO" dirty="0">
                <a:solidFill>
                  <a:srgbClr val="FF0000"/>
                </a:solidFill>
              </a:rPr>
              <a:t>opprettholde og videreutvikle</a:t>
            </a:r>
            <a:r>
              <a:rPr lang="nb-NO" b="0" dirty="0">
                <a:solidFill>
                  <a:srgbClr val="FFFFFF"/>
                </a:solidFill>
              </a:rPr>
              <a:t> kvaliteten i aktivitetstilbudet</a:t>
            </a:r>
          </a:p>
          <a:p>
            <a:pPr algn="r"/>
            <a:endParaRPr lang="nb-NO" dirty="0">
              <a:solidFill>
                <a:srgbClr val="FFFFFF"/>
              </a:solidFill>
            </a:endParaRPr>
          </a:p>
        </p:txBody>
      </p:sp>
      <p:pic>
        <p:nvPicPr>
          <p:cNvPr id="7" name="Bilde 6" descr="Et bilde som inneholder Grafikk, logo, Font, symbol&#10;&#10;Automatisk generert beskrivelse">
            <a:extLst>
              <a:ext uri="{FF2B5EF4-FFF2-40B4-BE49-F238E27FC236}">
                <a16:creationId xmlns:a16="http://schemas.microsoft.com/office/drawing/2014/main" id="{ADAF91B3-CF95-34F6-5689-09D2C72A57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5" y="46655"/>
            <a:ext cx="1194531" cy="828000"/>
          </a:xfrm>
          <a:prstGeom prst="rect">
            <a:avLst/>
          </a:prstGeom>
        </p:spPr>
      </p:pic>
      <p:pic>
        <p:nvPicPr>
          <p:cNvPr id="11" name="Bilde 10" descr="Et bilde som inneholder gress, konstruksjon, Kunstgress, utendørs&#10;&#10;KI-generert innhold kan være feil.">
            <a:extLst>
              <a:ext uri="{FF2B5EF4-FFF2-40B4-BE49-F238E27FC236}">
                <a16:creationId xmlns:a16="http://schemas.microsoft.com/office/drawing/2014/main" id="{11F1346C-60FC-BF04-F0CC-7F2A404364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677" y="3923920"/>
            <a:ext cx="4077613" cy="2793404"/>
          </a:xfrm>
          <a:prstGeom prst="rect">
            <a:avLst/>
          </a:prstGeom>
        </p:spPr>
      </p:pic>
      <p:pic>
        <p:nvPicPr>
          <p:cNvPr id="16" name="Bilde 15" descr="Et bilde som inneholder klær, utendørs, person, sko&#10;&#10;KI-generert innhold kan være feil.">
            <a:extLst>
              <a:ext uri="{FF2B5EF4-FFF2-40B4-BE49-F238E27FC236}">
                <a16:creationId xmlns:a16="http://schemas.microsoft.com/office/drawing/2014/main" id="{A4F43F63-4DB8-7289-0D2F-A1BA447EAD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117" y="3934079"/>
            <a:ext cx="2095054" cy="2793405"/>
          </a:xfrm>
          <a:prstGeom prst="rect">
            <a:avLst/>
          </a:prstGeom>
        </p:spPr>
      </p:pic>
      <p:pic>
        <p:nvPicPr>
          <p:cNvPr id="18" name="Bilde 17" descr="Et bilde som inneholder person, jakke, klær, utendørs&#10;&#10;KI-generert innhold kan være feil.">
            <a:extLst>
              <a:ext uri="{FF2B5EF4-FFF2-40B4-BE49-F238E27FC236}">
                <a16:creationId xmlns:a16="http://schemas.microsoft.com/office/drawing/2014/main" id="{9E723B91-378C-659C-9E7C-134CE1CDA6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785" y="3936500"/>
            <a:ext cx="5046561" cy="28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0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DashVTI">
  <a:themeElements>
    <a:clrScheme name="Custom 6">
      <a:dk1>
        <a:sysClr val="windowText" lastClr="000000"/>
      </a:dk1>
      <a:lt1>
        <a:sysClr val="window" lastClr="FFFFFF"/>
      </a:lt1>
      <a:dk2>
        <a:srgbClr val="0D1C3B"/>
      </a:dk2>
      <a:lt2>
        <a:srgbClr val="F5F2F9"/>
      </a:lt2>
      <a:accent1>
        <a:srgbClr val="1973EB"/>
      </a:accent1>
      <a:accent2>
        <a:srgbClr val="25C8A2"/>
      </a:accent2>
      <a:accent3>
        <a:srgbClr val="BF8ED1"/>
      </a:accent3>
      <a:accent4>
        <a:srgbClr val="FE733C"/>
      </a:accent4>
      <a:accent5>
        <a:srgbClr val="FE5A5A"/>
      </a:accent5>
      <a:accent6>
        <a:srgbClr val="1AC16E"/>
      </a:accent6>
      <a:hlink>
        <a:srgbClr val="1AC16E"/>
      </a:hlink>
      <a:folHlink>
        <a:srgbClr val="00B0F0"/>
      </a:folHlink>
    </a:clrScheme>
    <a:fontScheme name="grandview display">
      <a:majorFont>
        <a:latin typeface="Grandview Display"/>
        <a:ea typeface=""/>
        <a:cs typeface=""/>
      </a:majorFont>
      <a:minorFont>
        <a:latin typeface="Grandview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shVTI" id="{0A75137F-CDEB-4E94-A788-9D255EBE1B91}" vid="{DE9A6A09-5855-45A3-8E99-4290ED24057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155</Words>
  <Application>Microsoft Office PowerPoint</Application>
  <PresentationFormat>Widescreen</PresentationFormat>
  <Paragraphs>44</Paragraphs>
  <Slides>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3</vt:i4>
      </vt:variant>
    </vt:vector>
  </HeadingPairs>
  <TitlesOfParts>
    <vt:vector size="8" baseType="lpstr">
      <vt:lpstr>Aptos</vt:lpstr>
      <vt:lpstr>Arial</vt:lpstr>
      <vt:lpstr>Grandview Display</vt:lpstr>
      <vt:lpstr>Times New Roman</vt:lpstr>
      <vt:lpstr>DashVTI</vt:lpstr>
      <vt:lpstr>Idrettskonferansen Senja Idrettsråd Lørdag 15. februar Kunnskapsparken</vt:lpstr>
      <vt:lpstr>Drift – nå og i fremtiden HVA ER BRA?</vt:lpstr>
      <vt:lpstr>Drift – nå og i fremtiden HVA ER UTFORDRINGENE 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FIL-SEMINAR Fredag 15. mars kl. 19.00 Klubbhuset</dc:title>
  <dc:creator>Ivar Holand</dc:creator>
  <cp:lastModifiedBy>Ivar Holand</cp:lastModifiedBy>
  <cp:revision>2</cp:revision>
  <dcterms:created xsi:type="dcterms:W3CDTF">2024-02-15T11:36:29Z</dcterms:created>
  <dcterms:modified xsi:type="dcterms:W3CDTF">2025-02-14T09:58:24Z</dcterms:modified>
</cp:coreProperties>
</file>