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7104063" cy="102346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2" d="100"/>
          <a:sy n="52" d="100"/>
        </p:scale>
        <p:origin x="-1920" y="-9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09016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585259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80701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966615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917726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70556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42963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130260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02395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96568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896289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1C43C-947D-442B-8C66-6B413E8FF084}" type="datetimeFigureOut">
              <a:rPr lang="nb-NO" smtClean="0"/>
              <a:pPr/>
              <a:t>28.05.2019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25417-409C-4F03-B293-D616BB2D1E6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50278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Pereinar.gjelsvik@gmail.com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356" y="78740"/>
            <a:ext cx="1391644" cy="1617392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8000" y="78740"/>
            <a:ext cx="1403507" cy="1403507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811161" y="4424516"/>
            <a:ext cx="105008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ＭＳ Ｐゴシック" pitchFamily="34" charset="-128"/>
                <a:cs typeface="Arial Nova Light" panose="020B0304020202020204" pitchFamily="34" charset="0"/>
              </a:rPr>
              <a:t>Utviklingssjef i Lsk og tidligere Eliteserietrener</a:t>
            </a:r>
            <a:r>
              <a:rPr kumimoji="0" lang="nb-NO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ＭＳ Ｐゴシック" pitchFamily="34" charset="-128"/>
                <a:cs typeface="Arial Nova Light" panose="020B0304020202020204" pitchFamily="34" charset="0"/>
              </a:rPr>
              <a:t> kommer til Idrettsparken.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400" kern="0" noProof="0" dirty="0" smtClean="0">
                <a:solidFill>
                  <a:srgbClr val="000000"/>
                </a:solidFill>
                <a:latin typeface="Arial Nova Light" panose="020B0304020202020204" pitchFamily="34" charset="0"/>
                <a:ea typeface="ＭＳ Ｐゴシック" pitchFamily="34" charset="-128"/>
                <a:cs typeface="Arial Nova Light" panose="020B0304020202020204" pitchFamily="34" charset="0"/>
              </a:rPr>
              <a:t>Vi ønsker alle klubbens æresmedlemmer,trenere og spillere fra G16/J17-A.lag velkommen. Toni vil fortelle om ulikheter på norsk og spansk treningsmetodikk, samt posisjonsspill.</a:t>
            </a:r>
          </a:p>
        </p:txBody>
      </p:sp>
      <p:sp>
        <p:nvSpPr>
          <p:cNvPr id="7" name="Tittel 6"/>
          <p:cNvSpPr>
            <a:spLocks noGrp="1"/>
          </p:cNvSpPr>
          <p:nvPr>
            <p:ph type="ctrTitle"/>
          </p:nvPr>
        </p:nvSpPr>
        <p:spPr>
          <a:xfrm>
            <a:off x="1524000" y="692041"/>
            <a:ext cx="9144000" cy="693185"/>
          </a:xfrm>
        </p:spPr>
        <p:txBody>
          <a:bodyPr>
            <a:normAutofit fontScale="90000"/>
          </a:bodyPr>
          <a:lstStyle/>
          <a:p>
            <a:r>
              <a:rPr lang="nb-NO" dirty="0" smtClean="0">
                <a:latin typeface="Arial Nova Light" panose="020B0304020202020204" pitchFamily="34" charset="0"/>
                <a:cs typeface="Arial Nova Light" panose="020B0304020202020204" pitchFamily="34" charset="0"/>
              </a:rPr>
              <a:t>Trenerforum 4.juni</a:t>
            </a:r>
            <a:endParaRPr lang="nb-NO" dirty="0">
              <a:latin typeface="Arial Nova Light" panose="020B0304020202020204" pitchFamily="34" charset="0"/>
              <a:cs typeface="Arial Nova Light" panose="020B0304020202020204" pitchFamily="34" charset="0"/>
            </a:endParaRPr>
          </a:p>
        </p:txBody>
      </p:sp>
      <p:pic>
        <p:nvPicPr>
          <p:cNvPr id="1026" name="Picture 2" descr="Bilderesultat for toni ordinas lsk"/>
          <p:cNvPicPr>
            <a:picLocks noChangeAspect="1" noChangeArrowheads="1"/>
          </p:cNvPicPr>
          <p:nvPr/>
        </p:nvPicPr>
        <p:blipFill>
          <a:blip r:embed="rId4" cstate="print"/>
          <a:srcRect l="11594" r="13333"/>
          <a:stretch>
            <a:fillRect/>
          </a:stretch>
        </p:blipFill>
        <p:spPr bwMode="auto">
          <a:xfrm>
            <a:off x="3923070" y="1415845"/>
            <a:ext cx="3819833" cy="28621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7860891" y="2138517"/>
            <a:ext cx="403713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Klubbhuset i Idrettsparken</a:t>
            </a:r>
          </a:p>
          <a:p>
            <a:r>
              <a:rPr lang="nb-NO" sz="2800" dirty="0" smtClean="0"/>
              <a:t>Tirsdag 4.juni</a:t>
            </a:r>
          </a:p>
          <a:p>
            <a:r>
              <a:rPr lang="nb-NO" sz="2800" dirty="0" smtClean="0"/>
              <a:t>Kl. 19.00</a:t>
            </a:r>
            <a:endParaRPr lang="nb-NO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026310" y="6211669"/>
            <a:ext cx="40654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Ved spørsmål, kontakt Per-Einar Gjelsvik</a:t>
            </a:r>
          </a:p>
          <a:p>
            <a:r>
              <a:rPr lang="nb-NO" dirty="0" smtClean="0">
                <a:hlinkClick r:id="rId5"/>
              </a:rPr>
              <a:t>Pereinar.gjelsvik@gmail.com</a:t>
            </a:r>
            <a:r>
              <a:rPr lang="nb-NO" dirty="0" smtClean="0"/>
              <a:t>  95 11 06 49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198515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56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Trenerforum 4.juni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LSK-Turnè 2016</dc:title>
  <dc:creator>Siw Lie</dc:creator>
  <cp:lastModifiedBy>PEG's PC</cp:lastModifiedBy>
  <cp:revision>7</cp:revision>
  <dcterms:created xsi:type="dcterms:W3CDTF">2016-04-24T04:47:52Z</dcterms:created>
  <dcterms:modified xsi:type="dcterms:W3CDTF">2019-05-28T07:05:06Z</dcterms:modified>
</cp:coreProperties>
</file>