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2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4C5D1-AA41-4E6D-A533-4203F348D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CF6604-492E-4B15-8A9F-7E60072F05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DE4E3D-D348-47FD-A1C3-3119B4619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2F095-602E-4748-87F3-B16985575B0D}" type="datetimeFigureOut">
              <a:rPr lang="nb-NO" smtClean="0"/>
              <a:t>23.11.2021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3BAA0D-E41F-49A5-BA2F-31DBC19A7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46D14D-0F19-48E7-BB6F-0F15E5D5F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AF525-E054-477D-97EC-C1DCCCB1A6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1573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C9F10-9492-415C-8AE4-534B8F335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44DD9-871F-4165-BD69-32715EE50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73B06-6D73-4887-B0A7-9B49E59C7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2F095-602E-4748-87F3-B16985575B0D}" type="datetimeFigureOut">
              <a:rPr lang="nb-NO" smtClean="0"/>
              <a:t>23.11.2021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EC70A-29B4-44CD-9993-6832B36BF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0C5E2-1E3F-46AF-A4BD-602EE5962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AF525-E054-477D-97EC-C1DCCCB1A6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859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4A2DB-3A4D-4C61-9695-54A9245CA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FE2774-8222-475C-B4D5-ED42577456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3DD61B-CE57-48BF-9CBA-C3D101745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2F095-602E-4748-87F3-B16985575B0D}" type="datetimeFigureOut">
              <a:rPr lang="nb-NO" smtClean="0"/>
              <a:t>23.11.2021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27751-A634-4FD1-9CF8-90B22D2E1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61C0B-FBD9-4674-97E7-479D59137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AF525-E054-477D-97EC-C1DCCCB1A6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8488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90BAC-A953-4C05-A5DA-E3F0CE887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37358-BD75-4967-9C16-C67C4866C5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25701-7B4E-4D36-96AA-8B198C111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54B2FB-19F8-4B73-9D68-F9EE7ADEF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2F095-602E-4748-87F3-B16985575B0D}" type="datetimeFigureOut">
              <a:rPr lang="nb-NO" smtClean="0"/>
              <a:t>23.11.2021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F19E63-2E9A-47EE-8245-FFBFA0E9F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2E73C0-77F5-4905-8DB1-22FFB64A7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AF525-E054-477D-97EC-C1DCCCB1A6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0611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70521-CD71-41F9-B9E5-CFC4745BA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2C3CAC-FE78-493D-8332-CCF32E921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5F27C6-1C3B-4C0A-9CBF-608C9D799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3D0BD3-D8E4-49FB-A9AD-5F6D4E9665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024901-8DE3-4D6E-9B8D-98C96A9F52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DB5D86-2008-43C0-862B-8FDEABA1F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2F095-602E-4748-87F3-B16985575B0D}" type="datetimeFigureOut">
              <a:rPr lang="nb-NO" smtClean="0"/>
              <a:t>23.11.2021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3571C3-BE54-4DAD-819B-E801C7A2A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874978-CA9D-413E-848D-BA253B1A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AF525-E054-477D-97EC-C1DCCCB1A6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2112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FCA8B-7D6B-4D39-A47D-B7F987652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754433-C5F4-426E-9639-B7C8ADE70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2F095-602E-4748-87F3-B16985575B0D}" type="datetimeFigureOut">
              <a:rPr lang="nb-NO" smtClean="0"/>
              <a:t>23.11.2021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7F7C45-1550-47FE-BF59-6026F8D6F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595DBC-BF93-4640-892C-ED38F7044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AF525-E054-477D-97EC-C1DCCCB1A6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1953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AF2486-5E36-4EC9-82A1-FF2366C3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2F095-602E-4748-87F3-B16985575B0D}" type="datetimeFigureOut">
              <a:rPr lang="nb-NO" smtClean="0"/>
              <a:t>23.11.2021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5B0381-926D-4CD7-9B94-96D89D00B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832590-A66C-4948-9EE7-165778B34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AF525-E054-477D-97EC-C1DCCCB1A6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2765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81B08-5FC7-4DE3-A9C2-647CF3E97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C751E-8C85-4EB0-868C-872710891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8E18BE-4102-40C9-80B3-710CFEE0A0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DA2998-F410-49F9-AD26-9120949E7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2F095-602E-4748-87F3-B16985575B0D}" type="datetimeFigureOut">
              <a:rPr lang="nb-NO" smtClean="0"/>
              <a:t>23.11.2021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56C888-A24A-4929-B711-597F5E929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3D9194-2C50-475F-95D2-9E2269DBE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AF525-E054-477D-97EC-C1DCCCB1A6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3379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75EC2-AE1A-42C2-9486-2FA160184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27098E-809C-46DC-8F5F-15645B90B2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AFD319-D24E-4D40-9FBA-A4ED012FD5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2083F3-850F-4DF1-A9F1-2775CB4BE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2F095-602E-4748-87F3-B16985575B0D}" type="datetimeFigureOut">
              <a:rPr lang="nb-NO" smtClean="0"/>
              <a:t>23.11.2021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E8B586-16B3-40E8-B69A-C50AEDD4D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150D76-FBA3-4118-8954-1711A84F0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AF525-E054-477D-97EC-C1DCCCB1A6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2548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EFBBB-AE35-44FD-B2AC-86F9E6D09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B9FA85-66A3-4D5F-89BA-27BC0B9B47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F8957E-98DF-42E6-A00F-148C21E00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2F095-602E-4748-87F3-B16985575B0D}" type="datetimeFigureOut">
              <a:rPr lang="nb-NO" smtClean="0"/>
              <a:t>23.11.2021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9D3E9-40C3-4625-A9AC-D2FDDE13D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1D2347-7141-46E7-BFFE-9711CDA03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AF525-E054-477D-97EC-C1DCCCB1A6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215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50C5AA-BCB4-41F1-AFE1-799A3F63BF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F3657D-A923-4D3F-A196-4B1316AC42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CE36DB-B04F-48BB-8A60-D5D58898E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2F095-602E-4748-87F3-B16985575B0D}" type="datetimeFigureOut">
              <a:rPr lang="nb-NO" smtClean="0"/>
              <a:t>23.11.2021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A7512-BD77-40D7-82AD-E8B92BB4D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5F921-FA85-45E0-A2C8-9B23BFA60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AF525-E054-477D-97EC-C1DCCCB1A6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3081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0DDEF5-C481-4DFF-8A1C-F8678F2BB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D9F43B-2C69-47AF-A617-7A737BF65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BA10BE-22AB-4465-9183-4968A37C30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2F095-602E-4748-87F3-B16985575B0D}" type="datetimeFigureOut">
              <a:rPr lang="nb-NO" smtClean="0"/>
              <a:t>23.11.2021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C95403-478D-4F7C-A870-1DE1C64317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3E8727-5087-41F2-9D68-7F4BD3416B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AF525-E054-477D-97EC-C1DCCCB1A6F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697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4084D-E12F-4498-8821-B674CE9F73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86428"/>
            <a:ext cx="9144000" cy="738521"/>
          </a:xfrm>
        </p:spPr>
        <p:txBody>
          <a:bodyPr>
            <a:normAutofit fontScale="90000"/>
          </a:bodyPr>
          <a:lstStyle/>
          <a:p>
            <a:r>
              <a:rPr lang="nb-NO" b="1" dirty="0"/>
              <a:t>Trondheim – Oslo 2022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26EA14-6CEA-47A7-A920-C2556C41C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725" y="1424949"/>
            <a:ext cx="6724650" cy="500488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E6EDAC0-BDF0-4611-893C-09EFC96B3B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3050" y="5832682"/>
            <a:ext cx="9144000" cy="533400"/>
          </a:xfrm>
        </p:spPr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Greier vi å stille et stort, sterkt lag i 2022!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34E971-7C8A-454D-93A3-A639E4454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110" y="141627"/>
            <a:ext cx="1981690" cy="1458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666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994C4-EE16-47C2-9796-63CA205DF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Trondheim – Oslo 2022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9CE05-B0DE-45E5-87A7-360DB99DD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6850"/>
            <a:ext cx="10515600" cy="5200649"/>
          </a:xfrm>
        </p:spPr>
        <p:txBody>
          <a:bodyPr>
            <a:normAutofit lnSpcReduction="10000"/>
          </a:bodyPr>
          <a:lstStyle/>
          <a:p>
            <a:r>
              <a:rPr lang="nb-NO" dirty="0"/>
              <a:t>Det er igjen tid for å sykle den STORE Styrkeprøven.</a:t>
            </a:r>
          </a:p>
          <a:p>
            <a:r>
              <a:rPr lang="nb-NO" dirty="0"/>
              <a:t>568 km/ 3627 hm</a:t>
            </a:r>
          </a:p>
          <a:p>
            <a:r>
              <a:rPr lang="nb-NO" dirty="0"/>
              <a:t>Bør kunne stille en tropp på 15-20 stk. Jo flere, jo bedre.</a:t>
            </a:r>
          </a:p>
          <a:p>
            <a:r>
              <a:rPr lang="nb-NO" dirty="0"/>
              <a:t>Samarbeide med andre klubber?</a:t>
            </a:r>
          </a:p>
          <a:p>
            <a:r>
              <a:rPr lang="nb-NO" dirty="0"/>
              <a:t>Oppkjøringsritt (F.eks Mjøsa rundt og Randsfjorden rundt)</a:t>
            </a:r>
          </a:p>
          <a:p>
            <a:r>
              <a:rPr lang="nb-NO" dirty="0"/>
              <a:t>Felles transport og hotell i Bartebyen. Også for de som skal kjøre 24 t varianten.</a:t>
            </a:r>
          </a:p>
          <a:p>
            <a:r>
              <a:rPr lang="nb-NO" dirty="0"/>
              <a:t>Langing underveis (4-5 kasse-stopp a 2 minutter)</a:t>
            </a:r>
          </a:p>
          <a:p>
            <a:r>
              <a:rPr lang="nb-NO" dirty="0"/>
              <a:t>På tide igjen med felles Rulletreninger </a:t>
            </a:r>
            <a:r>
              <a:rPr lang="nb-NO" dirty="0">
                <a:sym typeface="Wingdings" panose="05000000000000000000" pitchFamily="2" charset="2"/>
              </a:rPr>
              <a:t> (1 dag i uka)</a:t>
            </a:r>
          </a:p>
          <a:p>
            <a:r>
              <a:rPr lang="nb-NO" dirty="0">
                <a:sym typeface="Wingdings" panose="05000000000000000000" pitchFamily="2" charset="2"/>
              </a:rPr>
              <a:t>Vi sykler med Follo-bunaden.</a:t>
            </a:r>
          </a:p>
          <a:p>
            <a:r>
              <a:rPr lang="nb-NO" dirty="0">
                <a:sym typeface="Wingdings" panose="05000000000000000000" pitchFamily="2" charset="2"/>
              </a:rPr>
              <a:t>Vi har fokus på trygg, kontrollert sykling.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F94DD0-66A3-4EA9-B06B-406EF8757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5535" y="94002"/>
            <a:ext cx="1981690" cy="1458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676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994C4-EE16-47C2-9796-63CA205DF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84" y="4223252"/>
            <a:ext cx="10515600" cy="1187450"/>
          </a:xfrm>
        </p:spPr>
        <p:txBody>
          <a:bodyPr/>
          <a:lstStyle/>
          <a:p>
            <a:r>
              <a:rPr lang="nb-NO" b="1" dirty="0">
                <a:solidFill>
                  <a:schemeClr val="bg1"/>
                </a:solidFill>
              </a:rPr>
              <a:t>Trondheim – Oslo 2022</a:t>
            </a:r>
            <a:endParaRPr lang="nb-NO" dirty="0">
              <a:solidFill>
                <a:schemeClr val="bg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7E648D-72D0-4238-957F-A7FD0A84E0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8152"/>
            <a:ext cx="12192000" cy="68498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F94DD0-66A3-4EA9-B06B-406EF8757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5535" y="94002"/>
            <a:ext cx="1981690" cy="145857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F358468-3268-4669-9F39-4E3E2CA1DE22}"/>
              </a:ext>
            </a:extLst>
          </p:cNvPr>
          <p:cNvSpPr/>
          <p:nvPr/>
        </p:nvSpPr>
        <p:spPr>
          <a:xfrm>
            <a:off x="104775" y="94002"/>
            <a:ext cx="792313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400" b="1" dirty="0">
                <a:solidFill>
                  <a:schemeClr val="bg1"/>
                </a:solidFill>
              </a:rPr>
              <a:t>Trondheim – Oslo 2022</a:t>
            </a:r>
            <a:endParaRPr lang="nb-NO" sz="44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A4CCB9-3C39-400A-BE01-C2291CB983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5190" y="5337681"/>
            <a:ext cx="2262188" cy="12964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EC81A3-C248-40F3-A40B-9562824B90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488028">
            <a:off x="8415295" y="3317895"/>
            <a:ext cx="2271713" cy="13832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FFA6AA-ABFD-41D4-AA6D-7906236231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081463">
            <a:off x="217256" y="1266090"/>
            <a:ext cx="2461923" cy="18123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C430D4-0D3B-438E-95D1-A525E550C8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6150" y="5113844"/>
            <a:ext cx="3564772" cy="174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035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994C4-EE16-47C2-9796-63CA205DF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Trondheim – Oslo 2022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9CE05-B0DE-45E5-87A7-360DB99DD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2575"/>
            <a:ext cx="10515600" cy="4624388"/>
          </a:xfrm>
        </p:spPr>
        <p:txBody>
          <a:bodyPr/>
          <a:lstStyle/>
          <a:p>
            <a:r>
              <a:rPr lang="nb-NO" dirty="0"/>
              <a:t>Mange i klubben har god erfaring med Trondheim-Oslo</a:t>
            </a:r>
          </a:p>
          <a:p>
            <a:r>
              <a:rPr lang="nb-NO" dirty="0"/>
              <a:t>Vi skal gjennomføre som et lag</a:t>
            </a:r>
          </a:p>
          <a:p>
            <a:r>
              <a:rPr lang="nb-NO" dirty="0"/>
              <a:t>Øke tilhørigheten til klubben vår</a:t>
            </a:r>
          </a:p>
          <a:p>
            <a:r>
              <a:rPr lang="nb-NO" dirty="0"/>
              <a:t>Vi blir sterke sammen</a:t>
            </a:r>
          </a:p>
          <a:p>
            <a:r>
              <a:rPr lang="nb-NO" dirty="0"/>
              <a:t>Et felles mål for klubben</a:t>
            </a:r>
          </a:p>
          <a:p>
            <a:r>
              <a:rPr lang="nb-NO" dirty="0"/>
              <a:t>En opplevelse for livet</a:t>
            </a:r>
          </a:p>
          <a:p>
            <a:endParaRPr lang="nb-NO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F94DD0-66A3-4EA9-B06B-406EF8757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5535" y="94002"/>
            <a:ext cx="1981690" cy="14585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D5E476-A726-4650-92AE-AADF2C3FB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86207">
            <a:off x="4823870" y="3754483"/>
            <a:ext cx="7253288" cy="1025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311945-DBE8-46BB-BC62-CF2F517617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35483">
            <a:off x="25976" y="4942469"/>
            <a:ext cx="7038975" cy="8644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BA89B6-24E2-47C8-9673-D776A4E9F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4319">
            <a:off x="7765100" y="4915740"/>
            <a:ext cx="2656590" cy="14735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2AAC4B-5146-4977-A9A3-0E52F2F7529C}"/>
              </a:ext>
            </a:extLst>
          </p:cNvPr>
          <p:cNvSpPr txBox="1"/>
          <p:nvPr/>
        </p:nvSpPr>
        <p:spPr>
          <a:xfrm rot="254179">
            <a:off x="7718185" y="6338987"/>
            <a:ext cx="276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2021 Trondheim-Oslo QR edition</a:t>
            </a:r>
          </a:p>
        </p:txBody>
      </p:sp>
    </p:spTree>
    <p:extLst>
      <p:ext uri="{BB962C8B-B14F-4D97-AF65-F5344CB8AC3E}">
        <p14:creationId xmlns:p14="http://schemas.microsoft.com/office/powerpoint/2010/main" val="1725514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994C4-EE16-47C2-9796-63CA205DF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Trondheim – Oslo 2022</a:t>
            </a:r>
            <a:endParaRPr lang="nb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30CB2E-D37F-403E-B960-FE3C3D1C8E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20647965">
            <a:off x="2208850" y="4852741"/>
            <a:ext cx="1200435" cy="15253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F94DD0-66A3-4EA9-B06B-406EF8757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5535" y="94002"/>
            <a:ext cx="1981690" cy="14585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CF1547-4D4E-47BB-82E6-1093DF4BF0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1857">
            <a:off x="9148762" y="2620062"/>
            <a:ext cx="2157413" cy="268128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33D194C-8D9B-4691-B21B-DD4697EDD1D1}"/>
              </a:ext>
            </a:extLst>
          </p:cNvPr>
          <p:cNvSpPr/>
          <p:nvPr/>
        </p:nvSpPr>
        <p:spPr>
          <a:xfrm>
            <a:off x="1670115" y="1690688"/>
            <a:ext cx="8305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400" dirty="0"/>
              <a:t>Mere info kommer på Facebookgruppa: Trondheim-Oslo 2022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7173F4-F5DB-4934-BA09-9222D73B03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86004">
            <a:off x="688758" y="2467358"/>
            <a:ext cx="2181225" cy="21411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896CD1-30C2-450D-8417-2179521304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1438" y="2215043"/>
            <a:ext cx="4167188" cy="293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876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180</Words>
  <Application>Microsoft Office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 Theme</vt:lpstr>
      <vt:lpstr>Trondheim – Oslo 2022</vt:lpstr>
      <vt:lpstr>Trondheim – Oslo 2022</vt:lpstr>
      <vt:lpstr>Trondheim – Oslo 2022</vt:lpstr>
      <vt:lpstr>Trondheim – Oslo 2022</vt:lpstr>
      <vt:lpstr>Trondheim – Oslo 2022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Trondheim – Oslo 2022</dc:title>
  <dc:creator>Abrahamsen, Dag</dc:creator>
  <cp:lastModifiedBy>Abrahamsen, Dag</cp:lastModifiedBy>
  <cp:revision>17</cp:revision>
  <dcterms:created xsi:type="dcterms:W3CDTF">2021-11-23T08:14:15Z</dcterms:created>
  <dcterms:modified xsi:type="dcterms:W3CDTF">2021-11-23T12:38:07Z</dcterms:modified>
</cp:coreProperties>
</file>