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7C47E4-A71F-42DA-94C3-D38730C7017E}" v="1365" dt="2021-01-03T21:23:40.768"/>
    <p1510:client id="{972C9FAB-8B3C-436D-A0BA-0EB90D8CD2FB}" v="98" dt="2021-11-23T16:23:56.693"/>
    <p1510:client id="{A98B9877-5539-4447-8B8B-5EE6684FD540}" v="57" dt="2021-11-25T15:35:55.670"/>
    <p1510:client id="{C5524692-5ABD-407C-9143-BB64436B907F}" v="158" dt="2021-01-04T19:09:01.7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90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r-Einar Skog" userId="513c69a5bb099f3c" providerId="Windows Live" clId="Web-{797C47E4-A71F-42DA-94C3-D38730C7017E}"/>
    <pc:docChg chg="addSld modSld">
      <pc:chgData name="Tor-Einar Skog" userId="513c69a5bb099f3c" providerId="Windows Live" clId="Web-{797C47E4-A71F-42DA-94C3-D38730C7017E}" dt="2021-01-03T21:23:40.768" v="1357" actId="20577"/>
      <pc:docMkLst>
        <pc:docMk/>
      </pc:docMkLst>
      <pc:sldChg chg="addSp delSp modSp mod setBg setClrOvrMap">
        <pc:chgData name="Tor-Einar Skog" userId="513c69a5bb099f3c" providerId="Windows Live" clId="Web-{797C47E4-A71F-42DA-94C3-D38730C7017E}" dt="2021-01-03T21:08:04.239" v="92"/>
        <pc:sldMkLst>
          <pc:docMk/>
          <pc:sldMk cId="4253124984" sldId="256"/>
        </pc:sldMkLst>
        <pc:spChg chg="mod">
          <ac:chgData name="Tor-Einar Skog" userId="513c69a5bb099f3c" providerId="Windows Live" clId="Web-{797C47E4-A71F-42DA-94C3-D38730C7017E}" dt="2021-01-03T21:08:04.239" v="92"/>
          <ac:spMkLst>
            <pc:docMk/>
            <pc:sldMk cId="4253124984" sldId="256"/>
            <ac:spMk id="2" creationId="{00000000-0000-0000-0000-000000000000}"/>
          </ac:spMkLst>
        </pc:spChg>
        <pc:spChg chg="del">
          <ac:chgData name="Tor-Einar Skog" userId="513c69a5bb099f3c" providerId="Windows Live" clId="Web-{797C47E4-A71F-42DA-94C3-D38730C7017E}" dt="2021-01-03T21:06:23.439" v="84"/>
          <ac:spMkLst>
            <pc:docMk/>
            <pc:sldMk cId="4253124984" sldId="256"/>
            <ac:spMk id="3" creationId="{00000000-0000-0000-0000-000000000000}"/>
          </ac:spMkLst>
        </pc:spChg>
        <pc:picChg chg="add mod">
          <ac:chgData name="Tor-Einar Skog" userId="513c69a5bb099f3c" providerId="Windows Live" clId="Web-{797C47E4-A71F-42DA-94C3-D38730C7017E}" dt="2021-01-03T21:08:04.239" v="92"/>
          <ac:picMkLst>
            <pc:docMk/>
            <pc:sldMk cId="4253124984" sldId="256"/>
            <ac:picMk id="4" creationId="{30E1A341-9ED4-493B-BFE2-399F99A5A8EB}"/>
          </ac:picMkLst>
        </pc:picChg>
      </pc:sldChg>
      <pc:sldChg chg="modSp new">
        <pc:chgData name="Tor-Einar Skog" userId="513c69a5bb099f3c" providerId="Windows Live" clId="Web-{797C47E4-A71F-42DA-94C3-D38730C7017E}" dt="2021-01-03T21:14:53.313" v="280" actId="20577"/>
        <pc:sldMkLst>
          <pc:docMk/>
          <pc:sldMk cId="3067972390" sldId="257"/>
        </pc:sldMkLst>
        <pc:spChg chg="mod">
          <ac:chgData name="Tor-Einar Skog" userId="513c69a5bb099f3c" providerId="Windows Live" clId="Web-{797C47E4-A71F-42DA-94C3-D38730C7017E}" dt="2021-01-03T21:13:59.531" v="150" actId="20577"/>
          <ac:spMkLst>
            <pc:docMk/>
            <pc:sldMk cId="3067972390" sldId="257"/>
            <ac:spMk id="2" creationId="{741E766F-B436-44D2-9F90-3AC892DAB06E}"/>
          </ac:spMkLst>
        </pc:spChg>
        <pc:spChg chg="mod">
          <ac:chgData name="Tor-Einar Skog" userId="513c69a5bb099f3c" providerId="Windows Live" clId="Web-{797C47E4-A71F-42DA-94C3-D38730C7017E}" dt="2021-01-03T21:14:53.313" v="280" actId="20577"/>
          <ac:spMkLst>
            <pc:docMk/>
            <pc:sldMk cId="3067972390" sldId="257"/>
            <ac:spMk id="3" creationId="{FDBC66AB-F3CC-44DA-B7CA-944FD7815F0C}"/>
          </ac:spMkLst>
        </pc:spChg>
      </pc:sldChg>
      <pc:sldChg chg="modSp new">
        <pc:chgData name="Tor-Einar Skog" userId="513c69a5bb099f3c" providerId="Windows Live" clId="Web-{797C47E4-A71F-42DA-94C3-D38730C7017E}" dt="2021-01-03T21:22:42.781" v="1256" actId="20577"/>
        <pc:sldMkLst>
          <pc:docMk/>
          <pc:sldMk cId="3119796472" sldId="258"/>
        </pc:sldMkLst>
        <pc:spChg chg="mod">
          <ac:chgData name="Tor-Einar Skog" userId="513c69a5bb099f3c" providerId="Windows Live" clId="Web-{797C47E4-A71F-42DA-94C3-D38730C7017E}" dt="2021-01-03T21:15:10.626" v="292" actId="20577"/>
          <ac:spMkLst>
            <pc:docMk/>
            <pc:sldMk cId="3119796472" sldId="258"/>
            <ac:spMk id="2" creationId="{8241292A-FB38-454D-BE31-D78E466C8511}"/>
          </ac:spMkLst>
        </pc:spChg>
        <pc:spChg chg="mod">
          <ac:chgData name="Tor-Einar Skog" userId="513c69a5bb099f3c" providerId="Windows Live" clId="Web-{797C47E4-A71F-42DA-94C3-D38730C7017E}" dt="2021-01-03T21:22:42.781" v="1256" actId="20577"/>
          <ac:spMkLst>
            <pc:docMk/>
            <pc:sldMk cId="3119796472" sldId="258"/>
            <ac:spMk id="3" creationId="{A27A2021-9225-4910-B474-2E710338DB3C}"/>
          </ac:spMkLst>
        </pc:spChg>
      </pc:sldChg>
      <pc:sldChg chg="modSp new">
        <pc:chgData name="Tor-Einar Skog" userId="513c69a5bb099f3c" providerId="Windows Live" clId="Web-{797C47E4-A71F-42DA-94C3-D38730C7017E}" dt="2021-01-03T21:23:40.752" v="1356" actId="20577"/>
        <pc:sldMkLst>
          <pc:docMk/>
          <pc:sldMk cId="1408006793" sldId="259"/>
        </pc:sldMkLst>
        <pc:spChg chg="mod">
          <ac:chgData name="Tor-Einar Skog" userId="513c69a5bb099f3c" providerId="Windows Live" clId="Web-{797C47E4-A71F-42DA-94C3-D38730C7017E}" dt="2021-01-03T21:19:30.588" v="747" actId="20577"/>
          <ac:spMkLst>
            <pc:docMk/>
            <pc:sldMk cId="1408006793" sldId="259"/>
            <ac:spMk id="2" creationId="{81D7DC80-3BAF-4D67-B7F0-0FB911BA0C08}"/>
          </ac:spMkLst>
        </pc:spChg>
        <pc:spChg chg="mod">
          <ac:chgData name="Tor-Einar Skog" userId="513c69a5bb099f3c" providerId="Windows Live" clId="Web-{797C47E4-A71F-42DA-94C3-D38730C7017E}" dt="2021-01-03T21:23:40.752" v="1356" actId="20577"/>
          <ac:spMkLst>
            <pc:docMk/>
            <pc:sldMk cId="1408006793" sldId="259"/>
            <ac:spMk id="3" creationId="{DB364700-5311-40AE-81F6-9F0A544D50D5}"/>
          </ac:spMkLst>
        </pc:spChg>
      </pc:sldChg>
    </pc:docChg>
  </pc:docChgLst>
  <pc:docChgLst>
    <pc:chgData name="Tor-Einar Skog" userId="513c69a5bb099f3c" providerId="Windows Live" clId="Web-{C5524692-5ABD-407C-9143-BB64436B907F}"/>
    <pc:docChg chg="modSld">
      <pc:chgData name="Tor-Einar Skog" userId="513c69a5bb099f3c" providerId="Windows Live" clId="Web-{C5524692-5ABD-407C-9143-BB64436B907F}" dt="2021-01-04T19:09:01.735" v="165" actId="14100"/>
      <pc:docMkLst>
        <pc:docMk/>
      </pc:docMkLst>
      <pc:sldChg chg="addSp delSp modSp mod setBg setClrOvrMap">
        <pc:chgData name="Tor-Einar Skog" userId="513c69a5bb099f3c" providerId="Windows Live" clId="Web-{C5524692-5ABD-407C-9143-BB64436B907F}" dt="2021-01-04T18:47:34.184" v="100"/>
        <pc:sldMkLst>
          <pc:docMk/>
          <pc:sldMk cId="3067972390" sldId="257"/>
        </pc:sldMkLst>
        <pc:spChg chg="mod">
          <ac:chgData name="Tor-Einar Skog" userId="513c69a5bb099f3c" providerId="Windows Live" clId="Web-{C5524692-5ABD-407C-9143-BB64436B907F}" dt="2021-01-04T18:47:34.184" v="100"/>
          <ac:spMkLst>
            <pc:docMk/>
            <pc:sldMk cId="3067972390" sldId="257"/>
            <ac:spMk id="2" creationId="{741E766F-B436-44D2-9F90-3AC892DAB06E}"/>
          </ac:spMkLst>
        </pc:spChg>
        <pc:spChg chg="mod">
          <ac:chgData name="Tor-Einar Skog" userId="513c69a5bb099f3c" providerId="Windows Live" clId="Web-{C5524692-5ABD-407C-9143-BB64436B907F}" dt="2021-01-04T18:47:34.184" v="100"/>
          <ac:spMkLst>
            <pc:docMk/>
            <pc:sldMk cId="3067972390" sldId="257"/>
            <ac:spMk id="3" creationId="{FDBC66AB-F3CC-44DA-B7CA-944FD7815F0C}"/>
          </ac:spMkLst>
        </pc:spChg>
        <pc:spChg chg="add del">
          <ac:chgData name="Tor-Einar Skog" userId="513c69a5bb099f3c" providerId="Windows Live" clId="Web-{C5524692-5ABD-407C-9143-BB64436B907F}" dt="2021-01-04T18:47:34.184" v="100"/>
          <ac:spMkLst>
            <pc:docMk/>
            <pc:sldMk cId="3067972390" sldId="257"/>
            <ac:spMk id="9" creationId="{9AA72BD9-2C5A-4EDC-931F-5AA08EACA0F3}"/>
          </ac:spMkLst>
        </pc:spChg>
        <pc:spChg chg="add del">
          <ac:chgData name="Tor-Einar Skog" userId="513c69a5bb099f3c" providerId="Windows Live" clId="Web-{C5524692-5ABD-407C-9143-BB64436B907F}" dt="2021-01-04T18:47:34.184" v="100"/>
          <ac:spMkLst>
            <pc:docMk/>
            <pc:sldMk cId="3067972390" sldId="257"/>
            <ac:spMk id="11" creationId="{DD3981AC-7B61-4947-BCF3-F7AA7FA385B9}"/>
          </ac:spMkLst>
        </pc:spChg>
        <pc:spChg chg="add del">
          <ac:chgData name="Tor-Einar Skog" userId="513c69a5bb099f3c" providerId="Windows Live" clId="Web-{C5524692-5ABD-407C-9143-BB64436B907F}" dt="2021-01-04T18:47:34.184" v="100"/>
          <ac:spMkLst>
            <pc:docMk/>
            <pc:sldMk cId="3067972390" sldId="257"/>
            <ac:spMk id="13" creationId="{55D4142C-5077-457F-A6AD-3FECFDB39685}"/>
          </ac:spMkLst>
        </pc:spChg>
        <pc:spChg chg="add del">
          <ac:chgData name="Tor-Einar Skog" userId="513c69a5bb099f3c" providerId="Windows Live" clId="Web-{C5524692-5ABD-407C-9143-BB64436B907F}" dt="2021-01-04T18:47:34.184" v="100"/>
          <ac:spMkLst>
            <pc:docMk/>
            <pc:sldMk cId="3067972390" sldId="257"/>
            <ac:spMk id="15" creationId="{7A5F0580-5EE9-419F-96EE-B6529EF6E7D0}"/>
          </ac:spMkLst>
        </pc:spChg>
        <pc:spChg chg="add del">
          <ac:chgData name="Tor-Einar Skog" userId="513c69a5bb099f3c" providerId="Windows Live" clId="Web-{C5524692-5ABD-407C-9143-BB64436B907F}" dt="2021-01-04T18:47:34.169" v="99"/>
          <ac:spMkLst>
            <pc:docMk/>
            <pc:sldMk cId="3067972390" sldId="257"/>
            <ac:spMk id="17" creationId="{9AA72BD9-2C5A-4EDC-931F-5AA08EACA0F3}"/>
          </ac:spMkLst>
        </pc:spChg>
        <pc:spChg chg="add del">
          <ac:chgData name="Tor-Einar Skog" userId="513c69a5bb099f3c" providerId="Windows Live" clId="Web-{C5524692-5ABD-407C-9143-BB64436B907F}" dt="2021-01-04T18:47:34.169" v="99"/>
          <ac:spMkLst>
            <pc:docMk/>
            <pc:sldMk cId="3067972390" sldId="257"/>
            <ac:spMk id="18" creationId="{DD3981AC-7B61-4947-BCF3-F7AA7FA385B9}"/>
          </ac:spMkLst>
        </pc:spChg>
        <pc:spChg chg="add del">
          <ac:chgData name="Tor-Einar Skog" userId="513c69a5bb099f3c" providerId="Windows Live" clId="Web-{C5524692-5ABD-407C-9143-BB64436B907F}" dt="2021-01-04T18:47:34.169" v="99"/>
          <ac:spMkLst>
            <pc:docMk/>
            <pc:sldMk cId="3067972390" sldId="257"/>
            <ac:spMk id="19" creationId="{55D4142C-5077-457F-A6AD-3FECFDB39685}"/>
          </ac:spMkLst>
        </pc:spChg>
        <pc:spChg chg="add del">
          <ac:chgData name="Tor-Einar Skog" userId="513c69a5bb099f3c" providerId="Windows Live" clId="Web-{C5524692-5ABD-407C-9143-BB64436B907F}" dt="2021-01-04T18:47:31.356" v="97"/>
          <ac:spMkLst>
            <pc:docMk/>
            <pc:sldMk cId="3067972390" sldId="257"/>
            <ac:spMk id="20" creationId="{E8A8EAB8-D2FF-444D-B34B-7D32F106AD0E}"/>
          </ac:spMkLst>
        </pc:spChg>
        <pc:spChg chg="add">
          <ac:chgData name="Tor-Einar Skog" userId="513c69a5bb099f3c" providerId="Windows Live" clId="Web-{C5524692-5ABD-407C-9143-BB64436B907F}" dt="2021-01-04T18:47:34.184" v="100"/>
          <ac:spMkLst>
            <pc:docMk/>
            <pc:sldMk cId="3067972390" sldId="257"/>
            <ac:spMk id="21" creationId="{E8A8EAB8-D2FF-444D-B34B-7D32F106AD0E}"/>
          </ac:spMkLst>
        </pc:spChg>
        <pc:spChg chg="add del">
          <ac:chgData name="Tor-Einar Skog" userId="513c69a5bb099f3c" providerId="Windows Live" clId="Web-{C5524692-5ABD-407C-9143-BB64436B907F}" dt="2021-01-04T18:47:34.169" v="99"/>
          <ac:spMkLst>
            <pc:docMk/>
            <pc:sldMk cId="3067972390" sldId="257"/>
            <ac:spMk id="26" creationId="{7A5F0580-5EE9-419F-96EE-B6529EF6E7D0}"/>
          </ac:spMkLst>
        </pc:spChg>
        <pc:grpChg chg="add del">
          <ac:chgData name="Tor-Einar Skog" userId="513c69a5bb099f3c" providerId="Windows Live" clId="Web-{C5524692-5ABD-407C-9143-BB64436B907F}" dt="2021-01-04T18:47:31.356" v="97"/>
          <ac:grpSpMkLst>
            <pc:docMk/>
            <pc:sldMk cId="3067972390" sldId="257"/>
            <ac:grpSpMk id="24" creationId="{9D20816A-53A8-414B-9615-2877C1081698}"/>
          </ac:grpSpMkLst>
        </pc:grpChg>
        <pc:grpChg chg="add">
          <ac:chgData name="Tor-Einar Skog" userId="513c69a5bb099f3c" providerId="Windows Live" clId="Web-{C5524692-5ABD-407C-9143-BB64436B907F}" dt="2021-01-04T18:47:34.184" v="100"/>
          <ac:grpSpMkLst>
            <pc:docMk/>
            <pc:sldMk cId="3067972390" sldId="257"/>
            <ac:grpSpMk id="27" creationId="{9D20816A-53A8-414B-9615-2877C1081698}"/>
          </ac:grpSpMkLst>
        </pc:grpChg>
        <pc:picChg chg="add mod ord">
          <ac:chgData name="Tor-Einar Skog" userId="513c69a5bb099f3c" providerId="Windows Live" clId="Web-{C5524692-5ABD-407C-9143-BB64436B907F}" dt="2021-01-04T18:47:34.184" v="100"/>
          <ac:picMkLst>
            <pc:docMk/>
            <pc:sldMk cId="3067972390" sldId="257"/>
            <ac:picMk id="4" creationId="{CF9736B7-B96C-4BCC-8D01-9A5C7F7E85BB}"/>
          </ac:picMkLst>
        </pc:picChg>
        <pc:cxnChg chg="add del">
          <ac:chgData name="Tor-Einar Skog" userId="513c69a5bb099f3c" providerId="Windows Live" clId="Web-{C5524692-5ABD-407C-9143-BB64436B907F}" dt="2021-01-04T18:47:31.356" v="97"/>
          <ac:cxnSpMkLst>
            <pc:docMk/>
            <pc:sldMk cId="3067972390" sldId="257"/>
            <ac:cxnSpMk id="22" creationId="{DAE05351-315A-4BA9-A90A-FE5C949522D1}"/>
          </ac:cxnSpMkLst>
        </pc:cxnChg>
        <pc:cxnChg chg="add">
          <ac:chgData name="Tor-Einar Skog" userId="513c69a5bb099f3c" providerId="Windows Live" clId="Web-{C5524692-5ABD-407C-9143-BB64436B907F}" dt="2021-01-04T18:47:34.184" v="100"/>
          <ac:cxnSpMkLst>
            <pc:docMk/>
            <pc:sldMk cId="3067972390" sldId="257"/>
            <ac:cxnSpMk id="23" creationId="{DAE05351-315A-4BA9-A90A-FE5C949522D1}"/>
          </ac:cxnSpMkLst>
        </pc:cxnChg>
      </pc:sldChg>
      <pc:sldChg chg="addSp delSp modSp mod setBg">
        <pc:chgData name="Tor-Einar Skog" userId="513c69a5bb099f3c" providerId="Windows Live" clId="Web-{C5524692-5ABD-407C-9143-BB64436B907F}" dt="2021-01-04T19:08:14.095" v="121" actId="20577"/>
        <pc:sldMkLst>
          <pc:docMk/>
          <pc:sldMk cId="3119796472" sldId="258"/>
        </pc:sldMkLst>
        <pc:spChg chg="mod">
          <ac:chgData name="Tor-Einar Skog" userId="513c69a5bb099f3c" providerId="Windows Live" clId="Web-{C5524692-5ABD-407C-9143-BB64436B907F}" dt="2021-01-04T18:51:59.910" v="105"/>
          <ac:spMkLst>
            <pc:docMk/>
            <pc:sldMk cId="3119796472" sldId="258"/>
            <ac:spMk id="2" creationId="{8241292A-FB38-454D-BE31-D78E466C8511}"/>
          </ac:spMkLst>
        </pc:spChg>
        <pc:spChg chg="mod">
          <ac:chgData name="Tor-Einar Skog" userId="513c69a5bb099f3c" providerId="Windows Live" clId="Web-{C5524692-5ABD-407C-9143-BB64436B907F}" dt="2021-01-04T19:08:14.095" v="121" actId="20577"/>
          <ac:spMkLst>
            <pc:docMk/>
            <pc:sldMk cId="3119796472" sldId="258"/>
            <ac:spMk id="3" creationId="{A27A2021-9225-4910-B474-2E710338DB3C}"/>
          </ac:spMkLst>
        </pc:spChg>
        <pc:spChg chg="add del">
          <ac:chgData name="Tor-Einar Skog" userId="513c69a5bb099f3c" providerId="Windows Live" clId="Web-{C5524692-5ABD-407C-9143-BB64436B907F}" dt="2021-01-04T18:51:59.910" v="105"/>
          <ac:spMkLst>
            <pc:docMk/>
            <pc:sldMk cId="3119796472" sldId="258"/>
            <ac:spMk id="5" creationId="{A7AE9375-4664-4DB2-922D-2782A6E439AC}"/>
          </ac:spMkLst>
        </pc:spChg>
        <pc:spChg chg="add del">
          <ac:chgData name="Tor-Einar Skog" userId="513c69a5bb099f3c" providerId="Windows Live" clId="Web-{C5524692-5ABD-407C-9143-BB64436B907F}" dt="2021-01-04T18:51:59.910" v="105"/>
          <ac:spMkLst>
            <pc:docMk/>
            <pc:sldMk cId="3119796472" sldId="258"/>
            <ac:spMk id="7" creationId="{9DD005C1-8C51-42D6-9BEE-B9B83849743D}"/>
          </ac:spMkLst>
        </pc:spChg>
        <pc:spChg chg="add del">
          <ac:chgData name="Tor-Einar Skog" userId="513c69a5bb099f3c" providerId="Windows Live" clId="Web-{C5524692-5ABD-407C-9143-BB64436B907F}" dt="2021-01-04T18:47:01.433" v="93"/>
          <ac:spMkLst>
            <pc:docMk/>
            <pc:sldMk cId="3119796472" sldId="258"/>
            <ac:spMk id="8" creationId="{E8A8EAB8-D2FF-444D-B34B-7D32F106AD0E}"/>
          </ac:spMkLst>
        </pc:spChg>
        <pc:spChg chg="add">
          <ac:chgData name="Tor-Einar Skog" userId="513c69a5bb099f3c" providerId="Windows Live" clId="Web-{C5524692-5ABD-407C-9143-BB64436B907F}" dt="2021-01-04T18:51:59.910" v="105"/>
          <ac:spMkLst>
            <pc:docMk/>
            <pc:sldMk cId="3119796472" sldId="258"/>
            <ac:spMk id="9" creationId="{E8A8EAB8-D2FF-444D-B34B-7D32F106AD0E}"/>
          </ac:spMkLst>
        </pc:spChg>
        <pc:grpChg chg="add">
          <ac:chgData name="Tor-Einar Skog" userId="513c69a5bb099f3c" providerId="Windows Live" clId="Web-{C5524692-5ABD-407C-9143-BB64436B907F}" dt="2021-01-04T18:51:59.910" v="105"/>
          <ac:grpSpMkLst>
            <pc:docMk/>
            <pc:sldMk cId="3119796472" sldId="258"/>
            <ac:grpSpMk id="16" creationId="{9D20816A-53A8-414B-9615-2877C1081698}"/>
          </ac:grpSpMkLst>
        </pc:grpChg>
        <pc:picChg chg="add mod">
          <ac:chgData name="Tor-Einar Skog" userId="513c69a5bb099f3c" providerId="Windows Live" clId="Web-{C5524692-5ABD-407C-9143-BB64436B907F}" dt="2021-01-04T18:51:59.910" v="105"/>
          <ac:picMkLst>
            <pc:docMk/>
            <pc:sldMk cId="3119796472" sldId="258"/>
            <ac:picMk id="4" creationId="{0A5E3773-BF34-41C6-8466-516A847B43C0}"/>
          </ac:picMkLst>
        </pc:picChg>
        <pc:cxnChg chg="add del">
          <ac:chgData name="Tor-Einar Skog" userId="513c69a5bb099f3c" providerId="Windows Live" clId="Web-{C5524692-5ABD-407C-9143-BB64436B907F}" dt="2021-01-04T18:51:59.910" v="105"/>
          <ac:cxnSpMkLst>
            <pc:docMk/>
            <pc:sldMk cId="3119796472" sldId="258"/>
            <ac:cxnSpMk id="6" creationId="{EE504C98-6397-41C1-A8D8-2D9C4ED307E0}"/>
          </ac:cxnSpMkLst>
        </pc:cxnChg>
        <pc:cxnChg chg="add del">
          <ac:chgData name="Tor-Einar Skog" userId="513c69a5bb099f3c" providerId="Windows Live" clId="Web-{C5524692-5ABD-407C-9143-BB64436B907F}" dt="2021-01-04T18:47:01.433" v="93"/>
          <ac:cxnSpMkLst>
            <pc:docMk/>
            <pc:sldMk cId="3119796472" sldId="258"/>
            <ac:cxnSpMk id="10" creationId="{067633D1-6EE6-4118-B9F0-B363477BEE7A}"/>
          </ac:cxnSpMkLst>
        </pc:cxnChg>
        <pc:cxnChg chg="add del">
          <ac:chgData name="Tor-Einar Skog" userId="513c69a5bb099f3c" providerId="Windows Live" clId="Web-{C5524692-5ABD-407C-9143-BB64436B907F}" dt="2021-01-04T18:47:01.433" v="93"/>
          <ac:cxnSpMkLst>
            <pc:docMk/>
            <pc:sldMk cId="3119796472" sldId="258"/>
            <ac:cxnSpMk id="12" creationId="{4AD7FFC6-42A9-49CB-B5E9-B3F6B038331B}"/>
          </ac:cxnSpMkLst>
        </pc:cxnChg>
        <pc:cxnChg chg="add">
          <ac:chgData name="Tor-Einar Skog" userId="513c69a5bb099f3c" providerId="Windows Live" clId="Web-{C5524692-5ABD-407C-9143-BB64436B907F}" dt="2021-01-04T18:51:59.910" v="105"/>
          <ac:cxnSpMkLst>
            <pc:docMk/>
            <pc:sldMk cId="3119796472" sldId="258"/>
            <ac:cxnSpMk id="14" creationId="{DAE05351-315A-4BA9-A90A-FE5C949522D1}"/>
          </ac:cxnSpMkLst>
        </pc:cxnChg>
      </pc:sldChg>
      <pc:sldChg chg="addSp delSp modSp mod setBg setClrOvrMap">
        <pc:chgData name="Tor-Einar Skog" userId="513c69a5bb099f3c" providerId="Windows Live" clId="Web-{C5524692-5ABD-407C-9143-BB64436B907F}" dt="2021-01-04T19:09:01.735" v="165" actId="14100"/>
        <pc:sldMkLst>
          <pc:docMk/>
          <pc:sldMk cId="1408006793" sldId="259"/>
        </pc:sldMkLst>
        <pc:spChg chg="mod">
          <ac:chgData name="Tor-Einar Skog" userId="513c69a5bb099f3c" providerId="Windows Live" clId="Web-{C5524692-5ABD-407C-9143-BB64436B907F}" dt="2021-01-04T18:56:19.261" v="115"/>
          <ac:spMkLst>
            <pc:docMk/>
            <pc:sldMk cId="1408006793" sldId="259"/>
            <ac:spMk id="2" creationId="{81D7DC80-3BAF-4D67-B7F0-0FB911BA0C08}"/>
          </ac:spMkLst>
        </pc:spChg>
        <pc:spChg chg="mod">
          <ac:chgData name="Tor-Einar Skog" userId="513c69a5bb099f3c" providerId="Windows Live" clId="Web-{C5524692-5ABD-407C-9143-BB64436B907F}" dt="2021-01-04T19:09:01.735" v="165" actId="14100"/>
          <ac:spMkLst>
            <pc:docMk/>
            <pc:sldMk cId="1408006793" sldId="259"/>
            <ac:spMk id="3" creationId="{DB364700-5311-40AE-81F6-9F0A544D50D5}"/>
          </ac:spMkLst>
        </pc:spChg>
        <pc:spChg chg="add del">
          <ac:chgData name="Tor-Einar Skog" userId="513c69a5bb099f3c" providerId="Windows Live" clId="Web-{C5524692-5ABD-407C-9143-BB64436B907F}" dt="2021-01-04T18:56:19.261" v="115"/>
          <ac:spMkLst>
            <pc:docMk/>
            <pc:sldMk cId="1408006793" sldId="259"/>
            <ac:spMk id="8" creationId="{A7AE9375-4664-4DB2-922D-2782A6E439AC}"/>
          </ac:spMkLst>
        </pc:spChg>
        <pc:spChg chg="add del">
          <ac:chgData name="Tor-Einar Skog" userId="513c69a5bb099f3c" providerId="Windows Live" clId="Web-{C5524692-5ABD-407C-9143-BB64436B907F}" dt="2021-01-04T18:56:19.261" v="115"/>
          <ac:spMkLst>
            <pc:docMk/>
            <pc:sldMk cId="1408006793" sldId="259"/>
            <ac:spMk id="12" creationId="{9DD005C1-8C51-42D6-9BEE-B9B83849743D}"/>
          </ac:spMkLst>
        </pc:spChg>
        <pc:spChg chg="add">
          <ac:chgData name="Tor-Einar Skog" userId="513c69a5bb099f3c" providerId="Windows Live" clId="Web-{C5524692-5ABD-407C-9143-BB64436B907F}" dt="2021-01-04T18:56:19.261" v="115"/>
          <ac:spMkLst>
            <pc:docMk/>
            <pc:sldMk cId="1408006793" sldId="259"/>
            <ac:spMk id="17" creationId="{7C432AFE-B3D2-4BFF-BF8F-96C27AFF1AC7}"/>
          </ac:spMkLst>
        </pc:spChg>
        <pc:spChg chg="add">
          <ac:chgData name="Tor-Einar Skog" userId="513c69a5bb099f3c" providerId="Windows Live" clId="Web-{C5524692-5ABD-407C-9143-BB64436B907F}" dt="2021-01-04T18:56:19.261" v="115"/>
          <ac:spMkLst>
            <pc:docMk/>
            <pc:sldMk cId="1408006793" sldId="259"/>
            <ac:spMk id="19" creationId="{AF2F604E-43BE-4DC3-B983-E071523364F8}"/>
          </ac:spMkLst>
        </pc:spChg>
        <pc:spChg chg="add">
          <ac:chgData name="Tor-Einar Skog" userId="513c69a5bb099f3c" providerId="Windows Live" clId="Web-{C5524692-5ABD-407C-9143-BB64436B907F}" dt="2021-01-04T18:56:19.261" v="115"/>
          <ac:spMkLst>
            <pc:docMk/>
            <pc:sldMk cId="1408006793" sldId="259"/>
            <ac:spMk id="21" creationId="{08C9B587-E65E-4B52-B37C-ABEBB6E87928}"/>
          </ac:spMkLst>
        </pc:spChg>
        <pc:picChg chg="add mod ord">
          <ac:chgData name="Tor-Einar Skog" userId="513c69a5bb099f3c" providerId="Windows Live" clId="Web-{C5524692-5ABD-407C-9143-BB64436B907F}" dt="2021-01-04T18:56:19.261" v="115"/>
          <ac:picMkLst>
            <pc:docMk/>
            <pc:sldMk cId="1408006793" sldId="259"/>
            <ac:picMk id="4" creationId="{38A0C3EB-6D55-4E90-BBB2-9C5CD8024138}"/>
          </ac:picMkLst>
        </pc:picChg>
        <pc:cxnChg chg="add del">
          <ac:chgData name="Tor-Einar Skog" userId="513c69a5bb099f3c" providerId="Windows Live" clId="Web-{C5524692-5ABD-407C-9143-BB64436B907F}" dt="2021-01-04T18:56:19.261" v="115"/>
          <ac:cxnSpMkLst>
            <pc:docMk/>
            <pc:sldMk cId="1408006793" sldId="259"/>
            <ac:cxnSpMk id="10" creationId="{EE504C98-6397-41C1-A8D8-2D9C4ED307E0}"/>
          </ac:cxnSpMkLst>
        </pc:cxnChg>
      </pc:sldChg>
    </pc:docChg>
  </pc:docChgLst>
  <pc:docChgLst>
    <pc:chgData name="Tor-Einar Skog" userId="513c69a5bb099f3c" providerId="Windows Live" clId="Web-{972C9FAB-8B3C-436D-A0BA-0EB90D8CD2FB}"/>
    <pc:docChg chg="modSld">
      <pc:chgData name="Tor-Einar Skog" userId="513c69a5bb099f3c" providerId="Windows Live" clId="Web-{972C9FAB-8B3C-436D-A0BA-0EB90D8CD2FB}" dt="2021-11-23T16:23:56.693" v="95" actId="20577"/>
      <pc:docMkLst>
        <pc:docMk/>
      </pc:docMkLst>
      <pc:sldChg chg="addSp delSp modSp">
        <pc:chgData name="Tor-Einar Skog" userId="513c69a5bb099f3c" providerId="Windows Live" clId="Web-{972C9FAB-8B3C-436D-A0BA-0EB90D8CD2FB}" dt="2021-11-23T16:20:06.969" v="7" actId="1076"/>
        <pc:sldMkLst>
          <pc:docMk/>
          <pc:sldMk cId="4253124984" sldId="256"/>
        </pc:sldMkLst>
        <pc:picChg chg="add mod modCrop">
          <ac:chgData name="Tor-Einar Skog" userId="513c69a5bb099f3c" providerId="Windows Live" clId="Web-{972C9FAB-8B3C-436D-A0BA-0EB90D8CD2FB}" dt="2021-11-23T16:20:06.969" v="7" actId="1076"/>
          <ac:picMkLst>
            <pc:docMk/>
            <pc:sldMk cId="4253124984" sldId="256"/>
            <ac:picMk id="3" creationId="{1C96486E-DCD3-45AB-8FDB-54E6BAEE51B4}"/>
          </ac:picMkLst>
        </pc:picChg>
        <pc:picChg chg="del">
          <ac:chgData name="Tor-Einar Skog" userId="513c69a5bb099f3c" providerId="Windows Live" clId="Web-{972C9FAB-8B3C-436D-A0BA-0EB90D8CD2FB}" dt="2021-11-23T16:18:44.639" v="0"/>
          <ac:picMkLst>
            <pc:docMk/>
            <pc:sldMk cId="4253124984" sldId="256"/>
            <ac:picMk id="4" creationId="{30E1A341-9ED4-493B-BFE2-399F99A5A8EB}"/>
          </ac:picMkLst>
        </pc:picChg>
      </pc:sldChg>
      <pc:sldChg chg="addSp delSp modSp">
        <pc:chgData name="Tor-Einar Skog" userId="513c69a5bb099f3c" providerId="Windows Live" clId="Web-{972C9FAB-8B3C-436D-A0BA-0EB90D8CD2FB}" dt="2021-11-23T16:22:04.113" v="17" actId="1076"/>
        <pc:sldMkLst>
          <pc:docMk/>
          <pc:sldMk cId="3067972390" sldId="257"/>
        </pc:sldMkLst>
        <pc:picChg chg="del">
          <ac:chgData name="Tor-Einar Skog" userId="513c69a5bb099f3c" providerId="Windows Live" clId="Web-{972C9FAB-8B3C-436D-A0BA-0EB90D8CD2FB}" dt="2021-11-23T16:20:12.829" v="8"/>
          <ac:picMkLst>
            <pc:docMk/>
            <pc:sldMk cId="3067972390" sldId="257"/>
            <ac:picMk id="4" creationId="{CF9736B7-B96C-4BCC-8D01-9A5C7F7E85BB}"/>
          </ac:picMkLst>
        </pc:picChg>
        <pc:picChg chg="add mod modCrop">
          <ac:chgData name="Tor-Einar Skog" userId="513c69a5bb099f3c" providerId="Windows Live" clId="Web-{972C9FAB-8B3C-436D-A0BA-0EB90D8CD2FB}" dt="2021-11-23T16:22:04.113" v="17" actId="1076"/>
          <ac:picMkLst>
            <pc:docMk/>
            <pc:sldMk cId="3067972390" sldId="257"/>
            <ac:picMk id="5" creationId="{AAD3916B-8AAC-4730-B4F2-06B6E1ADB245}"/>
          </ac:picMkLst>
        </pc:picChg>
      </pc:sldChg>
      <pc:sldChg chg="modSp">
        <pc:chgData name="Tor-Einar Skog" userId="513c69a5bb099f3c" providerId="Windows Live" clId="Web-{972C9FAB-8B3C-436D-A0BA-0EB90D8CD2FB}" dt="2021-11-23T16:23:56.693" v="95" actId="20577"/>
        <pc:sldMkLst>
          <pc:docMk/>
          <pc:sldMk cId="1408006793" sldId="259"/>
        </pc:sldMkLst>
        <pc:spChg chg="mod">
          <ac:chgData name="Tor-Einar Skog" userId="513c69a5bb099f3c" providerId="Windows Live" clId="Web-{972C9FAB-8B3C-436D-A0BA-0EB90D8CD2FB}" dt="2021-11-23T16:22:35.910" v="20" actId="20577"/>
          <ac:spMkLst>
            <pc:docMk/>
            <pc:sldMk cId="1408006793" sldId="259"/>
            <ac:spMk id="2" creationId="{81D7DC80-3BAF-4D67-B7F0-0FB911BA0C08}"/>
          </ac:spMkLst>
        </pc:spChg>
        <pc:spChg chg="mod">
          <ac:chgData name="Tor-Einar Skog" userId="513c69a5bb099f3c" providerId="Windows Live" clId="Web-{972C9FAB-8B3C-436D-A0BA-0EB90D8CD2FB}" dt="2021-11-23T16:23:56.693" v="95" actId="20577"/>
          <ac:spMkLst>
            <pc:docMk/>
            <pc:sldMk cId="1408006793" sldId="259"/>
            <ac:spMk id="3" creationId="{DB364700-5311-40AE-81F6-9F0A544D50D5}"/>
          </ac:spMkLst>
        </pc:spChg>
      </pc:sldChg>
    </pc:docChg>
  </pc:docChgLst>
  <pc:docChgLst>
    <pc:chgData name="Tor-Einar Skog" userId="513c69a5bb099f3c" providerId="Windows Live" clId="Web-{A98B9877-5539-4447-8B8B-5EE6684FD540}"/>
    <pc:docChg chg="modSld">
      <pc:chgData name="Tor-Einar Skog" userId="513c69a5bb099f3c" providerId="Windows Live" clId="Web-{A98B9877-5539-4447-8B8B-5EE6684FD540}" dt="2021-11-25T15:35:53.482" v="55" actId="20577"/>
      <pc:docMkLst>
        <pc:docMk/>
      </pc:docMkLst>
      <pc:sldChg chg="modSp">
        <pc:chgData name="Tor-Einar Skog" userId="513c69a5bb099f3c" providerId="Windows Live" clId="Web-{A98B9877-5539-4447-8B8B-5EE6684FD540}" dt="2021-11-25T15:35:53.482" v="55" actId="20577"/>
        <pc:sldMkLst>
          <pc:docMk/>
          <pc:sldMk cId="1408006793" sldId="259"/>
        </pc:sldMkLst>
        <pc:spChg chg="mod">
          <ac:chgData name="Tor-Einar Skog" userId="513c69a5bb099f3c" providerId="Windows Live" clId="Web-{A98B9877-5539-4447-8B8B-5EE6684FD540}" dt="2021-11-25T15:35:53.482" v="55" actId="20577"/>
          <ac:spMkLst>
            <pc:docMk/>
            <pc:sldMk cId="1408006793" sldId="259"/>
            <ac:spMk id="3" creationId="{DB364700-5311-40AE-81F6-9F0A544D50D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542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27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081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82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207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60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63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284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15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80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33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43BDC-0553-40FA-A4DB-EDAAA606CFF6}" type="datetimeFigureOut">
              <a:rPr lang="en-US" smtClean="0"/>
              <a:t>11/25/2021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1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40080" y="5576887"/>
            <a:ext cx="1091184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/>
              <a:t>Dra på eventur med Follo SK</a:t>
            </a:r>
          </a:p>
        </p:txBody>
      </p:sp>
      <p:pic>
        <p:nvPicPr>
          <p:cNvPr id="3" name="Bilde 4" descr="Et bilde som inneholder tekst, himmel, gress, utendørs&#10;&#10;Automatisk generert beskrivelse">
            <a:extLst>
              <a:ext uri="{FF2B5EF4-FFF2-40B4-BE49-F238E27FC236}">
                <a16:creationId xmlns:a16="http://schemas.microsoft.com/office/drawing/2014/main" id="{1C96486E-DCD3-45AB-8FDB-54E6BAEE51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00" t="26543"/>
          <a:stretch/>
        </p:blipFill>
        <p:spPr>
          <a:xfrm>
            <a:off x="2247900" y="546100"/>
            <a:ext cx="7531100" cy="473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1249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9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741E766F-B436-44D2-9F90-3AC892DAB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8113"/>
            <a:ext cx="4631033" cy="1383109"/>
          </a:xfrm>
        </p:spPr>
        <p:txBody>
          <a:bodyPr anchor="b">
            <a:normAutofit/>
          </a:bodyPr>
          <a:lstStyle/>
          <a:p>
            <a:r>
              <a:rPr lang="nb-NO" sz="3800">
                <a:solidFill>
                  <a:schemeClr val="bg1"/>
                </a:solidFill>
                <a:cs typeface="Calibri Light"/>
              </a:rPr>
              <a:t>Hvorfor?</a:t>
            </a:r>
          </a:p>
        </p:txBody>
      </p:sp>
      <p:cxnSp>
        <p:nvCxnSpPr>
          <p:cNvPr id="23" name="Straight Connector 21">
            <a:extLst>
              <a:ext uri="{FF2B5EF4-FFF2-40B4-BE49-F238E27FC236}">
                <a16:creationId xmlns:a16="http://schemas.microsoft.com/office/drawing/2014/main" id="{DAE05351-315A-4BA9-A90A-FE5C94952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1851222"/>
            <a:ext cx="54482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DBC66AB-F3CC-44DA-B7CA-944FD7815F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20204"/>
            <a:ext cx="4631033" cy="257700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nb-NO" sz="2000">
                <a:solidFill>
                  <a:schemeClr val="bg1"/>
                </a:solidFill>
                <a:cs typeface="Calibri"/>
              </a:rPr>
              <a:t>Se mer av Norge fra sykkelsetet</a:t>
            </a:r>
          </a:p>
          <a:p>
            <a:r>
              <a:rPr lang="nb-NO" sz="2000">
                <a:solidFill>
                  <a:schemeClr val="bg1"/>
                </a:solidFill>
                <a:cs typeface="Calibri"/>
              </a:rPr>
              <a:t>Sosialt</a:t>
            </a:r>
          </a:p>
          <a:p>
            <a:r>
              <a:rPr lang="nb-NO" sz="2000">
                <a:solidFill>
                  <a:schemeClr val="bg1"/>
                </a:solidFill>
                <a:cs typeface="Calibri"/>
              </a:rPr>
              <a:t>God trening</a:t>
            </a:r>
          </a:p>
          <a:p>
            <a:r>
              <a:rPr lang="nb-NO" sz="2000">
                <a:solidFill>
                  <a:schemeClr val="bg1"/>
                </a:solidFill>
                <a:cs typeface="Calibri"/>
              </a:rPr>
              <a:t>Klimavennlig å ikke reise så forbaska langt</a:t>
            </a:r>
          </a:p>
        </p:txBody>
      </p:sp>
      <p:grpSp>
        <p:nvGrpSpPr>
          <p:cNvPr id="27" name="Group 23">
            <a:extLst>
              <a:ext uri="{FF2B5EF4-FFF2-40B4-BE49-F238E27FC236}">
                <a16:creationId xmlns:a16="http://schemas.microsoft.com/office/drawing/2014/main" id="{9D20816A-53A8-414B-9615-2877C10816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74779" y="1850813"/>
            <a:ext cx="4917221" cy="5007187"/>
            <a:chOff x="6833344" y="1502570"/>
            <a:chExt cx="4917221" cy="500718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9CC84F6-0A3D-42D4-84D1-34E857123F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V="1">
              <a:off x="6833344" y="1502570"/>
              <a:ext cx="0" cy="5007187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5">
              <a:extLst>
                <a:ext uri="{FF2B5EF4-FFF2-40B4-BE49-F238E27FC236}">
                  <a16:creationId xmlns:a16="http://schemas.microsoft.com/office/drawing/2014/main" id="{C76FD32F-1C07-4AF8-994F-CDC99B5D4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6836570" y="1502570"/>
              <a:ext cx="4913995" cy="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Bilde 5" descr="Et bilde som inneholder utendørs, sykkel, himmel, bilvei&#10;&#10;Automatisk generert beskrivelse">
            <a:extLst>
              <a:ext uri="{FF2B5EF4-FFF2-40B4-BE49-F238E27FC236}">
                <a16:creationId xmlns:a16="http://schemas.microsoft.com/office/drawing/2014/main" id="{AAD3916B-8AAC-4730-B4F2-06B6E1ADB2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67"/>
          <a:stretch/>
        </p:blipFill>
        <p:spPr>
          <a:xfrm>
            <a:off x="7315200" y="2120900"/>
            <a:ext cx="4876802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972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1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241292A-FB38-454D-BE31-D78E466C8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8113"/>
            <a:ext cx="4631033" cy="1383109"/>
          </a:xfrm>
        </p:spPr>
        <p:txBody>
          <a:bodyPr anchor="b">
            <a:normAutofit/>
          </a:bodyPr>
          <a:lstStyle/>
          <a:p>
            <a:r>
              <a:rPr lang="nb-NO" sz="3800">
                <a:solidFill>
                  <a:schemeClr val="bg1"/>
                </a:solidFill>
                <a:cs typeface="Calibri Light"/>
              </a:rPr>
              <a:t>Hvordan?</a:t>
            </a:r>
            <a:endParaRPr lang="nb-NO" sz="3800">
              <a:solidFill>
                <a:schemeClr val="bg1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AE05351-315A-4BA9-A90A-FE5C94952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1851222"/>
            <a:ext cx="54482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27A2021-9225-4910-B474-2E710338D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20204"/>
            <a:ext cx="5353620" cy="369373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b-NO" sz="2000">
                <a:solidFill>
                  <a:schemeClr val="bg1"/>
                </a:solidFill>
                <a:cs typeface="Calibri"/>
              </a:rPr>
              <a:t>Spleiselag/dugnad - alle er med og bidrar (litt)</a:t>
            </a:r>
          </a:p>
          <a:p>
            <a:r>
              <a:rPr lang="nb-NO" sz="2000">
                <a:solidFill>
                  <a:schemeClr val="bg1"/>
                </a:solidFill>
                <a:cs typeface="Calibri"/>
              </a:rPr>
              <a:t>Dagsturer, overnattingsturer, langhelger</a:t>
            </a:r>
          </a:p>
          <a:p>
            <a:r>
              <a:rPr lang="nb-NO" sz="2000">
                <a:solidFill>
                  <a:schemeClr val="bg1"/>
                </a:solidFill>
                <a:cs typeface="Calibri"/>
              </a:rPr>
              <a:t>2-3 turer i løpet av en sesong</a:t>
            </a:r>
          </a:p>
          <a:p>
            <a:r>
              <a:rPr lang="nb-NO" sz="2000">
                <a:solidFill>
                  <a:schemeClr val="bg1"/>
                </a:solidFill>
                <a:cs typeface="Calibri"/>
              </a:rPr>
              <a:t>Skal kunne kombineres med oppkjøring til for eksempel L-O</a:t>
            </a:r>
          </a:p>
          <a:p>
            <a:r>
              <a:rPr lang="nb-NO" sz="2000">
                <a:solidFill>
                  <a:schemeClr val="bg1"/>
                </a:solidFill>
                <a:cs typeface="Calibri"/>
              </a:rPr>
              <a:t>Skal ikke fortrenge andre initiativ, så som Oslofjorden rundt etc.</a:t>
            </a:r>
          </a:p>
          <a:p>
            <a:r>
              <a:rPr lang="nb-NO" sz="2000">
                <a:solidFill>
                  <a:schemeClr val="bg1"/>
                </a:solidFill>
                <a:cs typeface="Calibri"/>
              </a:rPr>
              <a:t>Følgebil - vi veksler på å kjøre den</a:t>
            </a:r>
          </a:p>
          <a:p>
            <a:r>
              <a:rPr lang="nb-NO" sz="2000">
                <a:solidFill>
                  <a:schemeClr val="bg1"/>
                </a:solidFill>
                <a:cs typeface="Calibri"/>
              </a:rPr>
              <a:t>Asfalt, grus og terreng er aktuelt</a:t>
            </a:r>
          </a:p>
          <a:p>
            <a:r>
              <a:rPr lang="nb-NO" sz="2000">
                <a:solidFill>
                  <a:schemeClr val="bg1"/>
                </a:solidFill>
                <a:cs typeface="Calibri"/>
              </a:rPr>
              <a:t>Sykling primært uten bagasje</a:t>
            </a:r>
          </a:p>
        </p:txBody>
      </p:sp>
      <p:pic>
        <p:nvPicPr>
          <p:cNvPr id="4" name="Bilde 8" descr="Et bilde som inneholder leke, liten, bil, sitter&#10;&#10;Automatisk generert beskrivelse">
            <a:extLst>
              <a:ext uri="{FF2B5EF4-FFF2-40B4-BE49-F238E27FC236}">
                <a16:creationId xmlns:a16="http://schemas.microsoft.com/office/drawing/2014/main" id="{0A5E3773-BF34-41C6-8466-516A847B43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705" r="12583" b="-2"/>
          <a:stretch/>
        </p:blipFill>
        <p:spPr>
          <a:xfrm>
            <a:off x="6515727" y="1159668"/>
            <a:ext cx="5676273" cy="5698332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9D20816A-53A8-414B-9615-2877C10816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74779" y="1850813"/>
            <a:ext cx="4917221" cy="5007187"/>
            <a:chOff x="6833344" y="1502570"/>
            <a:chExt cx="4917221" cy="5007187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9CC84F6-0A3D-42D4-84D1-34E857123F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V="1">
              <a:off x="6833344" y="1502570"/>
              <a:ext cx="0" cy="5007187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76FD32F-1C07-4AF8-994F-CDC99B5D4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6836570" y="1502570"/>
              <a:ext cx="4913995" cy="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19796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e 4" descr="Et bilde som inneholder utendørs, gress, scene, fjell&#10;&#10;Automatisk generert beskrivelse">
            <a:extLst>
              <a:ext uri="{FF2B5EF4-FFF2-40B4-BE49-F238E27FC236}">
                <a16:creationId xmlns:a16="http://schemas.microsoft.com/office/drawing/2014/main" id="{38A0C3EB-6D55-4E90-BBB2-9C5CD80241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81D7DC80-3BAF-4D67-B7F0-0FB911BA0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941832"/>
            <a:ext cx="10506456" cy="2057400"/>
          </a:xfrm>
        </p:spPr>
        <p:txBody>
          <a:bodyPr anchor="b">
            <a:normAutofit/>
          </a:bodyPr>
          <a:lstStyle/>
          <a:p>
            <a:r>
              <a:rPr lang="nb-NO" sz="5000" dirty="0">
                <a:cs typeface="Calibri Light"/>
              </a:rPr>
              <a:t>Konkrete forslag for 2022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364700-5311-40AE-81F6-9F0A544D5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502152"/>
            <a:ext cx="10506456" cy="33532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sz="2000" dirty="0">
                <a:cs typeface="Calibri"/>
              </a:rPr>
              <a:t>NB! Konkret planlegging av turer starter i januar - må se an terminlista</a:t>
            </a:r>
          </a:p>
          <a:p>
            <a:r>
              <a:rPr lang="nb-NO" sz="2000" dirty="0">
                <a:ea typeface="+mn-lt"/>
                <a:cs typeface="+mn-lt"/>
              </a:rPr>
              <a:t>Langhelg </a:t>
            </a:r>
            <a:r>
              <a:rPr lang="nb-NO" sz="2000" dirty="0" err="1">
                <a:ea typeface="+mn-lt"/>
                <a:cs typeface="+mn-lt"/>
              </a:rPr>
              <a:t>ca</a:t>
            </a:r>
            <a:r>
              <a:rPr lang="nb-NO" sz="2000" dirty="0">
                <a:ea typeface="+mn-lt"/>
                <a:cs typeface="+mn-lt"/>
              </a:rPr>
              <a:t> uke 25: Beitostølen - Lom - Turtagrø - Øvre Årdal - Tyinkrysset - Beitostølen (Alle gode ting er tre!)</a:t>
            </a:r>
          </a:p>
          <a:p>
            <a:r>
              <a:rPr lang="nb-NO" sz="2000" dirty="0">
                <a:cs typeface="Calibri"/>
              </a:rPr>
              <a:t>Type "Reise med buss eller tog og sykle hjem" - heldagstur etter sommerferien</a:t>
            </a:r>
            <a:endParaRPr lang="nb-NO" dirty="0"/>
          </a:p>
          <a:p>
            <a:r>
              <a:rPr lang="nb-NO" sz="2000" dirty="0">
                <a:cs typeface="Calibri"/>
              </a:rPr>
              <a:t>Plukke et par nærliggende turer fra "Norges vakreste sykkelturer" (H. Alpers)</a:t>
            </a:r>
          </a:p>
          <a:p>
            <a:r>
              <a:rPr lang="nb-NO" sz="2000" dirty="0">
                <a:cs typeface="Calibri"/>
              </a:rPr>
              <a:t>KOM GJERNE MED TURFORSLAG! (Vi er langt fra allvitende)</a:t>
            </a:r>
          </a:p>
          <a:p>
            <a:pPr marL="0" indent="0">
              <a:buNone/>
            </a:pPr>
            <a:endParaRPr lang="nb-NO" dirty="0">
              <a:cs typeface="Calibri"/>
            </a:endParaRPr>
          </a:p>
          <a:p>
            <a:pPr marL="0" indent="0">
              <a:buNone/>
            </a:pPr>
            <a:r>
              <a:rPr lang="nb-NO" dirty="0">
                <a:cs typeface="Calibri"/>
              </a:rPr>
              <a:t>Hilsen Bjørn Erik og Tor-Einar</a:t>
            </a:r>
          </a:p>
          <a:p>
            <a:endParaRPr lang="nb-NO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80067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5" baseType="lpstr">
      <vt:lpstr>Office-tema</vt:lpstr>
      <vt:lpstr>Dra på eventur med Follo SK</vt:lpstr>
      <vt:lpstr>Hvorfor?</vt:lpstr>
      <vt:lpstr>Hvordan?</vt:lpstr>
      <vt:lpstr>Konkrete forslag for 2022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/>
  <cp:lastModifiedBy/>
  <cp:revision>151</cp:revision>
  <dcterms:created xsi:type="dcterms:W3CDTF">2021-01-03T21:05:40Z</dcterms:created>
  <dcterms:modified xsi:type="dcterms:W3CDTF">2021-11-25T15:35:57Z</dcterms:modified>
</cp:coreProperties>
</file>