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8" r:id="rId4"/>
    <p:sldId id="271" r:id="rId5"/>
    <p:sldId id="258" r:id="rId6"/>
    <p:sldId id="272" r:id="rId7"/>
    <p:sldId id="261" r:id="rId8"/>
    <p:sldId id="263" r:id="rId9"/>
    <p:sldId id="262" r:id="rId10"/>
    <p:sldId id="259" r:id="rId11"/>
    <p:sldId id="264" r:id="rId12"/>
    <p:sldId id="265" r:id="rId13"/>
    <p:sldId id="266" r:id="rId14"/>
    <p:sldId id="269" r:id="rId15"/>
    <p:sldId id="267" r:id="rId16"/>
  </p:sldIdLst>
  <p:sldSz cx="12192000" cy="6858000"/>
  <p:notesSz cx="6858000" cy="9144000"/>
  <p:defaultText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5A71E46-D734-4262-A86B-8EAD036F93AB}" v="45" dt="2026-02-12T18:03:11.15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70" d="100"/>
          <a:sy n="70" d="100"/>
        </p:scale>
        <p:origin x="466" y="2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21" Type="http://schemas.microsoft.com/office/2016/11/relationships/changesInfo" Target="changesInfos/changesInfo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enrik Lindås" userId="d93b5b1d2054829e" providerId="LiveId" clId="{30EE39CE-A754-496D-90BA-8BF6246A3B76}"/>
    <pc:docChg chg="undo custSel addSld delSld modSld sldOrd">
      <pc:chgData name="Henrik Lindås" userId="d93b5b1d2054829e" providerId="LiveId" clId="{30EE39CE-A754-496D-90BA-8BF6246A3B76}" dt="2026-02-12T18:03:11.152" v="13641"/>
      <pc:docMkLst>
        <pc:docMk/>
      </pc:docMkLst>
      <pc:sldChg chg="modSp mod">
        <pc:chgData name="Henrik Lindås" userId="d93b5b1d2054829e" providerId="LiveId" clId="{30EE39CE-A754-496D-90BA-8BF6246A3B76}" dt="2026-01-28T17:10:52.952" v="87" actId="20577"/>
        <pc:sldMkLst>
          <pc:docMk/>
          <pc:sldMk cId="708554479" sldId="256"/>
        </pc:sldMkLst>
        <pc:spChg chg="mod">
          <ac:chgData name="Henrik Lindås" userId="d93b5b1d2054829e" providerId="LiveId" clId="{30EE39CE-A754-496D-90BA-8BF6246A3B76}" dt="2026-01-28T17:10:29.254" v="32" actId="20577"/>
          <ac:spMkLst>
            <pc:docMk/>
            <pc:sldMk cId="708554479" sldId="256"/>
            <ac:spMk id="2" creationId="{1D1A9DF2-3B31-3672-0F85-A51CFDD173C9}"/>
          </ac:spMkLst>
        </pc:spChg>
        <pc:spChg chg="mod">
          <ac:chgData name="Henrik Lindås" userId="d93b5b1d2054829e" providerId="LiveId" clId="{30EE39CE-A754-496D-90BA-8BF6246A3B76}" dt="2026-01-28T17:10:52.952" v="87" actId="20577"/>
          <ac:spMkLst>
            <pc:docMk/>
            <pc:sldMk cId="708554479" sldId="256"/>
            <ac:spMk id="3" creationId="{0426DB70-C4B5-3D72-ACC3-459081A0FB2C}"/>
          </ac:spMkLst>
        </pc:spChg>
      </pc:sldChg>
      <pc:sldChg chg="delSp modSp mod">
        <pc:chgData name="Henrik Lindås" userId="d93b5b1d2054829e" providerId="LiveId" clId="{30EE39CE-A754-496D-90BA-8BF6246A3B76}" dt="2026-02-11T19:13:40.155" v="11753" actId="20577"/>
        <pc:sldMkLst>
          <pc:docMk/>
          <pc:sldMk cId="3755813564" sldId="257"/>
        </pc:sldMkLst>
        <pc:spChg chg="mod">
          <ac:chgData name="Henrik Lindås" userId="d93b5b1d2054829e" providerId="LiveId" clId="{30EE39CE-A754-496D-90BA-8BF6246A3B76}" dt="2026-01-28T17:11:14.589" v="96" actId="20577"/>
          <ac:spMkLst>
            <pc:docMk/>
            <pc:sldMk cId="3755813564" sldId="257"/>
            <ac:spMk id="2" creationId="{B152C181-C96C-4C3D-BC51-1A1F80C04D1A}"/>
          </ac:spMkLst>
        </pc:spChg>
        <pc:spChg chg="mod">
          <ac:chgData name="Henrik Lindås" userId="d93b5b1d2054829e" providerId="LiveId" clId="{30EE39CE-A754-496D-90BA-8BF6246A3B76}" dt="2026-02-11T19:13:40.155" v="11753" actId="20577"/>
          <ac:spMkLst>
            <pc:docMk/>
            <pc:sldMk cId="3755813564" sldId="257"/>
            <ac:spMk id="3" creationId="{0BA44882-42C4-43DB-25D6-F535700A9222}"/>
          </ac:spMkLst>
        </pc:spChg>
      </pc:sldChg>
      <pc:sldChg chg="addSp delSp modSp add mod setBg">
        <pc:chgData name="Henrik Lindås" userId="d93b5b1d2054829e" providerId="LiveId" clId="{30EE39CE-A754-496D-90BA-8BF6246A3B76}" dt="2026-02-12T18:00:09.794" v="13634" actId="26606"/>
        <pc:sldMkLst>
          <pc:docMk/>
          <pc:sldMk cId="3253100902" sldId="258"/>
        </pc:sldMkLst>
        <pc:spChg chg="mod">
          <ac:chgData name="Henrik Lindås" userId="d93b5b1d2054829e" providerId="LiveId" clId="{30EE39CE-A754-496D-90BA-8BF6246A3B76}" dt="2026-02-12T18:00:09.794" v="13634" actId="26606"/>
          <ac:spMkLst>
            <pc:docMk/>
            <pc:sldMk cId="3253100902" sldId="258"/>
            <ac:spMk id="2" creationId="{F3F85D27-6570-5B40-8E2C-F0802C4D2519}"/>
          </ac:spMkLst>
        </pc:spChg>
        <pc:spChg chg="add mod ord">
          <ac:chgData name="Henrik Lindås" userId="d93b5b1d2054829e" providerId="LiveId" clId="{30EE39CE-A754-496D-90BA-8BF6246A3B76}" dt="2026-02-12T18:00:09.794" v="13634" actId="26606"/>
          <ac:spMkLst>
            <pc:docMk/>
            <pc:sldMk cId="3253100902" sldId="258"/>
            <ac:spMk id="13" creationId="{A8C2FDAA-8202-D994-3544-412C2E14F969}"/>
          </ac:spMkLst>
        </pc:spChg>
        <pc:spChg chg="add del">
          <ac:chgData name="Henrik Lindås" userId="d93b5b1d2054829e" providerId="LiveId" clId="{30EE39CE-A754-496D-90BA-8BF6246A3B76}" dt="2026-02-12T17:59:48.029" v="13618" actId="26606"/>
          <ac:spMkLst>
            <pc:docMk/>
            <pc:sldMk cId="3253100902" sldId="258"/>
            <ac:spMk id="18" creationId="{99E115D7-68EB-4590-9BD1-A56D94144025}"/>
          </ac:spMkLst>
        </pc:spChg>
        <pc:spChg chg="add del">
          <ac:chgData name="Henrik Lindås" userId="d93b5b1d2054829e" providerId="LiveId" clId="{30EE39CE-A754-496D-90BA-8BF6246A3B76}" dt="2026-02-12T17:59:50.304" v="13621" actId="26606"/>
          <ac:spMkLst>
            <pc:docMk/>
            <pc:sldMk cId="3253100902" sldId="258"/>
            <ac:spMk id="20" creationId="{917859B3-4C91-478D-929D-BB6433F90849}"/>
          </ac:spMkLst>
        </pc:spChg>
        <pc:spChg chg="add del">
          <ac:chgData name="Henrik Lindås" userId="d93b5b1d2054829e" providerId="LiveId" clId="{30EE39CE-A754-496D-90BA-8BF6246A3B76}" dt="2026-02-12T17:59:50.304" v="13621" actId="26606"/>
          <ac:spMkLst>
            <pc:docMk/>
            <pc:sldMk cId="3253100902" sldId="258"/>
            <ac:spMk id="21" creationId="{93062723-6941-4ABE-8146-AC6FA530BA4C}"/>
          </ac:spMkLst>
        </pc:spChg>
        <pc:spChg chg="add del">
          <ac:chgData name="Henrik Lindås" userId="d93b5b1d2054829e" providerId="LiveId" clId="{30EE39CE-A754-496D-90BA-8BF6246A3B76}" dt="2026-02-12T17:59:50.304" v="13621" actId="26606"/>
          <ac:spMkLst>
            <pc:docMk/>
            <pc:sldMk cId="3253100902" sldId="258"/>
            <ac:spMk id="22" creationId="{6283FBD2-A663-469F-855C-06D86E3C1161}"/>
          </ac:spMkLst>
        </pc:spChg>
        <pc:spChg chg="add del">
          <ac:chgData name="Henrik Lindås" userId="d93b5b1d2054829e" providerId="LiveId" clId="{30EE39CE-A754-496D-90BA-8BF6246A3B76}" dt="2026-02-12T17:59:50.304" v="13621" actId="26606"/>
          <ac:spMkLst>
            <pc:docMk/>
            <pc:sldMk cId="3253100902" sldId="258"/>
            <ac:spMk id="24" creationId="{8A1279FC-7441-4E55-B082-2774E6316482}"/>
          </ac:spMkLst>
        </pc:spChg>
        <pc:spChg chg="add del">
          <ac:chgData name="Henrik Lindås" userId="d93b5b1d2054829e" providerId="LiveId" clId="{30EE39CE-A754-496D-90BA-8BF6246A3B76}" dt="2026-02-12T17:59:56.152" v="13624" actId="26606"/>
          <ac:spMkLst>
            <pc:docMk/>
            <pc:sldMk cId="3253100902" sldId="258"/>
            <ac:spMk id="26" creationId="{6E04F7DF-2535-4AB8-A03F-F91F0F381E26}"/>
          </ac:spMkLst>
        </pc:spChg>
        <pc:spChg chg="add del">
          <ac:chgData name="Henrik Lindås" userId="d93b5b1d2054829e" providerId="LiveId" clId="{30EE39CE-A754-496D-90BA-8BF6246A3B76}" dt="2026-02-12T17:59:56.152" v="13624" actId="26606"/>
          <ac:spMkLst>
            <pc:docMk/>
            <pc:sldMk cId="3253100902" sldId="258"/>
            <ac:spMk id="27" creationId="{C062E60F-5CD4-4268-8359-8076634680E5}"/>
          </ac:spMkLst>
        </pc:spChg>
        <pc:spChg chg="add del">
          <ac:chgData name="Henrik Lindås" userId="d93b5b1d2054829e" providerId="LiveId" clId="{30EE39CE-A754-496D-90BA-8BF6246A3B76}" dt="2026-02-12T17:59:56.152" v="13624" actId="26606"/>
          <ac:spMkLst>
            <pc:docMk/>
            <pc:sldMk cId="3253100902" sldId="258"/>
            <ac:spMk id="28" creationId="{BB341EC3-1810-4D33-BA3F-E2D0AA0ECFB6}"/>
          </ac:spMkLst>
        </pc:spChg>
        <pc:spChg chg="add del">
          <ac:chgData name="Henrik Lindås" userId="d93b5b1d2054829e" providerId="LiveId" clId="{30EE39CE-A754-496D-90BA-8BF6246A3B76}" dt="2026-02-12T17:59:56.152" v="13624" actId="26606"/>
          <ac:spMkLst>
            <pc:docMk/>
            <pc:sldMk cId="3253100902" sldId="258"/>
            <ac:spMk id="29" creationId="{10127CDE-2B99-47A8-BB3C-7D17519105E0}"/>
          </ac:spMkLst>
        </pc:spChg>
        <pc:spChg chg="add del">
          <ac:chgData name="Henrik Lindås" userId="d93b5b1d2054829e" providerId="LiveId" clId="{30EE39CE-A754-496D-90BA-8BF6246A3B76}" dt="2026-02-12T18:00:02.263" v="13627" actId="26606"/>
          <ac:spMkLst>
            <pc:docMk/>
            <pc:sldMk cId="3253100902" sldId="258"/>
            <ac:spMk id="32" creationId="{B7CCD652-09BE-3FB9-0B1E-E17EA5B27A93}"/>
          </ac:spMkLst>
        </pc:spChg>
        <pc:spChg chg="add del">
          <ac:chgData name="Henrik Lindås" userId="d93b5b1d2054829e" providerId="LiveId" clId="{30EE39CE-A754-496D-90BA-8BF6246A3B76}" dt="2026-02-12T18:00:03.002" v="13630" actId="26606"/>
          <ac:spMkLst>
            <pc:docMk/>
            <pc:sldMk cId="3253100902" sldId="258"/>
            <ac:spMk id="34" creationId="{93062723-6941-4ABE-8146-AC6FA530BA4C}"/>
          </ac:spMkLst>
        </pc:spChg>
        <pc:spChg chg="add del">
          <ac:chgData name="Henrik Lindås" userId="d93b5b1d2054829e" providerId="LiveId" clId="{30EE39CE-A754-496D-90BA-8BF6246A3B76}" dt="2026-02-12T18:00:03.002" v="13630" actId="26606"/>
          <ac:spMkLst>
            <pc:docMk/>
            <pc:sldMk cId="3253100902" sldId="258"/>
            <ac:spMk id="35" creationId="{917859B3-4C91-478D-929D-BB6433F90849}"/>
          </ac:spMkLst>
        </pc:spChg>
        <pc:spChg chg="add del">
          <ac:chgData name="Henrik Lindås" userId="d93b5b1d2054829e" providerId="LiveId" clId="{30EE39CE-A754-496D-90BA-8BF6246A3B76}" dt="2026-02-12T18:00:03.002" v="13630" actId="26606"/>
          <ac:spMkLst>
            <pc:docMk/>
            <pc:sldMk cId="3253100902" sldId="258"/>
            <ac:spMk id="36" creationId="{6283FBD2-A663-469F-855C-06D86E3C1161}"/>
          </ac:spMkLst>
        </pc:spChg>
        <pc:spChg chg="add del">
          <ac:chgData name="Henrik Lindås" userId="d93b5b1d2054829e" providerId="LiveId" clId="{30EE39CE-A754-496D-90BA-8BF6246A3B76}" dt="2026-02-12T18:00:03.002" v="13630" actId="26606"/>
          <ac:spMkLst>
            <pc:docMk/>
            <pc:sldMk cId="3253100902" sldId="258"/>
            <ac:spMk id="37" creationId="{8A1279FC-7441-4E55-B082-2774E6316482}"/>
          </ac:spMkLst>
        </pc:spChg>
        <pc:spChg chg="add del">
          <ac:chgData name="Henrik Lindås" userId="d93b5b1d2054829e" providerId="LiveId" clId="{30EE39CE-A754-496D-90BA-8BF6246A3B76}" dt="2026-02-12T18:00:09.794" v="13634" actId="26606"/>
          <ac:spMkLst>
            <pc:docMk/>
            <pc:sldMk cId="3253100902" sldId="258"/>
            <ac:spMk id="39" creationId="{99E115D7-68EB-4590-9BD1-A56D94144025}"/>
          </ac:spMkLst>
        </pc:spChg>
        <pc:picChg chg="mod">
          <ac:chgData name="Henrik Lindås" userId="d93b5b1d2054829e" providerId="LiveId" clId="{30EE39CE-A754-496D-90BA-8BF6246A3B76}" dt="2026-02-12T18:00:09.794" v="13634" actId="26606"/>
          <ac:picMkLst>
            <pc:docMk/>
            <pc:sldMk cId="3253100902" sldId="258"/>
            <ac:picMk id="4" creationId="{5BBC48A7-F1E3-BB24-6C7F-256F2F7A17C1}"/>
          </ac:picMkLst>
        </pc:picChg>
        <pc:picChg chg="add mod ord">
          <ac:chgData name="Henrik Lindås" userId="d93b5b1d2054829e" providerId="LiveId" clId="{30EE39CE-A754-496D-90BA-8BF6246A3B76}" dt="2026-02-12T18:00:09.794" v="13634" actId="26606"/>
          <ac:picMkLst>
            <pc:docMk/>
            <pc:sldMk cId="3253100902" sldId="258"/>
            <ac:picMk id="6" creationId="{DB63D486-13D9-E1C7-2CD4-00505848B98D}"/>
          </ac:picMkLst>
        </pc:picChg>
        <pc:picChg chg="add mod">
          <ac:chgData name="Henrik Lindås" userId="d93b5b1d2054829e" providerId="LiveId" clId="{30EE39CE-A754-496D-90BA-8BF6246A3B76}" dt="2026-02-12T18:00:09.794" v="13634" actId="26606"/>
          <ac:picMkLst>
            <pc:docMk/>
            <pc:sldMk cId="3253100902" sldId="258"/>
            <ac:picMk id="8" creationId="{85FE490A-6F76-CD21-FC58-E67E5A69B0AF}"/>
          </ac:picMkLst>
        </pc:picChg>
        <pc:picChg chg="add mod ord">
          <ac:chgData name="Henrik Lindås" userId="d93b5b1d2054829e" providerId="LiveId" clId="{30EE39CE-A754-496D-90BA-8BF6246A3B76}" dt="2026-02-12T18:00:09.794" v="13634" actId="26606"/>
          <ac:picMkLst>
            <pc:docMk/>
            <pc:sldMk cId="3253100902" sldId="258"/>
            <ac:picMk id="10" creationId="{8524B941-DFFA-2930-CA31-E2F2210925E3}"/>
          </ac:picMkLst>
        </pc:picChg>
        <pc:cxnChg chg="add del">
          <ac:chgData name="Henrik Lindås" userId="d93b5b1d2054829e" providerId="LiveId" clId="{30EE39CE-A754-496D-90BA-8BF6246A3B76}" dt="2026-02-12T18:00:02.263" v="13627" actId="26606"/>
          <ac:cxnSpMkLst>
            <pc:docMk/>
            <pc:sldMk cId="3253100902" sldId="258"/>
            <ac:cxnSpMk id="31" creationId="{1503BFE4-729B-D9D0-C17B-501E6AF1127A}"/>
          </ac:cxnSpMkLst>
        </pc:cxnChg>
      </pc:sldChg>
      <pc:sldChg chg="addSp delSp modSp add mod">
        <pc:chgData name="Henrik Lindås" userId="d93b5b1d2054829e" providerId="LiveId" clId="{30EE39CE-A754-496D-90BA-8BF6246A3B76}" dt="2026-02-11T20:02:30.692" v="13131" actId="1076"/>
        <pc:sldMkLst>
          <pc:docMk/>
          <pc:sldMk cId="1858745361" sldId="259"/>
        </pc:sldMkLst>
        <pc:spChg chg="mod">
          <ac:chgData name="Henrik Lindås" userId="d93b5b1d2054829e" providerId="LiveId" clId="{30EE39CE-A754-496D-90BA-8BF6246A3B76}" dt="2026-01-28T17:14:39.117" v="423" actId="20577"/>
          <ac:spMkLst>
            <pc:docMk/>
            <pc:sldMk cId="1858745361" sldId="259"/>
            <ac:spMk id="2" creationId="{B5AFEC92-1BB3-7F17-32F8-6863C67AE7E2}"/>
          </ac:spMkLst>
        </pc:spChg>
        <pc:spChg chg="add mod">
          <ac:chgData name="Henrik Lindås" userId="d93b5b1d2054829e" providerId="LiveId" clId="{30EE39CE-A754-496D-90BA-8BF6246A3B76}" dt="2026-02-11T20:02:30.692" v="13131" actId="1076"/>
          <ac:spMkLst>
            <pc:docMk/>
            <pc:sldMk cId="1858745361" sldId="259"/>
            <ac:spMk id="3" creationId="{68E5B11B-AC79-64C9-8391-0D2009D698EB}"/>
          </ac:spMkLst>
        </pc:spChg>
        <pc:spChg chg="add mod">
          <ac:chgData name="Henrik Lindås" userId="d93b5b1d2054829e" providerId="LiveId" clId="{30EE39CE-A754-496D-90BA-8BF6246A3B76}" dt="2026-02-11T18:39:42.471" v="8456" actId="1076"/>
          <ac:spMkLst>
            <pc:docMk/>
            <pc:sldMk cId="1858745361" sldId="259"/>
            <ac:spMk id="6" creationId="{1F0E931E-D14F-3721-E56F-2A07661F4913}"/>
          </ac:spMkLst>
        </pc:spChg>
        <pc:spChg chg="add mod">
          <ac:chgData name="Henrik Lindås" userId="d93b5b1d2054829e" providerId="LiveId" clId="{30EE39CE-A754-496D-90BA-8BF6246A3B76}" dt="2026-02-11T18:39:42.471" v="8456" actId="1076"/>
          <ac:spMkLst>
            <pc:docMk/>
            <pc:sldMk cId="1858745361" sldId="259"/>
            <ac:spMk id="7" creationId="{70B5BB6E-07C6-0B3A-A18A-460D8BB43E74}"/>
          </ac:spMkLst>
        </pc:spChg>
        <pc:spChg chg="add mod">
          <ac:chgData name="Henrik Lindås" userId="d93b5b1d2054829e" providerId="LiveId" clId="{30EE39CE-A754-496D-90BA-8BF6246A3B76}" dt="2026-02-11T18:39:42.471" v="8456" actId="1076"/>
          <ac:spMkLst>
            <pc:docMk/>
            <pc:sldMk cId="1858745361" sldId="259"/>
            <ac:spMk id="8" creationId="{812D689A-C9F1-9DB6-E898-7A29569A1AF6}"/>
          </ac:spMkLst>
        </pc:spChg>
        <pc:spChg chg="add mod">
          <ac:chgData name="Henrik Lindås" userId="d93b5b1d2054829e" providerId="LiveId" clId="{30EE39CE-A754-496D-90BA-8BF6246A3B76}" dt="2026-02-11T18:39:42.471" v="8456" actId="1076"/>
          <ac:spMkLst>
            <pc:docMk/>
            <pc:sldMk cId="1858745361" sldId="259"/>
            <ac:spMk id="18" creationId="{74732DE9-856D-7BC7-1277-EC1A6C097D49}"/>
          </ac:spMkLst>
        </pc:spChg>
        <pc:spChg chg="add mod">
          <ac:chgData name="Henrik Lindås" userId="d93b5b1d2054829e" providerId="LiveId" clId="{30EE39CE-A754-496D-90BA-8BF6246A3B76}" dt="2026-02-11T18:39:42.471" v="8456" actId="1076"/>
          <ac:spMkLst>
            <pc:docMk/>
            <pc:sldMk cId="1858745361" sldId="259"/>
            <ac:spMk id="19" creationId="{BEF14E89-8A0D-B6E2-9713-BA37EE821970}"/>
          </ac:spMkLst>
        </pc:spChg>
        <pc:spChg chg="add mod">
          <ac:chgData name="Henrik Lindås" userId="d93b5b1d2054829e" providerId="LiveId" clId="{30EE39CE-A754-496D-90BA-8BF6246A3B76}" dt="2026-02-11T18:39:42.471" v="8456" actId="1076"/>
          <ac:spMkLst>
            <pc:docMk/>
            <pc:sldMk cId="1858745361" sldId="259"/>
            <ac:spMk id="20" creationId="{B213CC0D-7880-1763-07D2-005999860E65}"/>
          </ac:spMkLst>
        </pc:spChg>
        <pc:spChg chg="add mod">
          <ac:chgData name="Henrik Lindås" userId="d93b5b1d2054829e" providerId="LiveId" clId="{30EE39CE-A754-496D-90BA-8BF6246A3B76}" dt="2026-02-11T18:39:42.471" v="8456" actId="1076"/>
          <ac:spMkLst>
            <pc:docMk/>
            <pc:sldMk cId="1858745361" sldId="259"/>
            <ac:spMk id="29" creationId="{C1531D86-4A56-C8A9-2C08-8F8145867893}"/>
          </ac:spMkLst>
        </pc:spChg>
        <pc:cxnChg chg="add mod">
          <ac:chgData name="Henrik Lindås" userId="d93b5b1d2054829e" providerId="LiveId" clId="{30EE39CE-A754-496D-90BA-8BF6246A3B76}" dt="2026-01-29T19:13:18.789" v="2763" actId="14100"/>
          <ac:cxnSpMkLst>
            <pc:docMk/>
            <pc:sldMk cId="1858745361" sldId="259"/>
            <ac:cxnSpMk id="10" creationId="{2F0ACDAD-097E-7AA9-A15D-C77F3981C736}"/>
          </ac:cxnSpMkLst>
        </pc:cxnChg>
        <pc:cxnChg chg="add mod">
          <ac:chgData name="Henrik Lindås" userId="d93b5b1d2054829e" providerId="LiveId" clId="{30EE39CE-A754-496D-90BA-8BF6246A3B76}" dt="2026-01-29T19:16:50.845" v="2855" actId="14100"/>
          <ac:cxnSpMkLst>
            <pc:docMk/>
            <pc:sldMk cId="1858745361" sldId="259"/>
            <ac:cxnSpMk id="12" creationId="{7FACE563-8B94-24AB-9A6B-5B2F3D4AD6E8}"/>
          </ac:cxnSpMkLst>
        </pc:cxnChg>
        <pc:cxnChg chg="add mod">
          <ac:chgData name="Henrik Lindås" userId="d93b5b1d2054829e" providerId="LiveId" clId="{30EE39CE-A754-496D-90BA-8BF6246A3B76}" dt="2026-02-11T18:39:42.471" v="8456" actId="1076"/>
          <ac:cxnSpMkLst>
            <pc:docMk/>
            <pc:sldMk cId="1858745361" sldId="259"/>
            <ac:cxnSpMk id="14" creationId="{176950CF-F05E-1121-7469-6C298BD57DCF}"/>
          </ac:cxnSpMkLst>
        </pc:cxnChg>
        <pc:cxnChg chg="add mod">
          <ac:chgData name="Henrik Lindås" userId="d93b5b1d2054829e" providerId="LiveId" clId="{30EE39CE-A754-496D-90BA-8BF6246A3B76}" dt="2026-02-11T18:39:42.471" v="8456" actId="1076"/>
          <ac:cxnSpMkLst>
            <pc:docMk/>
            <pc:sldMk cId="1858745361" sldId="259"/>
            <ac:cxnSpMk id="17" creationId="{68E20050-297C-0699-461B-9808E771019A}"/>
          </ac:cxnSpMkLst>
        </pc:cxnChg>
        <pc:cxnChg chg="add mod">
          <ac:chgData name="Henrik Lindås" userId="d93b5b1d2054829e" providerId="LiveId" clId="{30EE39CE-A754-496D-90BA-8BF6246A3B76}" dt="2026-01-29T19:15:50.345" v="2833" actId="1076"/>
          <ac:cxnSpMkLst>
            <pc:docMk/>
            <pc:sldMk cId="1858745361" sldId="259"/>
            <ac:cxnSpMk id="24" creationId="{247A484D-6D91-3554-611E-C20507BCFD99}"/>
          </ac:cxnSpMkLst>
        </pc:cxnChg>
        <pc:cxnChg chg="add mod">
          <ac:chgData name="Henrik Lindås" userId="d93b5b1d2054829e" providerId="LiveId" clId="{30EE39CE-A754-496D-90BA-8BF6246A3B76}" dt="2026-01-29T19:17:08.004" v="2859" actId="1076"/>
          <ac:cxnSpMkLst>
            <pc:docMk/>
            <pc:sldMk cId="1858745361" sldId="259"/>
            <ac:cxnSpMk id="28" creationId="{AB1DE8A0-5D3A-DECD-40D9-7C5422D28233}"/>
          </ac:cxnSpMkLst>
        </pc:cxnChg>
        <pc:cxnChg chg="add mod">
          <ac:chgData name="Henrik Lindås" userId="d93b5b1d2054829e" providerId="LiveId" clId="{30EE39CE-A754-496D-90BA-8BF6246A3B76}" dt="2026-02-11T18:39:42.471" v="8456" actId="1076"/>
          <ac:cxnSpMkLst>
            <pc:docMk/>
            <pc:sldMk cId="1858745361" sldId="259"/>
            <ac:cxnSpMk id="31" creationId="{81D87C02-E94D-BADB-A934-765A03D28149}"/>
          </ac:cxnSpMkLst>
        </pc:cxnChg>
      </pc:sldChg>
      <pc:sldChg chg="addSp delSp modSp add mod">
        <pc:chgData name="Henrik Lindås" userId="d93b5b1d2054829e" providerId="LiveId" clId="{30EE39CE-A754-496D-90BA-8BF6246A3B76}" dt="2026-02-11T19:53:53.077" v="12857" actId="20577"/>
        <pc:sldMkLst>
          <pc:docMk/>
          <pc:sldMk cId="3261024214" sldId="261"/>
        </pc:sldMkLst>
        <pc:spChg chg="mod">
          <ac:chgData name="Henrik Lindås" userId="d93b5b1d2054829e" providerId="LiveId" clId="{30EE39CE-A754-496D-90BA-8BF6246A3B76}" dt="2026-01-28T17:15:28.745" v="513" actId="20577"/>
          <ac:spMkLst>
            <pc:docMk/>
            <pc:sldMk cId="3261024214" sldId="261"/>
            <ac:spMk id="2" creationId="{BAD197F1-5EF8-0CDE-D118-7ED104181594}"/>
          </ac:spMkLst>
        </pc:spChg>
        <pc:spChg chg="mod">
          <ac:chgData name="Henrik Lindås" userId="d93b5b1d2054829e" providerId="LiveId" clId="{30EE39CE-A754-496D-90BA-8BF6246A3B76}" dt="2026-02-11T19:53:53.077" v="12857" actId="20577"/>
          <ac:spMkLst>
            <pc:docMk/>
            <pc:sldMk cId="3261024214" sldId="261"/>
            <ac:spMk id="3" creationId="{36158251-6F69-47B5-0DC9-78E6C954B874}"/>
          </ac:spMkLst>
        </pc:spChg>
        <pc:spChg chg="add del">
          <ac:chgData name="Henrik Lindås" userId="d93b5b1d2054829e" providerId="LiveId" clId="{30EE39CE-A754-496D-90BA-8BF6246A3B76}" dt="2026-02-11T10:23:09.024" v="3872" actId="478"/>
          <ac:spMkLst>
            <pc:docMk/>
            <pc:sldMk cId="3261024214" sldId="261"/>
            <ac:spMk id="6" creationId="{51979C7D-6D68-DFF1-EA9B-84632914A55D}"/>
          </ac:spMkLst>
        </pc:spChg>
        <pc:spChg chg="add del">
          <ac:chgData name="Henrik Lindås" userId="d93b5b1d2054829e" providerId="LiveId" clId="{30EE39CE-A754-496D-90BA-8BF6246A3B76}" dt="2026-02-11T10:23:01.826" v="3871" actId="22"/>
          <ac:spMkLst>
            <pc:docMk/>
            <pc:sldMk cId="3261024214" sldId="261"/>
            <ac:spMk id="8" creationId="{1CD7B312-190D-AFE8-6A9F-46134C8A6476}"/>
          </ac:spMkLst>
        </pc:spChg>
      </pc:sldChg>
      <pc:sldChg chg="addSp delSp modSp add mod">
        <pc:chgData name="Henrik Lindås" userId="d93b5b1d2054829e" providerId="LiveId" clId="{30EE39CE-A754-496D-90BA-8BF6246A3B76}" dt="2026-01-28T17:44:02.419" v="2111" actId="1076"/>
        <pc:sldMkLst>
          <pc:docMk/>
          <pc:sldMk cId="2583764947" sldId="262"/>
        </pc:sldMkLst>
        <pc:spChg chg="mod">
          <ac:chgData name="Henrik Lindås" userId="d93b5b1d2054829e" providerId="LiveId" clId="{30EE39CE-A754-496D-90BA-8BF6246A3B76}" dt="2026-01-28T17:18:54.738" v="618" actId="20577"/>
          <ac:spMkLst>
            <pc:docMk/>
            <pc:sldMk cId="2583764947" sldId="262"/>
            <ac:spMk id="2" creationId="{779E34B4-DBE8-1768-5648-3D4ABA217CF0}"/>
          </ac:spMkLst>
        </pc:spChg>
        <pc:picChg chg="add mod">
          <ac:chgData name="Henrik Lindås" userId="d93b5b1d2054829e" providerId="LiveId" clId="{30EE39CE-A754-496D-90BA-8BF6246A3B76}" dt="2026-01-28T17:44:02.419" v="2111" actId="1076"/>
          <ac:picMkLst>
            <pc:docMk/>
            <pc:sldMk cId="2583764947" sldId="262"/>
            <ac:picMk id="14" creationId="{DEE45A43-A869-62D2-DDBD-55AD7EAF2F6F}"/>
          </ac:picMkLst>
        </pc:picChg>
      </pc:sldChg>
      <pc:sldChg chg="addSp delSp modSp add mod">
        <pc:chgData name="Henrik Lindås" userId="d93b5b1d2054829e" providerId="LiveId" clId="{30EE39CE-A754-496D-90BA-8BF6246A3B76}" dt="2026-02-12T18:00:54.990" v="13635" actId="26606"/>
        <pc:sldMkLst>
          <pc:docMk/>
          <pc:sldMk cId="3616234890" sldId="263"/>
        </pc:sldMkLst>
        <pc:spChg chg="mod">
          <ac:chgData name="Henrik Lindås" userId="d93b5b1d2054829e" providerId="LiveId" clId="{30EE39CE-A754-496D-90BA-8BF6246A3B76}" dt="2026-01-28T17:18:33.930" v="593" actId="20577"/>
          <ac:spMkLst>
            <pc:docMk/>
            <pc:sldMk cId="3616234890" sldId="263"/>
            <ac:spMk id="2" creationId="{BD0EE2C7-E088-3F7F-DA28-9460C86DB633}"/>
          </ac:spMkLst>
        </pc:spChg>
        <pc:spChg chg="del mod">
          <ac:chgData name="Henrik Lindås" userId="d93b5b1d2054829e" providerId="LiveId" clId="{30EE39CE-A754-496D-90BA-8BF6246A3B76}" dt="2026-02-12T18:00:54.990" v="13635" actId="26606"/>
          <ac:spMkLst>
            <pc:docMk/>
            <pc:sldMk cId="3616234890" sldId="263"/>
            <ac:spMk id="3" creationId="{630E9A01-60C4-89D5-0AD7-14CC5EC67649}"/>
          </ac:spMkLst>
        </pc:spChg>
        <pc:graphicFrameChg chg="add">
          <ac:chgData name="Henrik Lindås" userId="d93b5b1d2054829e" providerId="LiveId" clId="{30EE39CE-A754-496D-90BA-8BF6246A3B76}" dt="2026-02-12T18:00:54.990" v="13635" actId="26606"/>
          <ac:graphicFrameMkLst>
            <pc:docMk/>
            <pc:sldMk cId="3616234890" sldId="263"/>
            <ac:graphicFrameMk id="6" creationId="{C572C4AB-A1E2-251D-516A-13DB163DDC97}"/>
          </ac:graphicFrameMkLst>
        </pc:graphicFrameChg>
      </pc:sldChg>
      <pc:sldChg chg="addSp modSp add mod">
        <pc:chgData name="Henrik Lindås" userId="d93b5b1d2054829e" providerId="LiveId" clId="{30EE39CE-A754-496D-90BA-8BF6246A3B76}" dt="2026-01-29T19:10:59.588" v="2698" actId="20577"/>
        <pc:sldMkLst>
          <pc:docMk/>
          <pc:sldMk cId="907751194" sldId="264"/>
        </pc:sldMkLst>
        <pc:spChg chg="mod">
          <ac:chgData name="Henrik Lindås" userId="d93b5b1d2054829e" providerId="LiveId" clId="{30EE39CE-A754-496D-90BA-8BF6246A3B76}" dt="2026-01-28T17:19:24.267" v="671" actId="20577"/>
          <ac:spMkLst>
            <pc:docMk/>
            <pc:sldMk cId="907751194" sldId="264"/>
            <ac:spMk id="2" creationId="{8EA8EFD0-2552-7B60-6454-CA976A6B64C5}"/>
          </ac:spMkLst>
        </pc:spChg>
        <pc:spChg chg="mod">
          <ac:chgData name="Henrik Lindås" userId="d93b5b1d2054829e" providerId="LiveId" clId="{30EE39CE-A754-496D-90BA-8BF6246A3B76}" dt="2026-01-29T19:10:59.588" v="2698" actId="20577"/>
          <ac:spMkLst>
            <pc:docMk/>
            <pc:sldMk cId="907751194" sldId="264"/>
            <ac:spMk id="3" creationId="{6D33AA20-A828-47B3-DFC4-1A5345D5CB6D}"/>
          </ac:spMkLst>
        </pc:spChg>
        <pc:picChg chg="add mod">
          <ac:chgData name="Henrik Lindås" userId="d93b5b1d2054829e" providerId="LiveId" clId="{30EE39CE-A754-496D-90BA-8BF6246A3B76}" dt="2026-01-29T19:08:30.975" v="2191" actId="1076"/>
          <ac:picMkLst>
            <pc:docMk/>
            <pc:sldMk cId="907751194" sldId="264"/>
            <ac:picMk id="6" creationId="{4AEDCBC4-0DEA-402B-762D-1404894A132E}"/>
          </ac:picMkLst>
        </pc:picChg>
      </pc:sldChg>
      <pc:sldChg chg="modSp add mod">
        <pc:chgData name="Henrik Lindås" userId="d93b5b1d2054829e" providerId="LiveId" clId="{30EE39CE-A754-496D-90BA-8BF6246A3B76}" dt="2026-02-12T18:01:32.073" v="13637" actId="113"/>
        <pc:sldMkLst>
          <pc:docMk/>
          <pc:sldMk cId="2713474312" sldId="265"/>
        </pc:sldMkLst>
        <pc:spChg chg="mod">
          <ac:chgData name="Henrik Lindås" userId="d93b5b1d2054829e" providerId="LiveId" clId="{30EE39CE-A754-496D-90BA-8BF6246A3B76}" dt="2026-01-28T17:19:38.868" v="684" actId="20577"/>
          <ac:spMkLst>
            <pc:docMk/>
            <pc:sldMk cId="2713474312" sldId="265"/>
            <ac:spMk id="2" creationId="{1B27BB70-4220-FFF3-4F3C-636D41BC7400}"/>
          </ac:spMkLst>
        </pc:spChg>
        <pc:spChg chg="mod">
          <ac:chgData name="Henrik Lindås" userId="d93b5b1d2054829e" providerId="LiveId" clId="{30EE39CE-A754-496D-90BA-8BF6246A3B76}" dt="2026-02-12T18:01:32.073" v="13637" actId="113"/>
          <ac:spMkLst>
            <pc:docMk/>
            <pc:sldMk cId="2713474312" sldId="265"/>
            <ac:spMk id="3" creationId="{F2402C6B-E610-D3A6-835F-F43A42416489}"/>
          </ac:spMkLst>
        </pc:spChg>
      </pc:sldChg>
      <pc:sldChg chg="addSp delSp modSp add mod">
        <pc:chgData name="Henrik Lindås" userId="d93b5b1d2054829e" providerId="LiveId" clId="{30EE39CE-A754-496D-90BA-8BF6246A3B76}" dt="2026-02-11T18:39:31.063" v="8455" actId="20577"/>
        <pc:sldMkLst>
          <pc:docMk/>
          <pc:sldMk cId="4193949842" sldId="266"/>
        </pc:sldMkLst>
        <pc:spChg chg="mod">
          <ac:chgData name="Henrik Lindås" userId="d93b5b1d2054829e" providerId="LiveId" clId="{30EE39CE-A754-496D-90BA-8BF6246A3B76}" dt="2026-01-28T17:21:59.400" v="859" actId="20577"/>
          <ac:spMkLst>
            <pc:docMk/>
            <pc:sldMk cId="4193949842" sldId="266"/>
            <ac:spMk id="2" creationId="{146833A8-6D9E-1324-93A2-376AE3B48EBF}"/>
          </ac:spMkLst>
        </pc:spChg>
        <pc:spChg chg="add mod">
          <ac:chgData name="Henrik Lindås" userId="d93b5b1d2054829e" providerId="LiveId" clId="{30EE39CE-A754-496D-90BA-8BF6246A3B76}" dt="2026-02-11T18:39:31.063" v="8455" actId="20577"/>
          <ac:spMkLst>
            <pc:docMk/>
            <pc:sldMk cId="4193949842" sldId="266"/>
            <ac:spMk id="5" creationId="{83EE342B-0BCA-1E8D-AD12-3BE68AE0134E}"/>
          </ac:spMkLst>
        </pc:spChg>
        <pc:spChg chg="add del mod">
          <ac:chgData name="Henrik Lindås" userId="d93b5b1d2054829e" providerId="LiveId" clId="{30EE39CE-A754-496D-90BA-8BF6246A3B76}" dt="2026-02-11T10:22:22.281" v="3866" actId="255"/>
          <ac:spMkLst>
            <pc:docMk/>
            <pc:sldMk cId="4193949842" sldId="266"/>
            <ac:spMk id="6" creationId="{4B6E53EC-C9B1-0AB1-0EBC-3865BE3AAB38}"/>
          </ac:spMkLst>
        </pc:spChg>
      </pc:sldChg>
      <pc:sldChg chg="addSp modSp add mod">
        <pc:chgData name="Henrik Lindås" userId="d93b5b1d2054829e" providerId="LiveId" clId="{30EE39CE-A754-496D-90BA-8BF6246A3B76}" dt="2026-02-11T20:28:52.591" v="13601" actId="20577"/>
        <pc:sldMkLst>
          <pc:docMk/>
          <pc:sldMk cId="1175142272" sldId="267"/>
        </pc:sldMkLst>
        <pc:spChg chg="mod">
          <ac:chgData name="Henrik Lindås" userId="d93b5b1d2054829e" providerId="LiveId" clId="{30EE39CE-A754-496D-90BA-8BF6246A3B76}" dt="2026-02-11T10:48:44.016" v="6912" actId="20577"/>
          <ac:spMkLst>
            <pc:docMk/>
            <pc:sldMk cId="1175142272" sldId="267"/>
            <ac:spMk id="2" creationId="{234387A1-70BF-4FB9-6411-4AA0BEAD6D44}"/>
          </ac:spMkLst>
        </pc:spChg>
        <pc:spChg chg="mod">
          <ac:chgData name="Henrik Lindås" userId="d93b5b1d2054829e" providerId="LiveId" clId="{30EE39CE-A754-496D-90BA-8BF6246A3B76}" dt="2026-02-11T20:28:52.591" v="13601" actId="20577"/>
          <ac:spMkLst>
            <pc:docMk/>
            <pc:sldMk cId="1175142272" sldId="267"/>
            <ac:spMk id="3" creationId="{1F1DAD51-5B91-06C2-0DEB-6FB1FCCBFD9F}"/>
          </ac:spMkLst>
        </pc:spChg>
        <pc:graphicFrameChg chg="add mod">
          <ac:chgData name="Henrik Lindås" userId="d93b5b1d2054829e" providerId="LiveId" clId="{30EE39CE-A754-496D-90BA-8BF6246A3B76}" dt="2026-02-11T20:24:50.567" v="13423" actId="1076"/>
          <ac:graphicFrameMkLst>
            <pc:docMk/>
            <pc:sldMk cId="1175142272" sldId="267"/>
            <ac:graphicFrameMk id="5" creationId="{A4499AAF-C661-324C-E01C-B73FD28FFDAA}"/>
          </ac:graphicFrameMkLst>
        </pc:graphicFrameChg>
      </pc:sldChg>
      <pc:sldChg chg="addSp delSp modSp add mod">
        <pc:chgData name="Henrik Lindås" userId="d93b5b1d2054829e" providerId="LiveId" clId="{30EE39CE-A754-496D-90BA-8BF6246A3B76}" dt="2026-02-12T17:59:00.870" v="13610" actId="1076"/>
        <pc:sldMkLst>
          <pc:docMk/>
          <pc:sldMk cId="3559216097" sldId="268"/>
        </pc:sldMkLst>
        <pc:spChg chg="mod">
          <ac:chgData name="Henrik Lindås" userId="d93b5b1d2054829e" providerId="LiveId" clId="{30EE39CE-A754-496D-90BA-8BF6246A3B76}" dt="2026-01-28T17:22:49.982" v="879" actId="20577"/>
          <ac:spMkLst>
            <pc:docMk/>
            <pc:sldMk cId="3559216097" sldId="268"/>
            <ac:spMk id="2" creationId="{6C154CD2-F4C8-06B3-D1CF-530DC0D4D812}"/>
          </ac:spMkLst>
        </pc:spChg>
        <pc:spChg chg="mod">
          <ac:chgData name="Henrik Lindås" userId="d93b5b1d2054829e" providerId="LiveId" clId="{30EE39CE-A754-496D-90BA-8BF6246A3B76}" dt="2026-02-11T19:13:54.439" v="11754" actId="313"/>
          <ac:spMkLst>
            <pc:docMk/>
            <pc:sldMk cId="3559216097" sldId="268"/>
            <ac:spMk id="3" creationId="{58C0CBC2-CF3E-899C-9B74-C0836C0A520D}"/>
          </ac:spMkLst>
        </pc:spChg>
        <pc:spChg chg="add del mod">
          <ac:chgData name="Henrik Lindås" userId="d93b5b1d2054829e" providerId="LiveId" clId="{30EE39CE-A754-496D-90BA-8BF6246A3B76}" dt="2026-02-12T17:58:17.835" v="13603" actId="478"/>
          <ac:spMkLst>
            <pc:docMk/>
            <pc:sldMk cId="3559216097" sldId="268"/>
            <ac:spMk id="5" creationId="{7AF4D864-2591-0F59-8E2A-BB45BF498FEF}"/>
          </ac:spMkLst>
        </pc:spChg>
        <pc:picChg chg="add mod">
          <ac:chgData name="Henrik Lindås" userId="d93b5b1d2054829e" providerId="LiveId" clId="{30EE39CE-A754-496D-90BA-8BF6246A3B76}" dt="2026-02-12T17:59:00.870" v="13610" actId="1076"/>
          <ac:picMkLst>
            <pc:docMk/>
            <pc:sldMk cId="3559216097" sldId="268"/>
            <ac:picMk id="7" creationId="{6CD86361-B7C5-764E-68AE-6F84F6D22C1E}"/>
          </ac:picMkLst>
        </pc:picChg>
      </pc:sldChg>
      <pc:sldChg chg="modSp add mod">
        <pc:chgData name="Henrik Lindås" userId="d93b5b1d2054829e" providerId="LiveId" clId="{30EE39CE-A754-496D-90BA-8BF6246A3B76}" dt="2026-02-11T19:13:17.627" v="11752" actId="20577"/>
        <pc:sldMkLst>
          <pc:docMk/>
          <pc:sldMk cId="3107044393" sldId="269"/>
        </pc:sldMkLst>
        <pc:spChg chg="mod">
          <ac:chgData name="Henrik Lindås" userId="d93b5b1d2054829e" providerId="LiveId" clId="{30EE39CE-A754-496D-90BA-8BF6246A3B76}" dt="2026-01-28T17:46:57.323" v="2139" actId="20577"/>
          <ac:spMkLst>
            <pc:docMk/>
            <pc:sldMk cId="3107044393" sldId="269"/>
            <ac:spMk id="2" creationId="{BAD13898-3019-6EC0-1FD7-F255B2E8E24D}"/>
          </ac:spMkLst>
        </pc:spChg>
        <pc:spChg chg="mod">
          <ac:chgData name="Henrik Lindås" userId="d93b5b1d2054829e" providerId="LiveId" clId="{30EE39CE-A754-496D-90BA-8BF6246A3B76}" dt="2026-02-11T19:13:17.627" v="11752" actId="20577"/>
          <ac:spMkLst>
            <pc:docMk/>
            <pc:sldMk cId="3107044393" sldId="269"/>
            <ac:spMk id="3" creationId="{18896521-8669-D985-1DCE-518E26C060D3}"/>
          </ac:spMkLst>
        </pc:spChg>
      </pc:sldChg>
      <pc:sldChg chg="new del">
        <pc:chgData name="Henrik Lindås" userId="d93b5b1d2054829e" providerId="LiveId" clId="{30EE39CE-A754-496D-90BA-8BF6246A3B76}" dt="2026-02-11T10:51:23.018" v="7140" actId="47"/>
        <pc:sldMkLst>
          <pc:docMk/>
          <pc:sldMk cId="1397756167" sldId="270"/>
        </pc:sldMkLst>
      </pc:sldChg>
      <pc:sldChg chg="addSp delSp modSp add mod ord">
        <pc:chgData name="Henrik Lindås" userId="d93b5b1d2054829e" providerId="LiveId" clId="{30EE39CE-A754-496D-90BA-8BF6246A3B76}" dt="2026-02-12T18:03:11.152" v="13641"/>
        <pc:sldMkLst>
          <pc:docMk/>
          <pc:sldMk cId="1424214721" sldId="271"/>
        </pc:sldMkLst>
        <pc:spChg chg="mod">
          <ac:chgData name="Henrik Lindås" userId="d93b5b1d2054829e" providerId="LiveId" clId="{30EE39CE-A754-496D-90BA-8BF6246A3B76}" dt="2026-02-11T10:23:29.599" v="3909" actId="20577"/>
          <ac:spMkLst>
            <pc:docMk/>
            <pc:sldMk cId="1424214721" sldId="271"/>
            <ac:spMk id="2" creationId="{F4055421-D357-124E-5AA2-1D5B16B1BECD}"/>
          </ac:spMkLst>
        </pc:spChg>
        <pc:spChg chg="add del mod">
          <ac:chgData name="Henrik Lindås" userId="d93b5b1d2054829e" providerId="LiveId" clId="{30EE39CE-A754-496D-90BA-8BF6246A3B76}" dt="2026-02-12T17:59:36.764" v="13615" actId="26606"/>
          <ac:spMkLst>
            <pc:docMk/>
            <pc:sldMk cId="1424214721" sldId="271"/>
            <ac:spMk id="3" creationId="{7DD2F120-1EDD-01DB-5E25-D2DBC6648971}"/>
          </ac:spMkLst>
        </pc:spChg>
        <pc:graphicFrameChg chg="add del">
          <ac:chgData name="Henrik Lindås" userId="d93b5b1d2054829e" providerId="LiveId" clId="{30EE39CE-A754-496D-90BA-8BF6246A3B76}" dt="2026-02-12T17:59:22.017" v="13612" actId="26606"/>
          <ac:graphicFrameMkLst>
            <pc:docMk/>
            <pc:sldMk cId="1424214721" sldId="271"/>
            <ac:graphicFrameMk id="6" creationId="{F61BFCE8-D7C8-E6AE-17F6-93EEB4F708EC}"/>
          </ac:graphicFrameMkLst>
        </pc:graphicFrameChg>
        <pc:graphicFrameChg chg="add del">
          <ac:chgData name="Henrik Lindås" userId="d93b5b1d2054829e" providerId="LiveId" clId="{30EE39CE-A754-496D-90BA-8BF6246A3B76}" dt="2026-02-12T17:59:36.734" v="13614" actId="26606"/>
          <ac:graphicFrameMkLst>
            <pc:docMk/>
            <pc:sldMk cId="1424214721" sldId="271"/>
            <ac:graphicFrameMk id="8" creationId="{4215CCBA-6B91-8FD7-A486-045510417512}"/>
          </ac:graphicFrameMkLst>
        </pc:graphicFrameChg>
        <pc:graphicFrameChg chg="add mod">
          <ac:chgData name="Henrik Lindås" userId="d93b5b1d2054829e" providerId="LiveId" clId="{30EE39CE-A754-496D-90BA-8BF6246A3B76}" dt="2026-02-12T18:03:11.152" v="13641"/>
          <ac:graphicFrameMkLst>
            <pc:docMk/>
            <pc:sldMk cId="1424214721" sldId="271"/>
            <ac:graphicFrameMk id="10" creationId="{F61BFCE8-D7C8-E6AE-17F6-93EEB4F708EC}"/>
          </ac:graphicFrameMkLst>
        </pc:graphicFrameChg>
      </pc:sldChg>
      <pc:sldChg chg="addSp delSp modSp add mod">
        <pc:chgData name="Henrik Lindås" userId="d93b5b1d2054829e" providerId="LiveId" clId="{30EE39CE-A754-496D-90BA-8BF6246A3B76}" dt="2026-02-11T19:51:13.531" v="12823" actId="20577"/>
        <pc:sldMkLst>
          <pc:docMk/>
          <pc:sldMk cId="91097746" sldId="272"/>
        </pc:sldMkLst>
        <pc:spChg chg="add mod">
          <ac:chgData name="Henrik Lindås" userId="d93b5b1d2054829e" providerId="LiveId" clId="{30EE39CE-A754-496D-90BA-8BF6246A3B76}" dt="2026-02-11T19:51:13.531" v="12823" actId="20577"/>
          <ac:spMkLst>
            <pc:docMk/>
            <pc:sldMk cId="91097746" sldId="272"/>
            <ac:spMk id="5" creationId="{A69F3DBA-0C05-AE61-7532-8E72FC8DC67C}"/>
          </ac:spMkLst>
        </pc:spChg>
        <pc:spChg chg="del mod">
          <ac:chgData name="Henrik Lindås" userId="d93b5b1d2054829e" providerId="LiveId" clId="{30EE39CE-A754-496D-90BA-8BF6246A3B76}" dt="2026-02-11T18:17:53.787" v="7479" actId="478"/>
          <ac:spMkLst>
            <pc:docMk/>
            <pc:sldMk cId="91097746" sldId="272"/>
            <ac:spMk id="13" creationId="{C7F191EB-0B5B-B4D3-2759-68F81899EA95}"/>
          </ac:spMkLst>
        </pc:spChg>
        <pc:picChg chg="del">
          <ac:chgData name="Henrik Lindås" userId="d93b5b1d2054829e" providerId="LiveId" clId="{30EE39CE-A754-496D-90BA-8BF6246A3B76}" dt="2026-02-11T18:17:57.122" v="7480" actId="478"/>
          <ac:picMkLst>
            <pc:docMk/>
            <pc:sldMk cId="91097746" sldId="272"/>
            <ac:picMk id="6" creationId="{50D10892-D659-B93B-3D58-4D352491F265}"/>
          </ac:picMkLst>
        </pc:picChg>
        <pc:picChg chg="del">
          <ac:chgData name="Henrik Lindås" userId="d93b5b1d2054829e" providerId="LiveId" clId="{30EE39CE-A754-496D-90BA-8BF6246A3B76}" dt="2026-02-11T18:17:57.802" v="7481" actId="478"/>
          <ac:picMkLst>
            <pc:docMk/>
            <pc:sldMk cId="91097746" sldId="272"/>
            <ac:picMk id="8" creationId="{F2797757-F139-55CF-C8FF-0EDA72D4200D}"/>
          </ac:picMkLst>
        </pc:picChg>
        <pc:picChg chg="del">
          <ac:chgData name="Henrik Lindås" userId="d93b5b1d2054829e" providerId="LiveId" clId="{30EE39CE-A754-496D-90BA-8BF6246A3B76}" dt="2026-02-11T18:17:58.365" v="7482" actId="478"/>
          <ac:picMkLst>
            <pc:docMk/>
            <pc:sldMk cId="91097746" sldId="272"/>
            <ac:picMk id="10" creationId="{875BD974-9772-B2D5-05CD-023D5D7868DE}"/>
          </ac:picMkLst>
        </pc:picChg>
      </pc:sldChg>
      <pc:sldChg chg="addSp delSp modSp add del mod">
        <pc:chgData name="Henrik Lindås" userId="d93b5b1d2054829e" providerId="LiveId" clId="{30EE39CE-A754-496D-90BA-8BF6246A3B76}" dt="2026-02-11T18:35:55.514" v="8359" actId="47"/>
        <pc:sldMkLst>
          <pc:docMk/>
          <pc:sldMk cId="1461337148" sldId="273"/>
        </pc:sldMkLst>
        <pc:spChg chg="mod">
          <ac:chgData name="Henrik Lindås" userId="d93b5b1d2054829e" providerId="LiveId" clId="{30EE39CE-A754-496D-90BA-8BF6246A3B76}" dt="2026-02-11T18:33:36.540" v="8208" actId="20577"/>
          <ac:spMkLst>
            <pc:docMk/>
            <pc:sldMk cId="1461337148" sldId="273"/>
            <ac:spMk id="2" creationId="{E6AA7C61-991E-895F-7F35-48773BEE2650}"/>
          </ac:spMkLst>
        </pc:spChg>
        <pc:spChg chg="del">
          <ac:chgData name="Henrik Lindås" userId="d93b5b1d2054829e" providerId="LiveId" clId="{30EE39CE-A754-496D-90BA-8BF6246A3B76}" dt="2026-02-11T18:32:35.336" v="8085" actId="1032"/>
          <ac:spMkLst>
            <pc:docMk/>
            <pc:sldMk cId="1461337148" sldId="273"/>
            <ac:spMk id="3" creationId="{3F6CC1C1-0FC6-8175-BE70-9EF1D23CFF7F}"/>
          </ac:spMkLst>
        </pc:spChg>
        <pc:spChg chg="add mod">
          <ac:chgData name="Henrik Lindås" userId="d93b5b1d2054829e" providerId="LiveId" clId="{30EE39CE-A754-496D-90BA-8BF6246A3B76}" dt="2026-02-11T18:35:31.354" v="8353" actId="21"/>
          <ac:spMkLst>
            <pc:docMk/>
            <pc:sldMk cId="1461337148" sldId="273"/>
            <ac:spMk id="7" creationId="{A5972B1E-ACE7-8CFD-10D7-1892C132B826}"/>
          </ac:spMkLst>
        </pc:spChg>
        <pc:graphicFrameChg chg="add del mod modGraphic">
          <ac:chgData name="Henrik Lindås" userId="d93b5b1d2054829e" providerId="LiveId" clId="{30EE39CE-A754-496D-90BA-8BF6246A3B76}" dt="2026-02-11T18:35:31.354" v="8353" actId="21"/>
          <ac:graphicFrameMkLst>
            <pc:docMk/>
            <pc:sldMk cId="1461337148" sldId="273"/>
            <ac:graphicFrameMk id="5" creationId="{A4499AAF-C661-324C-E01C-B73FD28FFDAA}"/>
          </ac:graphicFrameMkLst>
        </pc:graphicFrameChg>
      </pc:sldChg>
      <pc:sldChg chg="new del">
        <pc:chgData name="Henrik Lindås" userId="d93b5b1d2054829e" providerId="LiveId" clId="{30EE39CE-A754-496D-90BA-8BF6246A3B76}" dt="2026-02-11T18:31:55.004" v="8074" actId="47"/>
        <pc:sldMkLst>
          <pc:docMk/>
          <pc:sldMk cId="1503119170" sldId="273"/>
        </pc:sldMkLst>
      </pc:sldChg>
    </pc:docChg>
  </pc:docChgLst>
</pc:chgInfo>
</file>

<file path=ppt/diagrams/_rels/data1.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svg"/><Relationship Id="rId7" Type="http://schemas.openxmlformats.org/officeDocument/2006/relationships/image" Target="../media/image8.svg"/><Relationship Id="rId2" Type="http://schemas.openxmlformats.org/officeDocument/2006/relationships/image" Target="../media/image3.png"/><Relationship Id="rId1" Type="http://schemas.openxmlformats.org/officeDocument/2006/relationships/hyperlink" Target="https://www.idrettsforbundet.no/contentassets/4cae721b4fdf41519e4db80c27abf38f/idretten-som-arbeidsgiver---en-veiledning.pdf" TargetMode="External"/><Relationship Id="rId6" Type="http://schemas.openxmlformats.org/officeDocument/2006/relationships/image" Target="../media/image7.png"/><Relationship Id="rId11" Type="http://schemas.openxmlformats.org/officeDocument/2006/relationships/image" Target="../media/image12.svg"/><Relationship Id="rId5" Type="http://schemas.openxmlformats.org/officeDocument/2006/relationships/image" Target="../media/image6.svg"/><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10.svg"/></Relationships>
</file>

<file path=ppt/diagrams/_rels/drawing1.xml.rels><?xml version="1.0" encoding="UTF-8" standalone="yes"?>
<Relationships xmlns="http://schemas.openxmlformats.org/package/2006/relationships"><Relationship Id="rId8" Type="http://schemas.openxmlformats.org/officeDocument/2006/relationships/image" Target="../media/image10.svg"/><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image" Target="../media/image4.svg"/><Relationship Id="rId1" Type="http://schemas.openxmlformats.org/officeDocument/2006/relationships/image" Target="../media/image3.png"/><Relationship Id="rId6" Type="http://schemas.openxmlformats.org/officeDocument/2006/relationships/image" Target="../media/image8.svg"/><Relationship Id="rId11" Type="http://schemas.openxmlformats.org/officeDocument/2006/relationships/hyperlink" Target="https://www.idrettsforbundet.no/contentassets/4cae721b4fdf41519e4db80c27abf38f/idretten-som-arbeidsgiver---en-veiledning.pdf" TargetMode="External"/><Relationship Id="rId5" Type="http://schemas.openxmlformats.org/officeDocument/2006/relationships/image" Target="../media/image7.png"/><Relationship Id="rId10" Type="http://schemas.openxmlformats.org/officeDocument/2006/relationships/image" Target="../media/image12.svg"/><Relationship Id="rId4" Type="http://schemas.openxmlformats.org/officeDocument/2006/relationships/image" Target="../media/image6.svg"/><Relationship Id="rId9" Type="http://schemas.openxmlformats.org/officeDocument/2006/relationships/image" Target="../media/image11.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4E9BE1E-02F4-47F6-9271-9EF6B497698A}" type="doc">
      <dgm:prSet loTypeId="urn:microsoft.com/office/officeart/2018/2/layout/IconCircleList" loCatId="icon" qsTypeId="urn:microsoft.com/office/officeart/2005/8/quickstyle/simple1" qsCatId="simple" csTypeId="urn:microsoft.com/office/officeart/2005/8/colors/accent1_2" csCatId="accent1" phldr="1"/>
      <dgm:spPr/>
      <dgm:t>
        <a:bodyPr/>
        <a:lstStyle/>
        <a:p>
          <a:endParaRPr lang="en-US"/>
        </a:p>
      </dgm:t>
    </dgm:pt>
    <dgm:pt modelId="{FFBFC9D7-1CC5-4842-B28D-E1EB79D44384}">
      <dgm:prSet/>
      <dgm:spPr/>
      <dgm:t>
        <a:bodyPr/>
        <a:lstStyle/>
        <a:p>
          <a:pPr>
            <a:lnSpc>
              <a:spcPct val="100000"/>
            </a:lnSpc>
          </a:pPr>
          <a:r>
            <a:rPr lang="nb-NO"/>
            <a:t>Ved å ansette en daglig leder tar LIL på seg ansvar som arbeidsgiver. Hovedstyret blir den formelle arbeidsgiveren</a:t>
          </a:r>
          <a:endParaRPr lang="en-US"/>
        </a:p>
      </dgm:t>
    </dgm:pt>
    <dgm:pt modelId="{246B3D94-BEF1-4C9C-B7CE-A5F09EE91773}" type="parTrans" cxnId="{0AF20B3C-936B-4C2C-85AA-D7833F6C8B97}">
      <dgm:prSet/>
      <dgm:spPr/>
      <dgm:t>
        <a:bodyPr/>
        <a:lstStyle/>
        <a:p>
          <a:endParaRPr lang="en-US"/>
        </a:p>
      </dgm:t>
    </dgm:pt>
    <dgm:pt modelId="{878480B8-D809-4B66-8649-FE485C62BE7C}" type="sibTrans" cxnId="{0AF20B3C-936B-4C2C-85AA-D7833F6C8B97}">
      <dgm:prSet/>
      <dgm:spPr/>
      <dgm:t>
        <a:bodyPr/>
        <a:lstStyle/>
        <a:p>
          <a:pPr>
            <a:lnSpc>
              <a:spcPct val="100000"/>
            </a:lnSpc>
          </a:pPr>
          <a:endParaRPr lang="en-US"/>
        </a:p>
      </dgm:t>
    </dgm:pt>
    <dgm:pt modelId="{B9DCE36B-2AF8-4E4C-8680-84D3988FB975}">
      <dgm:prSet/>
      <dgm:spPr/>
      <dgm:t>
        <a:bodyPr/>
        <a:lstStyle/>
        <a:p>
          <a:pPr>
            <a:lnSpc>
              <a:spcPct val="100000"/>
            </a:lnSpc>
          </a:pPr>
          <a:r>
            <a:rPr lang="nb-NO"/>
            <a:t>Styret har styringsretten, og styreansvar. Styret utpeker en ansvarlig som har ansvaret for oppfølging av daglig leder samt oppfølging av økonomi. </a:t>
          </a:r>
          <a:endParaRPr lang="en-US"/>
        </a:p>
      </dgm:t>
    </dgm:pt>
    <dgm:pt modelId="{1CA3866B-B8F1-42F6-9C1C-5D4BCAA42FA2}" type="parTrans" cxnId="{C3E31E5A-9DD6-4949-A262-10A4429D2607}">
      <dgm:prSet/>
      <dgm:spPr/>
      <dgm:t>
        <a:bodyPr/>
        <a:lstStyle/>
        <a:p>
          <a:endParaRPr lang="en-US"/>
        </a:p>
      </dgm:t>
    </dgm:pt>
    <dgm:pt modelId="{88BF8B99-CD56-47C0-9976-332273D1B03D}" type="sibTrans" cxnId="{C3E31E5A-9DD6-4949-A262-10A4429D2607}">
      <dgm:prSet/>
      <dgm:spPr/>
      <dgm:t>
        <a:bodyPr/>
        <a:lstStyle/>
        <a:p>
          <a:pPr>
            <a:lnSpc>
              <a:spcPct val="100000"/>
            </a:lnSpc>
          </a:pPr>
          <a:endParaRPr lang="en-US"/>
        </a:p>
      </dgm:t>
    </dgm:pt>
    <dgm:pt modelId="{0C7547B9-DC94-4E9D-BA52-6F937AC1C8BA}">
      <dgm:prSet/>
      <dgm:spPr/>
      <dgm:t>
        <a:bodyPr/>
        <a:lstStyle/>
        <a:p>
          <a:pPr>
            <a:lnSpc>
              <a:spcPct val="100000"/>
            </a:lnSpc>
          </a:pPr>
          <a:r>
            <a:rPr lang="nb-NO"/>
            <a:t>En ansatt i et idrettslag har samme rettigheter som en hvilken som helst annen ansatt i en vanlig bedrift</a:t>
          </a:r>
          <a:endParaRPr lang="en-US"/>
        </a:p>
      </dgm:t>
    </dgm:pt>
    <dgm:pt modelId="{822DF4EE-BE75-4882-838B-C2415F6B7786}" type="parTrans" cxnId="{90D559E0-1D77-44EE-9047-88C916C823D4}">
      <dgm:prSet/>
      <dgm:spPr/>
      <dgm:t>
        <a:bodyPr/>
        <a:lstStyle/>
        <a:p>
          <a:endParaRPr lang="en-US"/>
        </a:p>
      </dgm:t>
    </dgm:pt>
    <dgm:pt modelId="{08840FC2-C953-41BE-8B74-4E0D6E9968EC}" type="sibTrans" cxnId="{90D559E0-1D77-44EE-9047-88C916C823D4}">
      <dgm:prSet/>
      <dgm:spPr/>
      <dgm:t>
        <a:bodyPr/>
        <a:lstStyle/>
        <a:p>
          <a:pPr>
            <a:lnSpc>
              <a:spcPct val="100000"/>
            </a:lnSpc>
          </a:pPr>
          <a:endParaRPr lang="en-US"/>
        </a:p>
      </dgm:t>
    </dgm:pt>
    <dgm:pt modelId="{763E1FA0-8785-424B-BA2D-4E9B5B4B8F89}">
      <dgm:prSet/>
      <dgm:spPr/>
      <dgm:t>
        <a:bodyPr/>
        <a:lstStyle/>
        <a:p>
          <a:pPr>
            <a:lnSpc>
              <a:spcPct val="100000"/>
            </a:lnSpc>
          </a:pPr>
          <a:r>
            <a:rPr lang="nb-NO"/>
            <a:t>Arbeidsmiljøloven gjelder, og idrettslaget må blant annet sørge for et forsvarlig og sikkert arbeidsmiljø, lønn, pensjon, forsikring, HMS, mm. </a:t>
          </a:r>
          <a:endParaRPr lang="en-US"/>
        </a:p>
      </dgm:t>
    </dgm:pt>
    <dgm:pt modelId="{5BB052B7-4B23-46A3-B03C-8047EB263ED6}" type="parTrans" cxnId="{204E5238-3B43-4B17-BC16-9EB6E1B0EDA8}">
      <dgm:prSet/>
      <dgm:spPr/>
      <dgm:t>
        <a:bodyPr/>
        <a:lstStyle/>
        <a:p>
          <a:endParaRPr lang="en-US"/>
        </a:p>
      </dgm:t>
    </dgm:pt>
    <dgm:pt modelId="{87C9DAF6-3366-4921-9519-FC87A98405B9}" type="sibTrans" cxnId="{204E5238-3B43-4B17-BC16-9EB6E1B0EDA8}">
      <dgm:prSet/>
      <dgm:spPr/>
      <dgm:t>
        <a:bodyPr/>
        <a:lstStyle/>
        <a:p>
          <a:pPr>
            <a:lnSpc>
              <a:spcPct val="100000"/>
            </a:lnSpc>
          </a:pPr>
          <a:endParaRPr lang="en-US"/>
        </a:p>
      </dgm:t>
    </dgm:pt>
    <dgm:pt modelId="{C5DDDBC2-057B-4C65-9338-EDC07F7B5D4F}">
      <dgm:prSet/>
      <dgm:spPr/>
      <dgm:t>
        <a:bodyPr/>
        <a:lstStyle/>
        <a:p>
          <a:pPr>
            <a:lnSpc>
              <a:spcPct val="100000"/>
            </a:lnSpc>
          </a:pPr>
          <a:r>
            <a:rPr lang="nb-NO"/>
            <a:t>Veiledning frå NIF: </a:t>
          </a:r>
          <a:r>
            <a:rPr lang="nb-NO">
              <a:hlinkClick xmlns:r="http://schemas.openxmlformats.org/officeDocument/2006/relationships" r:id="rId1"/>
            </a:rPr>
            <a:t>idretten-som-arbeidsgiver---en-veiledning.pdf</a:t>
          </a:r>
          <a:r>
            <a:rPr lang="nb-NO"/>
            <a:t> </a:t>
          </a:r>
          <a:endParaRPr lang="en-US"/>
        </a:p>
      </dgm:t>
    </dgm:pt>
    <dgm:pt modelId="{228C72F3-FDCF-4D97-8FD1-BF5F4CB07A28}" type="parTrans" cxnId="{359DCEEA-2508-4F67-81AB-07D5F7FAE83C}">
      <dgm:prSet/>
      <dgm:spPr/>
      <dgm:t>
        <a:bodyPr/>
        <a:lstStyle/>
        <a:p>
          <a:endParaRPr lang="en-US"/>
        </a:p>
      </dgm:t>
    </dgm:pt>
    <dgm:pt modelId="{5D69745C-361B-4380-B252-D051915CC23A}" type="sibTrans" cxnId="{359DCEEA-2508-4F67-81AB-07D5F7FAE83C}">
      <dgm:prSet/>
      <dgm:spPr/>
      <dgm:t>
        <a:bodyPr/>
        <a:lstStyle/>
        <a:p>
          <a:endParaRPr lang="en-US"/>
        </a:p>
      </dgm:t>
    </dgm:pt>
    <dgm:pt modelId="{C2E62EF6-9D3F-45EB-BEBF-EE9A7545239B}" type="pres">
      <dgm:prSet presAssocID="{C4E9BE1E-02F4-47F6-9271-9EF6B497698A}" presName="root" presStyleCnt="0">
        <dgm:presLayoutVars>
          <dgm:dir/>
          <dgm:resizeHandles val="exact"/>
        </dgm:presLayoutVars>
      </dgm:prSet>
      <dgm:spPr/>
    </dgm:pt>
    <dgm:pt modelId="{9567EDF7-B6C1-49D2-866B-048A4CA09704}" type="pres">
      <dgm:prSet presAssocID="{C4E9BE1E-02F4-47F6-9271-9EF6B497698A}" presName="container" presStyleCnt="0">
        <dgm:presLayoutVars>
          <dgm:dir/>
          <dgm:resizeHandles val="exact"/>
        </dgm:presLayoutVars>
      </dgm:prSet>
      <dgm:spPr/>
    </dgm:pt>
    <dgm:pt modelId="{7F50DDC8-3898-4F3E-8E42-125FBA9C7787}" type="pres">
      <dgm:prSet presAssocID="{FFBFC9D7-1CC5-4842-B28D-E1EB79D44384}" presName="compNode" presStyleCnt="0"/>
      <dgm:spPr/>
    </dgm:pt>
    <dgm:pt modelId="{04EF4AF7-22B9-48FE-9B96-38D893D925BA}" type="pres">
      <dgm:prSet presAssocID="{FFBFC9D7-1CC5-4842-B28D-E1EB79D44384}" presName="iconBgRect" presStyleLbl="bgShp" presStyleIdx="0" presStyleCnt="5"/>
      <dgm:spPr/>
    </dgm:pt>
    <dgm:pt modelId="{0E9306F7-A044-41BD-B079-3DD44C294348}" type="pres">
      <dgm:prSet presAssocID="{FFBFC9D7-1CC5-4842-B28D-E1EB79D44384}" presName="iconRect" presStyleLbl="node1" presStyleIdx="0" presStyleCnt="5"/>
      <dgm:spPr>
        <a:blipFill>
          <a:blip xmlns:r="http://schemas.openxmlformats.org/officeDocument/2006/relationships"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dgm:spPr>
      <dgm:extLst>
        <a:ext uri="{E40237B7-FDA0-4F09-8148-C483321AD2D9}">
          <dgm14:cNvPr xmlns:dgm14="http://schemas.microsoft.com/office/drawing/2010/diagram" id="0" name="" descr="Office Worker"/>
        </a:ext>
      </dgm:extLst>
    </dgm:pt>
    <dgm:pt modelId="{BBBD1CE6-4665-4105-AF8A-EABFF9BEEE51}" type="pres">
      <dgm:prSet presAssocID="{FFBFC9D7-1CC5-4842-B28D-E1EB79D44384}" presName="spaceRect" presStyleCnt="0"/>
      <dgm:spPr/>
    </dgm:pt>
    <dgm:pt modelId="{6EED0B4C-EBD2-4AF6-9A64-AD43DB7ED6B8}" type="pres">
      <dgm:prSet presAssocID="{FFBFC9D7-1CC5-4842-B28D-E1EB79D44384}" presName="textRect" presStyleLbl="revTx" presStyleIdx="0" presStyleCnt="5">
        <dgm:presLayoutVars>
          <dgm:chMax val="1"/>
          <dgm:chPref val="1"/>
        </dgm:presLayoutVars>
      </dgm:prSet>
      <dgm:spPr/>
    </dgm:pt>
    <dgm:pt modelId="{D1E7ECA8-CD36-450B-8536-09C40D4F0688}" type="pres">
      <dgm:prSet presAssocID="{878480B8-D809-4B66-8649-FE485C62BE7C}" presName="sibTrans" presStyleLbl="sibTrans2D1" presStyleIdx="0" presStyleCnt="0"/>
      <dgm:spPr/>
    </dgm:pt>
    <dgm:pt modelId="{F3B33D06-9E5E-4DF9-A41E-F55752963D1C}" type="pres">
      <dgm:prSet presAssocID="{B9DCE36B-2AF8-4E4C-8680-84D3988FB975}" presName="compNode" presStyleCnt="0"/>
      <dgm:spPr/>
    </dgm:pt>
    <dgm:pt modelId="{516EEB77-C6B2-4206-B6C6-DC4CAB556D69}" type="pres">
      <dgm:prSet presAssocID="{B9DCE36B-2AF8-4E4C-8680-84D3988FB975}" presName="iconBgRect" presStyleLbl="bgShp" presStyleIdx="1" presStyleCnt="5"/>
      <dgm:spPr/>
    </dgm:pt>
    <dgm:pt modelId="{4C9F23E5-AF0C-44E7-AE34-207E2BC455AD}" type="pres">
      <dgm:prSet presAssocID="{B9DCE36B-2AF8-4E4C-8680-84D3988FB975}" presName="iconRect" presStyleLbl="node1" presStyleIdx="1" presStyleCnt="5"/>
      <dgm:spPr>
        <a:blipFill>
          <a:blip xmlns:r="http://schemas.openxmlformats.org/officeDocument/2006/relationships"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dgm:spPr>
      <dgm:extLst>
        <a:ext uri="{E40237B7-FDA0-4F09-8148-C483321AD2D9}">
          <dgm14:cNvPr xmlns:dgm14="http://schemas.microsoft.com/office/drawing/2010/diagram" id="0" name="" descr="Hierarki"/>
        </a:ext>
      </dgm:extLst>
    </dgm:pt>
    <dgm:pt modelId="{38A919B1-2666-4846-A5BA-CA07F5B0D563}" type="pres">
      <dgm:prSet presAssocID="{B9DCE36B-2AF8-4E4C-8680-84D3988FB975}" presName="spaceRect" presStyleCnt="0"/>
      <dgm:spPr/>
    </dgm:pt>
    <dgm:pt modelId="{1E4F56F6-AFC6-4D83-BC93-E00E884FDDE3}" type="pres">
      <dgm:prSet presAssocID="{B9DCE36B-2AF8-4E4C-8680-84D3988FB975}" presName="textRect" presStyleLbl="revTx" presStyleIdx="1" presStyleCnt="5">
        <dgm:presLayoutVars>
          <dgm:chMax val="1"/>
          <dgm:chPref val="1"/>
        </dgm:presLayoutVars>
      </dgm:prSet>
      <dgm:spPr/>
    </dgm:pt>
    <dgm:pt modelId="{D477F09F-6AB4-4DF7-9974-CC8C55C48DA4}" type="pres">
      <dgm:prSet presAssocID="{88BF8B99-CD56-47C0-9976-332273D1B03D}" presName="sibTrans" presStyleLbl="sibTrans2D1" presStyleIdx="0" presStyleCnt="0"/>
      <dgm:spPr/>
    </dgm:pt>
    <dgm:pt modelId="{9ED50517-6A8A-46CB-A08F-E89DDE912A0C}" type="pres">
      <dgm:prSet presAssocID="{0C7547B9-DC94-4E9D-BA52-6F937AC1C8BA}" presName="compNode" presStyleCnt="0"/>
      <dgm:spPr/>
    </dgm:pt>
    <dgm:pt modelId="{5C9F14A8-C2AF-44E9-9494-6246F3143702}" type="pres">
      <dgm:prSet presAssocID="{0C7547B9-DC94-4E9D-BA52-6F937AC1C8BA}" presName="iconBgRect" presStyleLbl="bgShp" presStyleIdx="2" presStyleCnt="5"/>
      <dgm:spPr/>
    </dgm:pt>
    <dgm:pt modelId="{6D931D86-E212-485C-9E57-03388A7DAF9E}" type="pres">
      <dgm:prSet presAssocID="{0C7547B9-DC94-4E9D-BA52-6F937AC1C8BA}" presName="iconRect" presStyleLbl="node1" presStyleIdx="2" presStyleCnt="5"/>
      <dgm:spPr>
        <a:blipFill>
          <a:blip xmlns:r="http://schemas.openxmlformats.org/officeDocument/2006/relationships"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a:blipFill>
      </dgm:spPr>
      <dgm:extLst>
        <a:ext uri="{E40237B7-FDA0-4F09-8148-C483321AD2D9}">
          <dgm14:cNvPr xmlns:dgm14="http://schemas.microsoft.com/office/drawing/2010/diagram" id="0" name="" descr="Avmerking"/>
        </a:ext>
      </dgm:extLst>
    </dgm:pt>
    <dgm:pt modelId="{8F3C2900-DBC7-4E89-9AF5-C2C656C18BE2}" type="pres">
      <dgm:prSet presAssocID="{0C7547B9-DC94-4E9D-BA52-6F937AC1C8BA}" presName="spaceRect" presStyleCnt="0"/>
      <dgm:spPr/>
    </dgm:pt>
    <dgm:pt modelId="{61429620-277B-4DE7-B30F-D34EBF380A7D}" type="pres">
      <dgm:prSet presAssocID="{0C7547B9-DC94-4E9D-BA52-6F937AC1C8BA}" presName="textRect" presStyleLbl="revTx" presStyleIdx="2" presStyleCnt="5">
        <dgm:presLayoutVars>
          <dgm:chMax val="1"/>
          <dgm:chPref val="1"/>
        </dgm:presLayoutVars>
      </dgm:prSet>
      <dgm:spPr/>
    </dgm:pt>
    <dgm:pt modelId="{97D593C8-0BCB-4775-B43E-A4C9F5598EC9}" type="pres">
      <dgm:prSet presAssocID="{08840FC2-C953-41BE-8B74-4E0D6E9968EC}" presName="sibTrans" presStyleLbl="sibTrans2D1" presStyleIdx="0" presStyleCnt="0"/>
      <dgm:spPr/>
    </dgm:pt>
    <dgm:pt modelId="{C8CB256B-05E6-4B6B-89ED-AD373FC2BF77}" type="pres">
      <dgm:prSet presAssocID="{763E1FA0-8785-424B-BA2D-4E9B5B4B8F89}" presName="compNode" presStyleCnt="0"/>
      <dgm:spPr/>
    </dgm:pt>
    <dgm:pt modelId="{1C429909-C0E4-405D-858F-A1C61249FE48}" type="pres">
      <dgm:prSet presAssocID="{763E1FA0-8785-424B-BA2D-4E9B5B4B8F89}" presName="iconBgRect" presStyleLbl="bgShp" presStyleIdx="3" presStyleCnt="5"/>
      <dgm:spPr/>
    </dgm:pt>
    <dgm:pt modelId="{D02F45AE-BC33-4DCF-946F-64E775934E09}" type="pres">
      <dgm:prSet presAssocID="{763E1FA0-8785-424B-BA2D-4E9B5B4B8F89}" presName="iconRect" presStyleLbl="node1" presStyleIdx="3" presStyleCnt="5"/>
      <dgm:spPr>
        <a:blipFill>
          <a:blip xmlns:r="http://schemas.openxmlformats.org/officeDocument/2006/relationships" r:embed="rId8">
            <a:extLst>
              <a:ext uri="{96DAC541-7B7A-43D3-8B79-37D633B846F1}">
                <asvg:svgBlip xmlns:asvg="http://schemas.microsoft.com/office/drawing/2016/SVG/main" r:embed="rId9"/>
              </a:ext>
            </a:extLst>
          </a:blip>
          <a:srcRect/>
          <a:stretch>
            <a:fillRect/>
          </a:stretch>
        </a:blipFill>
      </dgm:spPr>
      <dgm:extLst>
        <a:ext uri="{E40237B7-FDA0-4F09-8148-C483321AD2D9}">
          <dgm14:cNvPr xmlns:dgm14="http://schemas.microsoft.com/office/drawing/2010/diagram" id="0" name="" descr="Sjakkbrikker med heldekkende fyll"/>
        </a:ext>
      </dgm:extLst>
    </dgm:pt>
    <dgm:pt modelId="{6C836F92-2BF2-40D1-AD7E-E40E6E384B9B}" type="pres">
      <dgm:prSet presAssocID="{763E1FA0-8785-424B-BA2D-4E9B5B4B8F89}" presName="spaceRect" presStyleCnt="0"/>
      <dgm:spPr/>
    </dgm:pt>
    <dgm:pt modelId="{CD964118-6475-4698-A5EE-A248608A85F0}" type="pres">
      <dgm:prSet presAssocID="{763E1FA0-8785-424B-BA2D-4E9B5B4B8F89}" presName="textRect" presStyleLbl="revTx" presStyleIdx="3" presStyleCnt="5">
        <dgm:presLayoutVars>
          <dgm:chMax val="1"/>
          <dgm:chPref val="1"/>
        </dgm:presLayoutVars>
      </dgm:prSet>
      <dgm:spPr/>
    </dgm:pt>
    <dgm:pt modelId="{AA591F93-5942-4365-BB0C-331AFED2DCC1}" type="pres">
      <dgm:prSet presAssocID="{87C9DAF6-3366-4921-9519-FC87A98405B9}" presName="sibTrans" presStyleLbl="sibTrans2D1" presStyleIdx="0" presStyleCnt="0"/>
      <dgm:spPr/>
    </dgm:pt>
    <dgm:pt modelId="{9C4157B4-6EB4-4FBC-83C4-297C1344921F}" type="pres">
      <dgm:prSet presAssocID="{C5DDDBC2-057B-4C65-9338-EDC07F7B5D4F}" presName="compNode" presStyleCnt="0"/>
      <dgm:spPr/>
    </dgm:pt>
    <dgm:pt modelId="{5ABB2120-CD6C-42F3-A79D-C0606302AE45}" type="pres">
      <dgm:prSet presAssocID="{C5DDDBC2-057B-4C65-9338-EDC07F7B5D4F}" presName="iconBgRect" presStyleLbl="bgShp" presStyleIdx="4" presStyleCnt="5"/>
      <dgm:spPr/>
    </dgm:pt>
    <dgm:pt modelId="{DE4C8FB9-8FCF-49C8-830B-B1A220B4A27B}" type="pres">
      <dgm:prSet presAssocID="{C5DDDBC2-057B-4C65-9338-EDC07F7B5D4F}" presName="iconRect" presStyleLbl="node1" presStyleIdx="4" presStyleCnt="5"/>
      <dgm:spPr>
        <a:blipFill>
          <a:blip xmlns:r="http://schemas.openxmlformats.org/officeDocument/2006/relationships"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a:blipFill>
      </dgm:spPr>
      <dgm:extLst>
        <a:ext uri="{E40237B7-FDA0-4F09-8148-C483321AD2D9}">
          <dgm14:cNvPr xmlns:dgm14="http://schemas.microsoft.com/office/drawing/2010/diagram" id="0" name="" descr="Retning"/>
        </a:ext>
      </dgm:extLst>
    </dgm:pt>
    <dgm:pt modelId="{A41BF024-D270-4844-9B66-EFC96C4A4A38}" type="pres">
      <dgm:prSet presAssocID="{C5DDDBC2-057B-4C65-9338-EDC07F7B5D4F}" presName="spaceRect" presStyleCnt="0"/>
      <dgm:spPr/>
    </dgm:pt>
    <dgm:pt modelId="{51E55E3B-0A98-4147-AD65-3339A49BFED8}" type="pres">
      <dgm:prSet presAssocID="{C5DDDBC2-057B-4C65-9338-EDC07F7B5D4F}" presName="textRect" presStyleLbl="revTx" presStyleIdx="4" presStyleCnt="5">
        <dgm:presLayoutVars>
          <dgm:chMax val="1"/>
          <dgm:chPref val="1"/>
        </dgm:presLayoutVars>
      </dgm:prSet>
      <dgm:spPr/>
    </dgm:pt>
  </dgm:ptLst>
  <dgm:cxnLst>
    <dgm:cxn modelId="{D7F93E10-8D66-4E75-AE09-C2109310A527}" type="presOf" srcId="{88BF8B99-CD56-47C0-9976-332273D1B03D}" destId="{D477F09F-6AB4-4DF7-9974-CC8C55C48DA4}" srcOrd="0" destOrd="0" presId="urn:microsoft.com/office/officeart/2018/2/layout/IconCircleList"/>
    <dgm:cxn modelId="{9406AF11-0233-4750-A066-121829376D52}" type="presOf" srcId="{763E1FA0-8785-424B-BA2D-4E9B5B4B8F89}" destId="{CD964118-6475-4698-A5EE-A248608A85F0}" srcOrd="0" destOrd="0" presId="urn:microsoft.com/office/officeart/2018/2/layout/IconCircleList"/>
    <dgm:cxn modelId="{1E50012E-F744-4BB1-BD31-FDBD8D078FB0}" type="presOf" srcId="{08840FC2-C953-41BE-8B74-4E0D6E9968EC}" destId="{97D593C8-0BCB-4775-B43E-A4C9F5598EC9}" srcOrd="0" destOrd="0" presId="urn:microsoft.com/office/officeart/2018/2/layout/IconCircleList"/>
    <dgm:cxn modelId="{204E5238-3B43-4B17-BC16-9EB6E1B0EDA8}" srcId="{C4E9BE1E-02F4-47F6-9271-9EF6B497698A}" destId="{763E1FA0-8785-424B-BA2D-4E9B5B4B8F89}" srcOrd="3" destOrd="0" parTransId="{5BB052B7-4B23-46A3-B03C-8047EB263ED6}" sibTransId="{87C9DAF6-3366-4921-9519-FC87A98405B9}"/>
    <dgm:cxn modelId="{0AF20B3C-936B-4C2C-85AA-D7833F6C8B97}" srcId="{C4E9BE1E-02F4-47F6-9271-9EF6B497698A}" destId="{FFBFC9D7-1CC5-4842-B28D-E1EB79D44384}" srcOrd="0" destOrd="0" parTransId="{246B3D94-BEF1-4C9C-B7CE-A5F09EE91773}" sibTransId="{878480B8-D809-4B66-8649-FE485C62BE7C}"/>
    <dgm:cxn modelId="{00FC7D4E-C369-496D-840F-0DDD4DE0D772}" type="presOf" srcId="{FFBFC9D7-1CC5-4842-B28D-E1EB79D44384}" destId="{6EED0B4C-EBD2-4AF6-9A64-AD43DB7ED6B8}" srcOrd="0" destOrd="0" presId="urn:microsoft.com/office/officeart/2018/2/layout/IconCircleList"/>
    <dgm:cxn modelId="{31E33656-003B-41F4-B12A-FAE1FB3545FE}" type="presOf" srcId="{878480B8-D809-4B66-8649-FE485C62BE7C}" destId="{D1E7ECA8-CD36-450B-8536-09C40D4F0688}" srcOrd="0" destOrd="0" presId="urn:microsoft.com/office/officeart/2018/2/layout/IconCircleList"/>
    <dgm:cxn modelId="{7A9AC179-02D9-4B17-A31D-F067C8022F2C}" type="presOf" srcId="{C5DDDBC2-057B-4C65-9338-EDC07F7B5D4F}" destId="{51E55E3B-0A98-4147-AD65-3339A49BFED8}" srcOrd="0" destOrd="0" presId="urn:microsoft.com/office/officeart/2018/2/layout/IconCircleList"/>
    <dgm:cxn modelId="{C3E31E5A-9DD6-4949-A262-10A4429D2607}" srcId="{C4E9BE1E-02F4-47F6-9271-9EF6B497698A}" destId="{B9DCE36B-2AF8-4E4C-8680-84D3988FB975}" srcOrd="1" destOrd="0" parTransId="{1CA3866B-B8F1-42F6-9C1C-5D4BCAA42FA2}" sibTransId="{88BF8B99-CD56-47C0-9976-332273D1B03D}"/>
    <dgm:cxn modelId="{703C7796-01FB-4070-BB12-6CD6E9D7B794}" type="presOf" srcId="{0C7547B9-DC94-4E9D-BA52-6F937AC1C8BA}" destId="{61429620-277B-4DE7-B30F-D34EBF380A7D}" srcOrd="0" destOrd="0" presId="urn:microsoft.com/office/officeart/2018/2/layout/IconCircleList"/>
    <dgm:cxn modelId="{1AC392AC-E568-46CA-A760-1A6D7A75B71B}" type="presOf" srcId="{87C9DAF6-3366-4921-9519-FC87A98405B9}" destId="{AA591F93-5942-4365-BB0C-331AFED2DCC1}" srcOrd="0" destOrd="0" presId="urn:microsoft.com/office/officeart/2018/2/layout/IconCircleList"/>
    <dgm:cxn modelId="{90D559E0-1D77-44EE-9047-88C916C823D4}" srcId="{C4E9BE1E-02F4-47F6-9271-9EF6B497698A}" destId="{0C7547B9-DC94-4E9D-BA52-6F937AC1C8BA}" srcOrd="2" destOrd="0" parTransId="{822DF4EE-BE75-4882-838B-C2415F6B7786}" sibTransId="{08840FC2-C953-41BE-8B74-4E0D6E9968EC}"/>
    <dgm:cxn modelId="{5FD535E2-2DFB-458C-A27A-E01F0FE308D4}" type="presOf" srcId="{C4E9BE1E-02F4-47F6-9271-9EF6B497698A}" destId="{C2E62EF6-9D3F-45EB-BEBF-EE9A7545239B}" srcOrd="0" destOrd="0" presId="urn:microsoft.com/office/officeart/2018/2/layout/IconCircleList"/>
    <dgm:cxn modelId="{359DCEEA-2508-4F67-81AB-07D5F7FAE83C}" srcId="{C4E9BE1E-02F4-47F6-9271-9EF6B497698A}" destId="{C5DDDBC2-057B-4C65-9338-EDC07F7B5D4F}" srcOrd="4" destOrd="0" parTransId="{228C72F3-FDCF-4D97-8FD1-BF5F4CB07A28}" sibTransId="{5D69745C-361B-4380-B252-D051915CC23A}"/>
    <dgm:cxn modelId="{CACEF7F8-88E3-49CD-851C-50DC10B3B26E}" type="presOf" srcId="{B9DCE36B-2AF8-4E4C-8680-84D3988FB975}" destId="{1E4F56F6-AFC6-4D83-BC93-E00E884FDDE3}" srcOrd="0" destOrd="0" presId="urn:microsoft.com/office/officeart/2018/2/layout/IconCircleList"/>
    <dgm:cxn modelId="{BD31AF60-B144-477B-8475-8BD6AA9AFE27}" type="presParOf" srcId="{C2E62EF6-9D3F-45EB-BEBF-EE9A7545239B}" destId="{9567EDF7-B6C1-49D2-866B-048A4CA09704}" srcOrd="0" destOrd="0" presId="urn:microsoft.com/office/officeart/2018/2/layout/IconCircleList"/>
    <dgm:cxn modelId="{DA1EF47A-18D4-4596-8391-4AF98EE361F4}" type="presParOf" srcId="{9567EDF7-B6C1-49D2-866B-048A4CA09704}" destId="{7F50DDC8-3898-4F3E-8E42-125FBA9C7787}" srcOrd="0" destOrd="0" presId="urn:microsoft.com/office/officeart/2018/2/layout/IconCircleList"/>
    <dgm:cxn modelId="{DC11C4A6-C12A-479E-96B6-3F926A432068}" type="presParOf" srcId="{7F50DDC8-3898-4F3E-8E42-125FBA9C7787}" destId="{04EF4AF7-22B9-48FE-9B96-38D893D925BA}" srcOrd="0" destOrd="0" presId="urn:microsoft.com/office/officeart/2018/2/layout/IconCircleList"/>
    <dgm:cxn modelId="{C2175AAC-9715-49BD-A6A5-7DF666B54855}" type="presParOf" srcId="{7F50DDC8-3898-4F3E-8E42-125FBA9C7787}" destId="{0E9306F7-A044-41BD-B079-3DD44C294348}" srcOrd="1" destOrd="0" presId="urn:microsoft.com/office/officeart/2018/2/layout/IconCircleList"/>
    <dgm:cxn modelId="{B4D64496-6167-4C7F-B21D-57E4A7C5F668}" type="presParOf" srcId="{7F50DDC8-3898-4F3E-8E42-125FBA9C7787}" destId="{BBBD1CE6-4665-4105-AF8A-EABFF9BEEE51}" srcOrd="2" destOrd="0" presId="urn:microsoft.com/office/officeart/2018/2/layout/IconCircleList"/>
    <dgm:cxn modelId="{F1C734EE-E3AB-458C-96D5-452B757B4775}" type="presParOf" srcId="{7F50DDC8-3898-4F3E-8E42-125FBA9C7787}" destId="{6EED0B4C-EBD2-4AF6-9A64-AD43DB7ED6B8}" srcOrd="3" destOrd="0" presId="urn:microsoft.com/office/officeart/2018/2/layout/IconCircleList"/>
    <dgm:cxn modelId="{96836F03-71DA-438A-8ECD-619DA45CE61A}" type="presParOf" srcId="{9567EDF7-B6C1-49D2-866B-048A4CA09704}" destId="{D1E7ECA8-CD36-450B-8536-09C40D4F0688}" srcOrd="1" destOrd="0" presId="urn:microsoft.com/office/officeart/2018/2/layout/IconCircleList"/>
    <dgm:cxn modelId="{9A219F56-880C-4237-82A0-A9EFC25A3ED8}" type="presParOf" srcId="{9567EDF7-B6C1-49D2-866B-048A4CA09704}" destId="{F3B33D06-9E5E-4DF9-A41E-F55752963D1C}" srcOrd="2" destOrd="0" presId="urn:microsoft.com/office/officeart/2018/2/layout/IconCircleList"/>
    <dgm:cxn modelId="{9580EBA8-E979-4364-A188-1FCC4278C6C6}" type="presParOf" srcId="{F3B33D06-9E5E-4DF9-A41E-F55752963D1C}" destId="{516EEB77-C6B2-4206-B6C6-DC4CAB556D69}" srcOrd="0" destOrd="0" presId="urn:microsoft.com/office/officeart/2018/2/layout/IconCircleList"/>
    <dgm:cxn modelId="{2C1504E8-0E34-4A81-AEE3-B66C4FA0EC9C}" type="presParOf" srcId="{F3B33D06-9E5E-4DF9-A41E-F55752963D1C}" destId="{4C9F23E5-AF0C-44E7-AE34-207E2BC455AD}" srcOrd="1" destOrd="0" presId="urn:microsoft.com/office/officeart/2018/2/layout/IconCircleList"/>
    <dgm:cxn modelId="{A667A8CC-F5F8-4562-9247-92EAF106A1D3}" type="presParOf" srcId="{F3B33D06-9E5E-4DF9-A41E-F55752963D1C}" destId="{38A919B1-2666-4846-A5BA-CA07F5B0D563}" srcOrd="2" destOrd="0" presId="urn:microsoft.com/office/officeart/2018/2/layout/IconCircleList"/>
    <dgm:cxn modelId="{A62EE1D4-541D-4743-AE8B-80A6E8BAA9EE}" type="presParOf" srcId="{F3B33D06-9E5E-4DF9-A41E-F55752963D1C}" destId="{1E4F56F6-AFC6-4D83-BC93-E00E884FDDE3}" srcOrd="3" destOrd="0" presId="urn:microsoft.com/office/officeart/2018/2/layout/IconCircleList"/>
    <dgm:cxn modelId="{D8859396-C4B3-4513-9800-94A58C3E2A9E}" type="presParOf" srcId="{9567EDF7-B6C1-49D2-866B-048A4CA09704}" destId="{D477F09F-6AB4-4DF7-9974-CC8C55C48DA4}" srcOrd="3" destOrd="0" presId="urn:microsoft.com/office/officeart/2018/2/layout/IconCircleList"/>
    <dgm:cxn modelId="{13C6D69B-9249-4A4C-9308-A12DA18F2C28}" type="presParOf" srcId="{9567EDF7-B6C1-49D2-866B-048A4CA09704}" destId="{9ED50517-6A8A-46CB-A08F-E89DDE912A0C}" srcOrd="4" destOrd="0" presId="urn:microsoft.com/office/officeart/2018/2/layout/IconCircleList"/>
    <dgm:cxn modelId="{20E9796E-0079-4053-A68F-D9F2845DBFE5}" type="presParOf" srcId="{9ED50517-6A8A-46CB-A08F-E89DDE912A0C}" destId="{5C9F14A8-C2AF-44E9-9494-6246F3143702}" srcOrd="0" destOrd="0" presId="urn:microsoft.com/office/officeart/2018/2/layout/IconCircleList"/>
    <dgm:cxn modelId="{9987BBE0-57C9-402C-BEDC-8E9D67462F39}" type="presParOf" srcId="{9ED50517-6A8A-46CB-A08F-E89DDE912A0C}" destId="{6D931D86-E212-485C-9E57-03388A7DAF9E}" srcOrd="1" destOrd="0" presId="urn:microsoft.com/office/officeart/2018/2/layout/IconCircleList"/>
    <dgm:cxn modelId="{9261A90E-6584-48DE-805F-BE664FEACFE5}" type="presParOf" srcId="{9ED50517-6A8A-46CB-A08F-E89DDE912A0C}" destId="{8F3C2900-DBC7-4E89-9AF5-C2C656C18BE2}" srcOrd="2" destOrd="0" presId="urn:microsoft.com/office/officeart/2018/2/layout/IconCircleList"/>
    <dgm:cxn modelId="{A4A66B74-DCC5-4F97-BEC4-6F73AC63EF41}" type="presParOf" srcId="{9ED50517-6A8A-46CB-A08F-E89DDE912A0C}" destId="{61429620-277B-4DE7-B30F-D34EBF380A7D}" srcOrd="3" destOrd="0" presId="urn:microsoft.com/office/officeart/2018/2/layout/IconCircleList"/>
    <dgm:cxn modelId="{32A43867-9626-48F6-BA9D-30331FF78F50}" type="presParOf" srcId="{9567EDF7-B6C1-49D2-866B-048A4CA09704}" destId="{97D593C8-0BCB-4775-B43E-A4C9F5598EC9}" srcOrd="5" destOrd="0" presId="urn:microsoft.com/office/officeart/2018/2/layout/IconCircleList"/>
    <dgm:cxn modelId="{4BA07EA5-B26B-4BB2-BF9D-650CD8BC7E86}" type="presParOf" srcId="{9567EDF7-B6C1-49D2-866B-048A4CA09704}" destId="{C8CB256B-05E6-4B6B-89ED-AD373FC2BF77}" srcOrd="6" destOrd="0" presId="urn:microsoft.com/office/officeart/2018/2/layout/IconCircleList"/>
    <dgm:cxn modelId="{57BB88D8-4AB0-439D-B1C8-F54216D0B1F3}" type="presParOf" srcId="{C8CB256B-05E6-4B6B-89ED-AD373FC2BF77}" destId="{1C429909-C0E4-405D-858F-A1C61249FE48}" srcOrd="0" destOrd="0" presId="urn:microsoft.com/office/officeart/2018/2/layout/IconCircleList"/>
    <dgm:cxn modelId="{E00AE844-19BA-4A40-8098-A8B1AF70365F}" type="presParOf" srcId="{C8CB256B-05E6-4B6B-89ED-AD373FC2BF77}" destId="{D02F45AE-BC33-4DCF-946F-64E775934E09}" srcOrd="1" destOrd="0" presId="urn:microsoft.com/office/officeart/2018/2/layout/IconCircleList"/>
    <dgm:cxn modelId="{08604BD3-E348-494C-9304-3B4A5DACFF35}" type="presParOf" srcId="{C8CB256B-05E6-4B6B-89ED-AD373FC2BF77}" destId="{6C836F92-2BF2-40D1-AD7E-E40E6E384B9B}" srcOrd="2" destOrd="0" presId="urn:microsoft.com/office/officeart/2018/2/layout/IconCircleList"/>
    <dgm:cxn modelId="{23B15251-959D-4069-95FF-5569F3CF80B5}" type="presParOf" srcId="{C8CB256B-05E6-4B6B-89ED-AD373FC2BF77}" destId="{CD964118-6475-4698-A5EE-A248608A85F0}" srcOrd="3" destOrd="0" presId="urn:microsoft.com/office/officeart/2018/2/layout/IconCircleList"/>
    <dgm:cxn modelId="{648AC822-33EF-4E08-92FC-D1CB9E4E4C7E}" type="presParOf" srcId="{9567EDF7-B6C1-49D2-866B-048A4CA09704}" destId="{AA591F93-5942-4365-BB0C-331AFED2DCC1}" srcOrd="7" destOrd="0" presId="urn:microsoft.com/office/officeart/2018/2/layout/IconCircleList"/>
    <dgm:cxn modelId="{31FBE6D0-B2A3-48EF-B8D0-8937F2811387}" type="presParOf" srcId="{9567EDF7-B6C1-49D2-866B-048A4CA09704}" destId="{9C4157B4-6EB4-4FBC-83C4-297C1344921F}" srcOrd="8" destOrd="0" presId="urn:microsoft.com/office/officeart/2018/2/layout/IconCircleList"/>
    <dgm:cxn modelId="{7421FA3F-7FC7-4087-A3A0-B9115A051F56}" type="presParOf" srcId="{9C4157B4-6EB4-4FBC-83C4-297C1344921F}" destId="{5ABB2120-CD6C-42F3-A79D-C0606302AE45}" srcOrd="0" destOrd="0" presId="urn:microsoft.com/office/officeart/2018/2/layout/IconCircleList"/>
    <dgm:cxn modelId="{9461BF71-AC9C-43F6-A3E9-D875AF8FA373}" type="presParOf" srcId="{9C4157B4-6EB4-4FBC-83C4-297C1344921F}" destId="{DE4C8FB9-8FCF-49C8-830B-B1A220B4A27B}" srcOrd="1" destOrd="0" presId="urn:microsoft.com/office/officeart/2018/2/layout/IconCircleList"/>
    <dgm:cxn modelId="{93B390E5-01CE-48FD-9789-25D1F4587853}" type="presParOf" srcId="{9C4157B4-6EB4-4FBC-83C4-297C1344921F}" destId="{A41BF024-D270-4844-9B66-EFC96C4A4A38}" srcOrd="2" destOrd="0" presId="urn:microsoft.com/office/officeart/2018/2/layout/IconCircleList"/>
    <dgm:cxn modelId="{ADE3CDBB-4D3C-447D-91D5-136DCEEAA1FE}" type="presParOf" srcId="{9C4157B4-6EB4-4FBC-83C4-297C1344921F}" destId="{51E55E3B-0A98-4147-AD65-3339A49BFED8}" srcOrd="3" destOrd="0" presId="urn:microsoft.com/office/officeart/2018/2/layout/IconCircle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BCF596C-331C-4E79-8D81-3BAEA6A61CA9}" type="doc">
      <dgm:prSet loTypeId="urn:microsoft.com/office/officeart/2008/layout/LinedList" loCatId="list" qsTypeId="urn:microsoft.com/office/officeart/2005/8/quickstyle/simple1" qsCatId="simple" csTypeId="urn:microsoft.com/office/officeart/2005/8/colors/accent1_2" csCatId="accent1"/>
      <dgm:spPr/>
      <dgm:t>
        <a:bodyPr/>
        <a:lstStyle/>
        <a:p>
          <a:endParaRPr lang="en-US"/>
        </a:p>
      </dgm:t>
    </dgm:pt>
    <dgm:pt modelId="{CFA704AB-4BDF-4BDD-85AE-70C072608686}">
      <dgm:prSet/>
      <dgm:spPr/>
      <dgm:t>
        <a:bodyPr/>
        <a:lstStyle/>
        <a:p>
          <a:r>
            <a:rPr lang="nb-NO" b="1"/>
            <a:t>Kostnadsbilde (for klubben)</a:t>
          </a:r>
          <a:endParaRPr lang="en-US"/>
        </a:p>
      </dgm:t>
    </dgm:pt>
    <dgm:pt modelId="{4A7D4F1C-FCDC-45F8-851F-52B56A8F52FA}" type="parTrans" cxnId="{355F815E-23C5-408B-B2E2-10310C3F4029}">
      <dgm:prSet/>
      <dgm:spPr/>
      <dgm:t>
        <a:bodyPr/>
        <a:lstStyle/>
        <a:p>
          <a:endParaRPr lang="en-US"/>
        </a:p>
      </dgm:t>
    </dgm:pt>
    <dgm:pt modelId="{BEA38BAB-B72D-4881-8052-B7417D949A9B}" type="sibTrans" cxnId="{355F815E-23C5-408B-B2E2-10310C3F4029}">
      <dgm:prSet/>
      <dgm:spPr/>
      <dgm:t>
        <a:bodyPr/>
        <a:lstStyle/>
        <a:p>
          <a:endParaRPr lang="en-US"/>
        </a:p>
      </dgm:t>
    </dgm:pt>
    <dgm:pt modelId="{A9433AA1-922E-4044-98DF-041ADA78DDB1}">
      <dgm:prSet/>
      <dgm:spPr/>
      <dgm:t>
        <a:bodyPr/>
        <a:lstStyle/>
        <a:p>
          <a:r>
            <a:rPr lang="nb-NO"/>
            <a:t>Når man ansetter, må klubben regne med mer enn bare bruttolønn:</a:t>
          </a:r>
          <a:endParaRPr lang="en-US"/>
        </a:p>
      </dgm:t>
    </dgm:pt>
    <dgm:pt modelId="{EFCBBD57-192F-4600-BA32-7A92D0FAFFA2}" type="parTrans" cxnId="{6D5C7D42-3E96-4F7C-949E-ACFEF978CD1A}">
      <dgm:prSet/>
      <dgm:spPr/>
      <dgm:t>
        <a:bodyPr/>
        <a:lstStyle/>
        <a:p>
          <a:endParaRPr lang="en-US"/>
        </a:p>
      </dgm:t>
    </dgm:pt>
    <dgm:pt modelId="{42BAE2A6-DC81-44A8-885D-C568BB8479E6}" type="sibTrans" cxnId="{6D5C7D42-3E96-4F7C-949E-ACFEF978CD1A}">
      <dgm:prSet/>
      <dgm:spPr/>
      <dgm:t>
        <a:bodyPr/>
        <a:lstStyle/>
        <a:p>
          <a:endParaRPr lang="en-US"/>
        </a:p>
      </dgm:t>
    </dgm:pt>
    <dgm:pt modelId="{31D33C17-3C1D-4145-A46F-174F75673F30}">
      <dgm:prSet/>
      <dgm:spPr/>
      <dgm:t>
        <a:bodyPr/>
        <a:lstStyle/>
        <a:p>
          <a:r>
            <a:rPr lang="nb-NO"/>
            <a:t>Arbeidsgiveravgift (10,6%) </a:t>
          </a:r>
          <a:endParaRPr lang="en-US"/>
        </a:p>
      </dgm:t>
    </dgm:pt>
    <dgm:pt modelId="{1620A626-C291-4C5A-9FEA-1727EFB7E650}" type="parTrans" cxnId="{E8C839F2-23CA-492B-B08A-38BF30BA8B93}">
      <dgm:prSet/>
      <dgm:spPr/>
      <dgm:t>
        <a:bodyPr/>
        <a:lstStyle/>
        <a:p>
          <a:endParaRPr lang="en-US"/>
        </a:p>
      </dgm:t>
    </dgm:pt>
    <dgm:pt modelId="{BE99186F-C1EE-4D45-9C51-F4D0E9BCDEB4}" type="sibTrans" cxnId="{E8C839F2-23CA-492B-B08A-38BF30BA8B93}">
      <dgm:prSet/>
      <dgm:spPr/>
      <dgm:t>
        <a:bodyPr/>
        <a:lstStyle/>
        <a:p>
          <a:endParaRPr lang="en-US"/>
        </a:p>
      </dgm:t>
    </dgm:pt>
    <dgm:pt modelId="{B4B299A7-7F54-4549-B14E-D013A99F4DA9}">
      <dgm:prSet/>
      <dgm:spPr/>
      <dgm:t>
        <a:bodyPr/>
        <a:lstStyle/>
        <a:p>
          <a:r>
            <a:rPr lang="nb-NO"/>
            <a:t>Feriepenger minst 10,2 %</a:t>
          </a:r>
          <a:endParaRPr lang="en-US"/>
        </a:p>
      </dgm:t>
    </dgm:pt>
    <dgm:pt modelId="{5F5DFD97-B1DB-4BEE-8BD7-92B852B86B3F}" type="parTrans" cxnId="{A80981D9-B05A-47C7-8792-880DB0198D88}">
      <dgm:prSet/>
      <dgm:spPr/>
      <dgm:t>
        <a:bodyPr/>
        <a:lstStyle/>
        <a:p>
          <a:endParaRPr lang="en-US"/>
        </a:p>
      </dgm:t>
    </dgm:pt>
    <dgm:pt modelId="{F1ECC061-AB0F-4699-879C-58B0E6FDB2F8}" type="sibTrans" cxnId="{A80981D9-B05A-47C7-8792-880DB0198D88}">
      <dgm:prSet/>
      <dgm:spPr/>
      <dgm:t>
        <a:bodyPr/>
        <a:lstStyle/>
        <a:p>
          <a:endParaRPr lang="en-US"/>
        </a:p>
      </dgm:t>
    </dgm:pt>
    <dgm:pt modelId="{CD518C30-2C4C-4D27-B9AF-C6CC7CBACBEC}">
      <dgm:prSet/>
      <dgm:spPr/>
      <dgm:t>
        <a:bodyPr/>
        <a:lstStyle/>
        <a:p>
          <a:r>
            <a:rPr lang="nb-NO"/>
            <a:t>OTP (pensjon) : minimum 2 % </a:t>
          </a:r>
          <a:endParaRPr lang="en-US"/>
        </a:p>
      </dgm:t>
    </dgm:pt>
    <dgm:pt modelId="{F424E451-7898-46AC-9BB7-7D6C506B905A}" type="parTrans" cxnId="{B247F64F-F2AA-4A42-B867-A6CA59880D83}">
      <dgm:prSet/>
      <dgm:spPr/>
      <dgm:t>
        <a:bodyPr/>
        <a:lstStyle/>
        <a:p>
          <a:endParaRPr lang="en-US"/>
        </a:p>
      </dgm:t>
    </dgm:pt>
    <dgm:pt modelId="{38DC0F3A-F3E7-4227-BC37-2DAD6241C5B6}" type="sibTrans" cxnId="{B247F64F-F2AA-4A42-B867-A6CA59880D83}">
      <dgm:prSet/>
      <dgm:spPr/>
      <dgm:t>
        <a:bodyPr/>
        <a:lstStyle/>
        <a:p>
          <a:endParaRPr lang="en-US"/>
        </a:p>
      </dgm:t>
    </dgm:pt>
    <dgm:pt modelId="{7992274F-C2DF-4AE2-8A1A-BD4319A5AFD1}">
      <dgm:prSet/>
      <dgm:spPr/>
      <dgm:t>
        <a:bodyPr/>
        <a:lstStyle/>
        <a:p>
          <a:r>
            <a:rPr lang="nb-NO"/>
            <a:t>Yrkesskadeforsikring: 5 000 kr pr år (estimat)</a:t>
          </a:r>
          <a:endParaRPr lang="en-US"/>
        </a:p>
      </dgm:t>
    </dgm:pt>
    <dgm:pt modelId="{D889F7C9-1B4B-474B-BFFE-4167B805EEB3}" type="parTrans" cxnId="{C4241E26-6A76-4C9D-8F6B-D5FC37958DA2}">
      <dgm:prSet/>
      <dgm:spPr/>
      <dgm:t>
        <a:bodyPr/>
        <a:lstStyle/>
        <a:p>
          <a:endParaRPr lang="en-US"/>
        </a:p>
      </dgm:t>
    </dgm:pt>
    <dgm:pt modelId="{0A503DCB-791B-45FE-BB19-0CC6154A967E}" type="sibTrans" cxnId="{C4241E26-6A76-4C9D-8F6B-D5FC37958DA2}">
      <dgm:prSet/>
      <dgm:spPr/>
      <dgm:t>
        <a:bodyPr/>
        <a:lstStyle/>
        <a:p>
          <a:endParaRPr lang="en-US"/>
        </a:p>
      </dgm:t>
    </dgm:pt>
    <dgm:pt modelId="{A629C909-E137-4B63-8BB6-263742BE1DDB}">
      <dgm:prSet/>
      <dgm:spPr/>
      <dgm:t>
        <a:bodyPr/>
        <a:lstStyle/>
        <a:p>
          <a:r>
            <a:rPr lang="nb-NO" b="1" i="1"/>
            <a:t>Eksempel:</a:t>
          </a:r>
          <a:endParaRPr lang="en-US"/>
        </a:p>
      </dgm:t>
    </dgm:pt>
    <dgm:pt modelId="{A4F8D0D7-4085-40D9-B547-81C84B417291}" type="parTrans" cxnId="{37A2DBAF-AF07-4844-9B53-EDF740A6A9C8}">
      <dgm:prSet/>
      <dgm:spPr/>
      <dgm:t>
        <a:bodyPr/>
        <a:lstStyle/>
        <a:p>
          <a:endParaRPr lang="en-US"/>
        </a:p>
      </dgm:t>
    </dgm:pt>
    <dgm:pt modelId="{8884AFD8-CE31-4C9F-9496-809B9C38C723}" type="sibTrans" cxnId="{37A2DBAF-AF07-4844-9B53-EDF740A6A9C8}">
      <dgm:prSet/>
      <dgm:spPr/>
      <dgm:t>
        <a:bodyPr/>
        <a:lstStyle/>
        <a:p>
          <a:endParaRPr lang="en-US"/>
        </a:p>
      </dgm:t>
    </dgm:pt>
    <dgm:pt modelId="{E2704011-4029-418D-A3C3-643220D3A470}">
      <dgm:prSet/>
      <dgm:spPr/>
      <dgm:t>
        <a:bodyPr/>
        <a:lstStyle/>
        <a:p>
          <a:r>
            <a:rPr lang="nb-NO" i="1"/>
            <a:t>Hvis 100 % bruttolønn settes til 600 000 kr, blir total kost ca. ~780 000 kr/år</a:t>
          </a:r>
          <a:endParaRPr lang="en-US"/>
        </a:p>
      </dgm:t>
    </dgm:pt>
    <dgm:pt modelId="{D98A9B5E-24B0-4A98-99E9-8CBDF488243C}" type="parTrans" cxnId="{10F54EE2-84ED-4CB1-976A-1BC2FAA6F71B}">
      <dgm:prSet/>
      <dgm:spPr/>
      <dgm:t>
        <a:bodyPr/>
        <a:lstStyle/>
        <a:p>
          <a:endParaRPr lang="en-US"/>
        </a:p>
      </dgm:t>
    </dgm:pt>
    <dgm:pt modelId="{AEB318F4-1B6D-4701-AC9C-76BAC7712500}" type="sibTrans" cxnId="{10F54EE2-84ED-4CB1-976A-1BC2FAA6F71B}">
      <dgm:prSet/>
      <dgm:spPr/>
      <dgm:t>
        <a:bodyPr/>
        <a:lstStyle/>
        <a:p>
          <a:endParaRPr lang="en-US"/>
        </a:p>
      </dgm:t>
    </dgm:pt>
    <dgm:pt modelId="{5AA22222-8B14-4B66-9E44-5F12A3A350A4}">
      <dgm:prSet/>
      <dgm:spPr/>
      <dgm:t>
        <a:bodyPr/>
        <a:lstStyle/>
        <a:p>
          <a:r>
            <a:rPr lang="nb-NO" i="1"/>
            <a:t>50 % stilling → total kost ca. ~390 000 kr/år</a:t>
          </a:r>
          <a:endParaRPr lang="en-US"/>
        </a:p>
      </dgm:t>
    </dgm:pt>
    <dgm:pt modelId="{3090F482-D5E9-4E99-9D46-3B57CF7F8006}" type="parTrans" cxnId="{0322D73C-DB7E-4B94-9555-A2D6D6115942}">
      <dgm:prSet/>
      <dgm:spPr/>
      <dgm:t>
        <a:bodyPr/>
        <a:lstStyle/>
        <a:p>
          <a:endParaRPr lang="en-US"/>
        </a:p>
      </dgm:t>
    </dgm:pt>
    <dgm:pt modelId="{6509FCDC-0713-4061-A2D8-948123EE6CBC}" type="sibTrans" cxnId="{0322D73C-DB7E-4B94-9555-A2D6D6115942}">
      <dgm:prSet/>
      <dgm:spPr/>
      <dgm:t>
        <a:bodyPr/>
        <a:lstStyle/>
        <a:p>
          <a:endParaRPr lang="en-US"/>
        </a:p>
      </dgm:t>
    </dgm:pt>
    <dgm:pt modelId="{30327AB9-94FE-4D94-BA53-78DDEE0CE361}">
      <dgm:prSet/>
      <dgm:spPr/>
      <dgm:t>
        <a:bodyPr/>
        <a:lstStyle/>
        <a:p>
          <a:r>
            <a:rPr lang="nb-NO" i="1"/>
            <a:t>40 % stilling → total kost ca. ~310 000 kr/år</a:t>
          </a:r>
          <a:endParaRPr lang="en-US"/>
        </a:p>
      </dgm:t>
    </dgm:pt>
    <dgm:pt modelId="{3F9ED902-7AB0-441D-9FDF-A01AEF863F19}" type="parTrans" cxnId="{7B033532-9EE1-4618-BE0E-615A8FABCAF9}">
      <dgm:prSet/>
      <dgm:spPr/>
      <dgm:t>
        <a:bodyPr/>
        <a:lstStyle/>
        <a:p>
          <a:endParaRPr lang="en-US"/>
        </a:p>
      </dgm:t>
    </dgm:pt>
    <dgm:pt modelId="{0DC26DE2-5BF9-41D6-86E1-E595F925FF30}" type="sibTrans" cxnId="{7B033532-9EE1-4618-BE0E-615A8FABCAF9}">
      <dgm:prSet/>
      <dgm:spPr/>
      <dgm:t>
        <a:bodyPr/>
        <a:lstStyle/>
        <a:p>
          <a:endParaRPr lang="en-US"/>
        </a:p>
      </dgm:t>
    </dgm:pt>
    <dgm:pt modelId="{E1DCDDC2-BA69-4136-B4E6-4F91C9D87AC7}" type="pres">
      <dgm:prSet presAssocID="{4BCF596C-331C-4E79-8D81-3BAEA6A61CA9}" presName="vert0" presStyleCnt="0">
        <dgm:presLayoutVars>
          <dgm:dir/>
          <dgm:animOne val="branch"/>
          <dgm:animLvl val="lvl"/>
        </dgm:presLayoutVars>
      </dgm:prSet>
      <dgm:spPr/>
    </dgm:pt>
    <dgm:pt modelId="{664BC194-F745-4276-A6AB-0B4F0587A3DE}" type="pres">
      <dgm:prSet presAssocID="{CFA704AB-4BDF-4BDD-85AE-70C072608686}" presName="thickLine" presStyleLbl="alignNode1" presStyleIdx="0" presStyleCnt="10"/>
      <dgm:spPr/>
    </dgm:pt>
    <dgm:pt modelId="{AD82453D-6104-4A97-A635-7385A2ED5D5B}" type="pres">
      <dgm:prSet presAssocID="{CFA704AB-4BDF-4BDD-85AE-70C072608686}" presName="horz1" presStyleCnt="0"/>
      <dgm:spPr/>
    </dgm:pt>
    <dgm:pt modelId="{53D28D54-1E24-4F87-A2B0-92B6FBC84977}" type="pres">
      <dgm:prSet presAssocID="{CFA704AB-4BDF-4BDD-85AE-70C072608686}" presName="tx1" presStyleLbl="revTx" presStyleIdx="0" presStyleCnt="10"/>
      <dgm:spPr/>
    </dgm:pt>
    <dgm:pt modelId="{C7B57A77-604B-4B29-96D1-CD8B3FA6FA94}" type="pres">
      <dgm:prSet presAssocID="{CFA704AB-4BDF-4BDD-85AE-70C072608686}" presName="vert1" presStyleCnt="0"/>
      <dgm:spPr/>
    </dgm:pt>
    <dgm:pt modelId="{8EE00D0D-D73B-48DD-A760-52E9A3CA633D}" type="pres">
      <dgm:prSet presAssocID="{A9433AA1-922E-4044-98DF-041ADA78DDB1}" presName="thickLine" presStyleLbl="alignNode1" presStyleIdx="1" presStyleCnt="10"/>
      <dgm:spPr/>
    </dgm:pt>
    <dgm:pt modelId="{668CD730-B53D-4FDA-8FF1-08CAF5D72181}" type="pres">
      <dgm:prSet presAssocID="{A9433AA1-922E-4044-98DF-041ADA78DDB1}" presName="horz1" presStyleCnt="0"/>
      <dgm:spPr/>
    </dgm:pt>
    <dgm:pt modelId="{56D74BDE-FC2D-4238-9C23-4FAE64BD9CD8}" type="pres">
      <dgm:prSet presAssocID="{A9433AA1-922E-4044-98DF-041ADA78DDB1}" presName="tx1" presStyleLbl="revTx" presStyleIdx="1" presStyleCnt="10"/>
      <dgm:spPr/>
    </dgm:pt>
    <dgm:pt modelId="{47F50887-7614-4298-909E-5BB4D4FEDF62}" type="pres">
      <dgm:prSet presAssocID="{A9433AA1-922E-4044-98DF-041ADA78DDB1}" presName="vert1" presStyleCnt="0"/>
      <dgm:spPr/>
    </dgm:pt>
    <dgm:pt modelId="{C2D4B782-9FB3-478F-A0B0-0B9409B73FDD}" type="pres">
      <dgm:prSet presAssocID="{31D33C17-3C1D-4145-A46F-174F75673F30}" presName="thickLine" presStyleLbl="alignNode1" presStyleIdx="2" presStyleCnt="10"/>
      <dgm:spPr/>
    </dgm:pt>
    <dgm:pt modelId="{4468A1DB-34C9-4F43-882A-C513AAA0B8F6}" type="pres">
      <dgm:prSet presAssocID="{31D33C17-3C1D-4145-A46F-174F75673F30}" presName="horz1" presStyleCnt="0"/>
      <dgm:spPr/>
    </dgm:pt>
    <dgm:pt modelId="{926015C5-646D-4D19-AAF8-6D174D4229E9}" type="pres">
      <dgm:prSet presAssocID="{31D33C17-3C1D-4145-A46F-174F75673F30}" presName="tx1" presStyleLbl="revTx" presStyleIdx="2" presStyleCnt="10"/>
      <dgm:spPr/>
    </dgm:pt>
    <dgm:pt modelId="{A9AA0300-B9CC-470E-858F-3ADBF84A1760}" type="pres">
      <dgm:prSet presAssocID="{31D33C17-3C1D-4145-A46F-174F75673F30}" presName="vert1" presStyleCnt="0"/>
      <dgm:spPr/>
    </dgm:pt>
    <dgm:pt modelId="{F35A8707-0EE6-4A6D-91B4-BD61F38BB152}" type="pres">
      <dgm:prSet presAssocID="{B4B299A7-7F54-4549-B14E-D013A99F4DA9}" presName="thickLine" presStyleLbl="alignNode1" presStyleIdx="3" presStyleCnt="10"/>
      <dgm:spPr/>
    </dgm:pt>
    <dgm:pt modelId="{7DE8F8C0-4588-4622-BA8A-594394CC6951}" type="pres">
      <dgm:prSet presAssocID="{B4B299A7-7F54-4549-B14E-D013A99F4DA9}" presName="horz1" presStyleCnt="0"/>
      <dgm:spPr/>
    </dgm:pt>
    <dgm:pt modelId="{4D1F227B-1DCA-49F2-89AF-7C365C83C704}" type="pres">
      <dgm:prSet presAssocID="{B4B299A7-7F54-4549-B14E-D013A99F4DA9}" presName="tx1" presStyleLbl="revTx" presStyleIdx="3" presStyleCnt="10"/>
      <dgm:spPr/>
    </dgm:pt>
    <dgm:pt modelId="{64BACD8E-74BD-4D2D-9BE3-28B69BBCAED9}" type="pres">
      <dgm:prSet presAssocID="{B4B299A7-7F54-4549-B14E-D013A99F4DA9}" presName="vert1" presStyleCnt="0"/>
      <dgm:spPr/>
    </dgm:pt>
    <dgm:pt modelId="{67FDA4DF-8C02-4666-BC7E-D151CC39CB51}" type="pres">
      <dgm:prSet presAssocID="{CD518C30-2C4C-4D27-B9AF-C6CC7CBACBEC}" presName="thickLine" presStyleLbl="alignNode1" presStyleIdx="4" presStyleCnt="10"/>
      <dgm:spPr/>
    </dgm:pt>
    <dgm:pt modelId="{578B9E8C-3582-4866-8D47-332DBBB78081}" type="pres">
      <dgm:prSet presAssocID="{CD518C30-2C4C-4D27-B9AF-C6CC7CBACBEC}" presName="horz1" presStyleCnt="0"/>
      <dgm:spPr/>
    </dgm:pt>
    <dgm:pt modelId="{A16321EB-2473-44BC-9CC5-84893C713574}" type="pres">
      <dgm:prSet presAssocID="{CD518C30-2C4C-4D27-B9AF-C6CC7CBACBEC}" presName="tx1" presStyleLbl="revTx" presStyleIdx="4" presStyleCnt="10"/>
      <dgm:spPr/>
    </dgm:pt>
    <dgm:pt modelId="{72E9CBAB-8B64-419E-8EB9-4FB0D59D85C0}" type="pres">
      <dgm:prSet presAssocID="{CD518C30-2C4C-4D27-B9AF-C6CC7CBACBEC}" presName="vert1" presStyleCnt="0"/>
      <dgm:spPr/>
    </dgm:pt>
    <dgm:pt modelId="{DC6BE058-1B32-4C40-8CED-3FCAFD0FE3B8}" type="pres">
      <dgm:prSet presAssocID="{7992274F-C2DF-4AE2-8A1A-BD4319A5AFD1}" presName="thickLine" presStyleLbl="alignNode1" presStyleIdx="5" presStyleCnt="10"/>
      <dgm:spPr/>
    </dgm:pt>
    <dgm:pt modelId="{BAF9DF80-C090-4A82-B151-9D5DC9CE603F}" type="pres">
      <dgm:prSet presAssocID="{7992274F-C2DF-4AE2-8A1A-BD4319A5AFD1}" presName="horz1" presStyleCnt="0"/>
      <dgm:spPr/>
    </dgm:pt>
    <dgm:pt modelId="{922F996D-096B-4CC4-AA47-62D854BC1D16}" type="pres">
      <dgm:prSet presAssocID="{7992274F-C2DF-4AE2-8A1A-BD4319A5AFD1}" presName="tx1" presStyleLbl="revTx" presStyleIdx="5" presStyleCnt="10"/>
      <dgm:spPr/>
    </dgm:pt>
    <dgm:pt modelId="{EFD3F199-F841-4F63-A589-BE843BE2FE0E}" type="pres">
      <dgm:prSet presAssocID="{7992274F-C2DF-4AE2-8A1A-BD4319A5AFD1}" presName="vert1" presStyleCnt="0"/>
      <dgm:spPr/>
    </dgm:pt>
    <dgm:pt modelId="{FD8C7730-EA78-4D28-9A3C-304789C7DE49}" type="pres">
      <dgm:prSet presAssocID="{A629C909-E137-4B63-8BB6-263742BE1DDB}" presName="thickLine" presStyleLbl="alignNode1" presStyleIdx="6" presStyleCnt="10"/>
      <dgm:spPr/>
    </dgm:pt>
    <dgm:pt modelId="{AF8EF94D-D5E6-4738-BE24-BB9DF4E3DB7E}" type="pres">
      <dgm:prSet presAssocID="{A629C909-E137-4B63-8BB6-263742BE1DDB}" presName="horz1" presStyleCnt="0"/>
      <dgm:spPr/>
    </dgm:pt>
    <dgm:pt modelId="{57952B0D-FAB3-4209-8488-A0EDC084C50D}" type="pres">
      <dgm:prSet presAssocID="{A629C909-E137-4B63-8BB6-263742BE1DDB}" presName="tx1" presStyleLbl="revTx" presStyleIdx="6" presStyleCnt="10"/>
      <dgm:spPr/>
    </dgm:pt>
    <dgm:pt modelId="{E617ED20-9596-4EA4-AB42-4E86772B7F08}" type="pres">
      <dgm:prSet presAssocID="{A629C909-E137-4B63-8BB6-263742BE1DDB}" presName="vert1" presStyleCnt="0"/>
      <dgm:spPr/>
    </dgm:pt>
    <dgm:pt modelId="{D4D5BAE1-6944-426F-A08E-274C2F27A1F8}" type="pres">
      <dgm:prSet presAssocID="{E2704011-4029-418D-A3C3-643220D3A470}" presName="thickLine" presStyleLbl="alignNode1" presStyleIdx="7" presStyleCnt="10"/>
      <dgm:spPr/>
    </dgm:pt>
    <dgm:pt modelId="{DF8D7D3A-AE36-43AE-9250-BC87370560CD}" type="pres">
      <dgm:prSet presAssocID="{E2704011-4029-418D-A3C3-643220D3A470}" presName="horz1" presStyleCnt="0"/>
      <dgm:spPr/>
    </dgm:pt>
    <dgm:pt modelId="{056EDAE4-31B4-46CF-867C-BB416CDA555A}" type="pres">
      <dgm:prSet presAssocID="{E2704011-4029-418D-A3C3-643220D3A470}" presName="tx1" presStyleLbl="revTx" presStyleIdx="7" presStyleCnt="10"/>
      <dgm:spPr/>
    </dgm:pt>
    <dgm:pt modelId="{36D52F8C-5815-4E2C-B066-16585D5146A0}" type="pres">
      <dgm:prSet presAssocID="{E2704011-4029-418D-A3C3-643220D3A470}" presName="vert1" presStyleCnt="0"/>
      <dgm:spPr/>
    </dgm:pt>
    <dgm:pt modelId="{4019D8FE-C9CB-479C-BEA7-13E4F98E7E70}" type="pres">
      <dgm:prSet presAssocID="{5AA22222-8B14-4B66-9E44-5F12A3A350A4}" presName="thickLine" presStyleLbl="alignNode1" presStyleIdx="8" presStyleCnt="10"/>
      <dgm:spPr/>
    </dgm:pt>
    <dgm:pt modelId="{BAD472FF-AFA8-4CB1-8AF5-2CDC7E9F3C09}" type="pres">
      <dgm:prSet presAssocID="{5AA22222-8B14-4B66-9E44-5F12A3A350A4}" presName="horz1" presStyleCnt="0"/>
      <dgm:spPr/>
    </dgm:pt>
    <dgm:pt modelId="{20EEF3C4-EE6D-4C77-9743-70A26FB8AE15}" type="pres">
      <dgm:prSet presAssocID="{5AA22222-8B14-4B66-9E44-5F12A3A350A4}" presName="tx1" presStyleLbl="revTx" presStyleIdx="8" presStyleCnt="10"/>
      <dgm:spPr/>
    </dgm:pt>
    <dgm:pt modelId="{A1A7B951-4099-4FD3-9DE8-BC5B02719A6A}" type="pres">
      <dgm:prSet presAssocID="{5AA22222-8B14-4B66-9E44-5F12A3A350A4}" presName="vert1" presStyleCnt="0"/>
      <dgm:spPr/>
    </dgm:pt>
    <dgm:pt modelId="{32C8DD9B-45CD-4C08-A6B9-B0D061D81580}" type="pres">
      <dgm:prSet presAssocID="{30327AB9-94FE-4D94-BA53-78DDEE0CE361}" presName="thickLine" presStyleLbl="alignNode1" presStyleIdx="9" presStyleCnt="10"/>
      <dgm:spPr/>
    </dgm:pt>
    <dgm:pt modelId="{44DAC11D-45DE-4C6B-B128-00663211B925}" type="pres">
      <dgm:prSet presAssocID="{30327AB9-94FE-4D94-BA53-78DDEE0CE361}" presName="horz1" presStyleCnt="0"/>
      <dgm:spPr/>
    </dgm:pt>
    <dgm:pt modelId="{EBC29D21-D1D9-4628-BF7D-D4BC378854A4}" type="pres">
      <dgm:prSet presAssocID="{30327AB9-94FE-4D94-BA53-78DDEE0CE361}" presName="tx1" presStyleLbl="revTx" presStyleIdx="9" presStyleCnt="10"/>
      <dgm:spPr/>
    </dgm:pt>
    <dgm:pt modelId="{48676ADC-D6AF-4A3B-AC90-584EFB5F88EF}" type="pres">
      <dgm:prSet presAssocID="{30327AB9-94FE-4D94-BA53-78DDEE0CE361}" presName="vert1" presStyleCnt="0"/>
      <dgm:spPr/>
    </dgm:pt>
  </dgm:ptLst>
  <dgm:cxnLst>
    <dgm:cxn modelId="{C4241E26-6A76-4C9D-8F6B-D5FC37958DA2}" srcId="{4BCF596C-331C-4E79-8D81-3BAEA6A61CA9}" destId="{7992274F-C2DF-4AE2-8A1A-BD4319A5AFD1}" srcOrd="5" destOrd="0" parTransId="{D889F7C9-1B4B-474B-BFFE-4167B805EEB3}" sibTransId="{0A503DCB-791B-45FE-BB19-0CC6154A967E}"/>
    <dgm:cxn modelId="{7B033532-9EE1-4618-BE0E-615A8FABCAF9}" srcId="{4BCF596C-331C-4E79-8D81-3BAEA6A61CA9}" destId="{30327AB9-94FE-4D94-BA53-78DDEE0CE361}" srcOrd="9" destOrd="0" parTransId="{3F9ED902-7AB0-441D-9FDF-A01AEF863F19}" sibTransId="{0DC26DE2-5BF9-41D6-86E1-E595F925FF30}"/>
    <dgm:cxn modelId="{0322D73C-DB7E-4B94-9555-A2D6D6115942}" srcId="{4BCF596C-331C-4E79-8D81-3BAEA6A61CA9}" destId="{5AA22222-8B14-4B66-9E44-5F12A3A350A4}" srcOrd="8" destOrd="0" parTransId="{3090F482-D5E9-4E99-9D46-3B57CF7F8006}" sibTransId="{6509FCDC-0713-4061-A2D8-948123EE6CBC}"/>
    <dgm:cxn modelId="{1D86895C-B20A-4491-84EE-BA659BB36A90}" type="presOf" srcId="{CFA704AB-4BDF-4BDD-85AE-70C072608686}" destId="{53D28D54-1E24-4F87-A2B0-92B6FBC84977}" srcOrd="0" destOrd="0" presId="urn:microsoft.com/office/officeart/2008/layout/LinedList"/>
    <dgm:cxn modelId="{355F815E-23C5-408B-B2E2-10310C3F4029}" srcId="{4BCF596C-331C-4E79-8D81-3BAEA6A61CA9}" destId="{CFA704AB-4BDF-4BDD-85AE-70C072608686}" srcOrd="0" destOrd="0" parTransId="{4A7D4F1C-FCDC-45F8-851F-52B56A8F52FA}" sibTransId="{BEA38BAB-B72D-4881-8052-B7417D949A9B}"/>
    <dgm:cxn modelId="{6D5C7D42-3E96-4F7C-949E-ACFEF978CD1A}" srcId="{4BCF596C-331C-4E79-8D81-3BAEA6A61CA9}" destId="{A9433AA1-922E-4044-98DF-041ADA78DDB1}" srcOrd="1" destOrd="0" parTransId="{EFCBBD57-192F-4600-BA32-7A92D0FAFFA2}" sibTransId="{42BAE2A6-DC81-44A8-885D-C568BB8479E6}"/>
    <dgm:cxn modelId="{4B13A663-C25D-4BB7-BF7C-91584FE1C56F}" type="presOf" srcId="{E2704011-4029-418D-A3C3-643220D3A470}" destId="{056EDAE4-31B4-46CF-867C-BB416CDA555A}" srcOrd="0" destOrd="0" presId="urn:microsoft.com/office/officeart/2008/layout/LinedList"/>
    <dgm:cxn modelId="{3E237D67-4A65-4C78-ADC7-97E88BC25DA0}" type="presOf" srcId="{4BCF596C-331C-4E79-8D81-3BAEA6A61CA9}" destId="{E1DCDDC2-BA69-4136-B4E6-4F91C9D87AC7}" srcOrd="0" destOrd="0" presId="urn:microsoft.com/office/officeart/2008/layout/LinedList"/>
    <dgm:cxn modelId="{9144184A-1422-4129-AA14-2C44A3F828BA}" type="presOf" srcId="{31D33C17-3C1D-4145-A46F-174F75673F30}" destId="{926015C5-646D-4D19-AAF8-6D174D4229E9}" srcOrd="0" destOrd="0" presId="urn:microsoft.com/office/officeart/2008/layout/LinedList"/>
    <dgm:cxn modelId="{B247F64F-F2AA-4A42-B867-A6CA59880D83}" srcId="{4BCF596C-331C-4E79-8D81-3BAEA6A61CA9}" destId="{CD518C30-2C4C-4D27-B9AF-C6CC7CBACBEC}" srcOrd="4" destOrd="0" parTransId="{F424E451-7898-46AC-9BB7-7D6C506B905A}" sibTransId="{38DC0F3A-F3E7-4227-BC37-2DAD6241C5B6}"/>
    <dgm:cxn modelId="{F6663258-F0FE-48E0-93B2-39814370272C}" type="presOf" srcId="{7992274F-C2DF-4AE2-8A1A-BD4319A5AFD1}" destId="{922F996D-096B-4CC4-AA47-62D854BC1D16}" srcOrd="0" destOrd="0" presId="urn:microsoft.com/office/officeart/2008/layout/LinedList"/>
    <dgm:cxn modelId="{6225F79D-F49E-493A-AD34-C273A7993B75}" type="presOf" srcId="{5AA22222-8B14-4B66-9E44-5F12A3A350A4}" destId="{20EEF3C4-EE6D-4C77-9743-70A26FB8AE15}" srcOrd="0" destOrd="0" presId="urn:microsoft.com/office/officeart/2008/layout/LinedList"/>
    <dgm:cxn modelId="{D9E9D39E-49EE-4D38-B7C2-8110EDF6F652}" type="presOf" srcId="{CD518C30-2C4C-4D27-B9AF-C6CC7CBACBEC}" destId="{A16321EB-2473-44BC-9CC5-84893C713574}" srcOrd="0" destOrd="0" presId="urn:microsoft.com/office/officeart/2008/layout/LinedList"/>
    <dgm:cxn modelId="{DE1569A5-131A-471F-A9E1-01BD1455EB8E}" type="presOf" srcId="{30327AB9-94FE-4D94-BA53-78DDEE0CE361}" destId="{EBC29D21-D1D9-4628-BF7D-D4BC378854A4}" srcOrd="0" destOrd="0" presId="urn:microsoft.com/office/officeart/2008/layout/LinedList"/>
    <dgm:cxn modelId="{37A2DBAF-AF07-4844-9B53-EDF740A6A9C8}" srcId="{4BCF596C-331C-4E79-8D81-3BAEA6A61CA9}" destId="{A629C909-E137-4B63-8BB6-263742BE1DDB}" srcOrd="6" destOrd="0" parTransId="{A4F8D0D7-4085-40D9-B547-81C84B417291}" sibTransId="{8884AFD8-CE31-4C9F-9496-809B9C38C723}"/>
    <dgm:cxn modelId="{2D3328B2-51CC-4833-B006-61FBBE7BDF55}" type="presOf" srcId="{A9433AA1-922E-4044-98DF-041ADA78DDB1}" destId="{56D74BDE-FC2D-4238-9C23-4FAE64BD9CD8}" srcOrd="0" destOrd="0" presId="urn:microsoft.com/office/officeart/2008/layout/LinedList"/>
    <dgm:cxn modelId="{B186B2C8-27F7-49EB-8539-94AF2EDE2815}" type="presOf" srcId="{A629C909-E137-4B63-8BB6-263742BE1DDB}" destId="{57952B0D-FAB3-4209-8488-A0EDC084C50D}" srcOrd="0" destOrd="0" presId="urn:microsoft.com/office/officeart/2008/layout/LinedList"/>
    <dgm:cxn modelId="{A80981D9-B05A-47C7-8792-880DB0198D88}" srcId="{4BCF596C-331C-4E79-8D81-3BAEA6A61CA9}" destId="{B4B299A7-7F54-4549-B14E-D013A99F4DA9}" srcOrd="3" destOrd="0" parTransId="{5F5DFD97-B1DB-4BEE-8BD7-92B852B86B3F}" sibTransId="{F1ECC061-AB0F-4699-879C-58B0E6FDB2F8}"/>
    <dgm:cxn modelId="{10F54EE2-84ED-4CB1-976A-1BC2FAA6F71B}" srcId="{4BCF596C-331C-4E79-8D81-3BAEA6A61CA9}" destId="{E2704011-4029-418D-A3C3-643220D3A470}" srcOrd="7" destOrd="0" parTransId="{D98A9B5E-24B0-4A98-99E9-8CBDF488243C}" sibTransId="{AEB318F4-1B6D-4701-AC9C-76BAC7712500}"/>
    <dgm:cxn modelId="{F13F14E8-0817-4C13-A030-2F28FDDF22B4}" type="presOf" srcId="{B4B299A7-7F54-4549-B14E-D013A99F4DA9}" destId="{4D1F227B-1DCA-49F2-89AF-7C365C83C704}" srcOrd="0" destOrd="0" presId="urn:microsoft.com/office/officeart/2008/layout/LinedList"/>
    <dgm:cxn modelId="{E8C839F2-23CA-492B-B08A-38BF30BA8B93}" srcId="{4BCF596C-331C-4E79-8D81-3BAEA6A61CA9}" destId="{31D33C17-3C1D-4145-A46F-174F75673F30}" srcOrd="2" destOrd="0" parTransId="{1620A626-C291-4C5A-9FEA-1727EFB7E650}" sibTransId="{BE99186F-C1EE-4D45-9C51-F4D0E9BCDEB4}"/>
    <dgm:cxn modelId="{E49131C8-5819-46D9-BE65-AD7BBFF41CB7}" type="presParOf" srcId="{E1DCDDC2-BA69-4136-B4E6-4F91C9D87AC7}" destId="{664BC194-F745-4276-A6AB-0B4F0587A3DE}" srcOrd="0" destOrd="0" presId="urn:microsoft.com/office/officeart/2008/layout/LinedList"/>
    <dgm:cxn modelId="{BD809DBE-517A-435A-B5EC-05369BE8D2B8}" type="presParOf" srcId="{E1DCDDC2-BA69-4136-B4E6-4F91C9D87AC7}" destId="{AD82453D-6104-4A97-A635-7385A2ED5D5B}" srcOrd="1" destOrd="0" presId="urn:microsoft.com/office/officeart/2008/layout/LinedList"/>
    <dgm:cxn modelId="{0C1A0012-539B-4075-B787-7E1C4A5F3E0E}" type="presParOf" srcId="{AD82453D-6104-4A97-A635-7385A2ED5D5B}" destId="{53D28D54-1E24-4F87-A2B0-92B6FBC84977}" srcOrd="0" destOrd="0" presId="urn:microsoft.com/office/officeart/2008/layout/LinedList"/>
    <dgm:cxn modelId="{0FD4C064-23C4-4A78-B3F6-E0682595AEA4}" type="presParOf" srcId="{AD82453D-6104-4A97-A635-7385A2ED5D5B}" destId="{C7B57A77-604B-4B29-96D1-CD8B3FA6FA94}" srcOrd="1" destOrd="0" presId="urn:microsoft.com/office/officeart/2008/layout/LinedList"/>
    <dgm:cxn modelId="{309507BB-9209-4234-BC1B-E7E39C8C596F}" type="presParOf" srcId="{E1DCDDC2-BA69-4136-B4E6-4F91C9D87AC7}" destId="{8EE00D0D-D73B-48DD-A760-52E9A3CA633D}" srcOrd="2" destOrd="0" presId="urn:microsoft.com/office/officeart/2008/layout/LinedList"/>
    <dgm:cxn modelId="{C971B8E7-92E6-4EA7-AAD2-3D7BF6551F71}" type="presParOf" srcId="{E1DCDDC2-BA69-4136-B4E6-4F91C9D87AC7}" destId="{668CD730-B53D-4FDA-8FF1-08CAF5D72181}" srcOrd="3" destOrd="0" presId="urn:microsoft.com/office/officeart/2008/layout/LinedList"/>
    <dgm:cxn modelId="{8901902A-8BEB-438A-9829-405C91E2A531}" type="presParOf" srcId="{668CD730-B53D-4FDA-8FF1-08CAF5D72181}" destId="{56D74BDE-FC2D-4238-9C23-4FAE64BD9CD8}" srcOrd="0" destOrd="0" presId="urn:microsoft.com/office/officeart/2008/layout/LinedList"/>
    <dgm:cxn modelId="{67AE4FC7-2573-4BBE-8D0B-35D9D62F3FF8}" type="presParOf" srcId="{668CD730-B53D-4FDA-8FF1-08CAF5D72181}" destId="{47F50887-7614-4298-909E-5BB4D4FEDF62}" srcOrd="1" destOrd="0" presId="urn:microsoft.com/office/officeart/2008/layout/LinedList"/>
    <dgm:cxn modelId="{CF485314-6CAA-470D-B2F6-B3773132E9CF}" type="presParOf" srcId="{E1DCDDC2-BA69-4136-B4E6-4F91C9D87AC7}" destId="{C2D4B782-9FB3-478F-A0B0-0B9409B73FDD}" srcOrd="4" destOrd="0" presId="urn:microsoft.com/office/officeart/2008/layout/LinedList"/>
    <dgm:cxn modelId="{23217C70-54CC-4594-A17B-84C3772D4C94}" type="presParOf" srcId="{E1DCDDC2-BA69-4136-B4E6-4F91C9D87AC7}" destId="{4468A1DB-34C9-4F43-882A-C513AAA0B8F6}" srcOrd="5" destOrd="0" presId="urn:microsoft.com/office/officeart/2008/layout/LinedList"/>
    <dgm:cxn modelId="{ACF0DD9D-5CA1-4F61-982B-0E7171829FF9}" type="presParOf" srcId="{4468A1DB-34C9-4F43-882A-C513AAA0B8F6}" destId="{926015C5-646D-4D19-AAF8-6D174D4229E9}" srcOrd="0" destOrd="0" presId="urn:microsoft.com/office/officeart/2008/layout/LinedList"/>
    <dgm:cxn modelId="{9AB91F1F-81FB-4B71-A396-2EC388C32A79}" type="presParOf" srcId="{4468A1DB-34C9-4F43-882A-C513AAA0B8F6}" destId="{A9AA0300-B9CC-470E-858F-3ADBF84A1760}" srcOrd="1" destOrd="0" presId="urn:microsoft.com/office/officeart/2008/layout/LinedList"/>
    <dgm:cxn modelId="{717349A7-27E2-440B-8448-50ED5D81FBBE}" type="presParOf" srcId="{E1DCDDC2-BA69-4136-B4E6-4F91C9D87AC7}" destId="{F35A8707-0EE6-4A6D-91B4-BD61F38BB152}" srcOrd="6" destOrd="0" presId="urn:microsoft.com/office/officeart/2008/layout/LinedList"/>
    <dgm:cxn modelId="{673370BC-B820-4ED2-A000-1B1428A952AB}" type="presParOf" srcId="{E1DCDDC2-BA69-4136-B4E6-4F91C9D87AC7}" destId="{7DE8F8C0-4588-4622-BA8A-594394CC6951}" srcOrd="7" destOrd="0" presId="urn:microsoft.com/office/officeart/2008/layout/LinedList"/>
    <dgm:cxn modelId="{105D6716-6717-4B51-B980-F421F0510C17}" type="presParOf" srcId="{7DE8F8C0-4588-4622-BA8A-594394CC6951}" destId="{4D1F227B-1DCA-49F2-89AF-7C365C83C704}" srcOrd="0" destOrd="0" presId="urn:microsoft.com/office/officeart/2008/layout/LinedList"/>
    <dgm:cxn modelId="{B631C9B5-F593-4DFB-A4C1-3656374AFEE6}" type="presParOf" srcId="{7DE8F8C0-4588-4622-BA8A-594394CC6951}" destId="{64BACD8E-74BD-4D2D-9BE3-28B69BBCAED9}" srcOrd="1" destOrd="0" presId="urn:microsoft.com/office/officeart/2008/layout/LinedList"/>
    <dgm:cxn modelId="{6211F317-18A3-41ED-9DDB-E63CBD83C6E2}" type="presParOf" srcId="{E1DCDDC2-BA69-4136-B4E6-4F91C9D87AC7}" destId="{67FDA4DF-8C02-4666-BC7E-D151CC39CB51}" srcOrd="8" destOrd="0" presId="urn:microsoft.com/office/officeart/2008/layout/LinedList"/>
    <dgm:cxn modelId="{E9EA9EF6-3422-4705-B64E-91EC3946BAA4}" type="presParOf" srcId="{E1DCDDC2-BA69-4136-B4E6-4F91C9D87AC7}" destId="{578B9E8C-3582-4866-8D47-332DBBB78081}" srcOrd="9" destOrd="0" presId="urn:microsoft.com/office/officeart/2008/layout/LinedList"/>
    <dgm:cxn modelId="{5129FE9B-32E5-479A-ADE8-3CC139E223E3}" type="presParOf" srcId="{578B9E8C-3582-4866-8D47-332DBBB78081}" destId="{A16321EB-2473-44BC-9CC5-84893C713574}" srcOrd="0" destOrd="0" presId="urn:microsoft.com/office/officeart/2008/layout/LinedList"/>
    <dgm:cxn modelId="{01224AE5-7FDC-4395-AF61-82C969AFA61F}" type="presParOf" srcId="{578B9E8C-3582-4866-8D47-332DBBB78081}" destId="{72E9CBAB-8B64-419E-8EB9-4FB0D59D85C0}" srcOrd="1" destOrd="0" presId="urn:microsoft.com/office/officeart/2008/layout/LinedList"/>
    <dgm:cxn modelId="{50B575C6-DE58-4B79-9A47-821B08013152}" type="presParOf" srcId="{E1DCDDC2-BA69-4136-B4E6-4F91C9D87AC7}" destId="{DC6BE058-1B32-4C40-8CED-3FCAFD0FE3B8}" srcOrd="10" destOrd="0" presId="urn:microsoft.com/office/officeart/2008/layout/LinedList"/>
    <dgm:cxn modelId="{2ECAAB37-2614-482D-85F1-D8BAA90389C0}" type="presParOf" srcId="{E1DCDDC2-BA69-4136-B4E6-4F91C9D87AC7}" destId="{BAF9DF80-C090-4A82-B151-9D5DC9CE603F}" srcOrd="11" destOrd="0" presId="urn:microsoft.com/office/officeart/2008/layout/LinedList"/>
    <dgm:cxn modelId="{2DE26F6D-E678-45C9-B666-3617AABE1602}" type="presParOf" srcId="{BAF9DF80-C090-4A82-B151-9D5DC9CE603F}" destId="{922F996D-096B-4CC4-AA47-62D854BC1D16}" srcOrd="0" destOrd="0" presId="urn:microsoft.com/office/officeart/2008/layout/LinedList"/>
    <dgm:cxn modelId="{94243A3F-071C-4E8C-8140-0567442DE04E}" type="presParOf" srcId="{BAF9DF80-C090-4A82-B151-9D5DC9CE603F}" destId="{EFD3F199-F841-4F63-A589-BE843BE2FE0E}" srcOrd="1" destOrd="0" presId="urn:microsoft.com/office/officeart/2008/layout/LinedList"/>
    <dgm:cxn modelId="{4C3A68B1-AEF1-4B50-9BA7-3FB4C4DBFDFD}" type="presParOf" srcId="{E1DCDDC2-BA69-4136-B4E6-4F91C9D87AC7}" destId="{FD8C7730-EA78-4D28-9A3C-304789C7DE49}" srcOrd="12" destOrd="0" presId="urn:microsoft.com/office/officeart/2008/layout/LinedList"/>
    <dgm:cxn modelId="{848F482A-88EC-44C0-874D-580A9F0E7E7E}" type="presParOf" srcId="{E1DCDDC2-BA69-4136-B4E6-4F91C9D87AC7}" destId="{AF8EF94D-D5E6-4738-BE24-BB9DF4E3DB7E}" srcOrd="13" destOrd="0" presId="urn:microsoft.com/office/officeart/2008/layout/LinedList"/>
    <dgm:cxn modelId="{D375AFAD-BC3E-40B1-BA27-0AAC702D38D2}" type="presParOf" srcId="{AF8EF94D-D5E6-4738-BE24-BB9DF4E3DB7E}" destId="{57952B0D-FAB3-4209-8488-A0EDC084C50D}" srcOrd="0" destOrd="0" presId="urn:microsoft.com/office/officeart/2008/layout/LinedList"/>
    <dgm:cxn modelId="{D3F22A7E-8451-4CB2-B67A-38763DC70184}" type="presParOf" srcId="{AF8EF94D-D5E6-4738-BE24-BB9DF4E3DB7E}" destId="{E617ED20-9596-4EA4-AB42-4E86772B7F08}" srcOrd="1" destOrd="0" presId="urn:microsoft.com/office/officeart/2008/layout/LinedList"/>
    <dgm:cxn modelId="{F466EE81-02CE-4AF4-AF03-BDCC21C3EAD5}" type="presParOf" srcId="{E1DCDDC2-BA69-4136-B4E6-4F91C9D87AC7}" destId="{D4D5BAE1-6944-426F-A08E-274C2F27A1F8}" srcOrd="14" destOrd="0" presId="urn:microsoft.com/office/officeart/2008/layout/LinedList"/>
    <dgm:cxn modelId="{DE3E1050-D6F5-41A8-859E-0597EA1310B6}" type="presParOf" srcId="{E1DCDDC2-BA69-4136-B4E6-4F91C9D87AC7}" destId="{DF8D7D3A-AE36-43AE-9250-BC87370560CD}" srcOrd="15" destOrd="0" presId="urn:microsoft.com/office/officeart/2008/layout/LinedList"/>
    <dgm:cxn modelId="{02188C5E-7E8D-4A10-9E10-26E83191CED3}" type="presParOf" srcId="{DF8D7D3A-AE36-43AE-9250-BC87370560CD}" destId="{056EDAE4-31B4-46CF-867C-BB416CDA555A}" srcOrd="0" destOrd="0" presId="urn:microsoft.com/office/officeart/2008/layout/LinedList"/>
    <dgm:cxn modelId="{432DD1DB-2C8A-4860-B302-5B51CCFFD3FF}" type="presParOf" srcId="{DF8D7D3A-AE36-43AE-9250-BC87370560CD}" destId="{36D52F8C-5815-4E2C-B066-16585D5146A0}" srcOrd="1" destOrd="0" presId="urn:microsoft.com/office/officeart/2008/layout/LinedList"/>
    <dgm:cxn modelId="{074AF490-D85E-40DE-A761-C294C2420817}" type="presParOf" srcId="{E1DCDDC2-BA69-4136-B4E6-4F91C9D87AC7}" destId="{4019D8FE-C9CB-479C-BEA7-13E4F98E7E70}" srcOrd="16" destOrd="0" presId="urn:microsoft.com/office/officeart/2008/layout/LinedList"/>
    <dgm:cxn modelId="{BDEA04E5-37B6-466E-B633-6963DD45BF50}" type="presParOf" srcId="{E1DCDDC2-BA69-4136-B4E6-4F91C9D87AC7}" destId="{BAD472FF-AFA8-4CB1-8AF5-2CDC7E9F3C09}" srcOrd="17" destOrd="0" presId="urn:microsoft.com/office/officeart/2008/layout/LinedList"/>
    <dgm:cxn modelId="{CF1392F7-D337-4740-A6D4-4844E11084AC}" type="presParOf" srcId="{BAD472FF-AFA8-4CB1-8AF5-2CDC7E9F3C09}" destId="{20EEF3C4-EE6D-4C77-9743-70A26FB8AE15}" srcOrd="0" destOrd="0" presId="urn:microsoft.com/office/officeart/2008/layout/LinedList"/>
    <dgm:cxn modelId="{32F294FA-D984-444D-BE66-AC0E878AD83C}" type="presParOf" srcId="{BAD472FF-AFA8-4CB1-8AF5-2CDC7E9F3C09}" destId="{A1A7B951-4099-4FD3-9DE8-BC5B02719A6A}" srcOrd="1" destOrd="0" presId="urn:microsoft.com/office/officeart/2008/layout/LinedList"/>
    <dgm:cxn modelId="{07F5D965-E1DF-47D2-B6AC-F4C55C30D402}" type="presParOf" srcId="{E1DCDDC2-BA69-4136-B4E6-4F91C9D87AC7}" destId="{32C8DD9B-45CD-4C08-A6B9-B0D061D81580}" srcOrd="18" destOrd="0" presId="urn:microsoft.com/office/officeart/2008/layout/LinedList"/>
    <dgm:cxn modelId="{FF9AE0BE-ADAC-4D27-9558-888E82367A41}" type="presParOf" srcId="{E1DCDDC2-BA69-4136-B4E6-4F91C9D87AC7}" destId="{44DAC11D-45DE-4C6B-B128-00663211B925}" srcOrd="19" destOrd="0" presId="urn:microsoft.com/office/officeart/2008/layout/LinedList"/>
    <dgm:cxn modelId="{8DD61141-75A6-441D-B48B-A140EDBC801E}" type="presParOf" srcId="{44DAC11D-45DE-4C6B-B128-00663211B925}" destId="{EBC29D21-D1D9-4628-BF7D-D4BC378854A4}" srcOrd="0" destOrd="0" presId="urn:microsoft.com/office/officeart/2008/layout/LinedList"/>
    <dgm:cxn modelId="{6DD3AC5D-640D-4E3B-9CCE-9191704BF4F7}" type="presParOf" srcId="{44DAC11D-45DE-4C6B-B128-00663211B925}" destId="{48676ADC-D6AF-4A3B-AC90-584EFB5F88EF}"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5122174D-D8B2-4623-AF17-BA3431EE17B4}" type="doc">
      <dgm:prSet loTypeId="urn:microsoft.com/office/officeart/2005/8/layout/chevron1" loCatId="process" qsTypeId="urn:microsoft.com/office/officeart/2005/8/quickstyle/simple1" qsCatId="simple" csTypeId="urn:microsoft.com/office/officeart/2005/8/colors/accent1_2" csCatId="accent1" phldr="1"/>
      <dgm:spPr/>
      <dgm:t>
        <a:bodyPr/>
        <a:lstStyle/>
        <a:p>
          <a:endParaRPr lang="nb-NO"/>
        </a:p>
      </dgm:t>
    </dgm:pt>
    <dgm:pt modelId="{F28D01B4-3144-4145-96D1-60507C80CD27}">
      <dgm:prSet phldrT="[Tekst]" phldr="0"/>
      <dgm:spPr/>
      <dgm:t>
        <a:bodyPr/>
        <a:lstStyle/>
        <a:p>
          <a:r>
            <a:rPr lang="nb-NO" dirty="0"/>
            <a:t>Utlysing mai/juni</a:t>
          </a:r>
        </a:p>
      </dgm:t>
    </dgm:pt>
    <dgm:pt modelId="{6911FC47-64CA-4614-B8FE-076C8B58636A}" type="parTrans" cxnId="{45379477-38C2-477A-8014-5DE7BD21385A}">
      <dgm:prSet/>
      <dgm:spPr/>
      <dgm:t>
        <a:bodyPr/>
        <a:lstStyle/>
        <a:p>
          <a:endParaRPr lang="nb-NO"/>
        </a:p>
      </dgm:t>
    </dgm:pt>
    <dgm:pt modelId="{4AE74696-53E2-4AC8-B1AF-8542CC674EFA}" type="sibTrans" cxnId="{45379477-38C2-477A-8014-5DE7BD21385A}">
      <dgm:prSet/>
      <dgm:spPr/>
      <dgm:t>
        <a:bodyPr/>
        <a:lstStyle/>
        <a:p>
          <a:endParaRPr lang="nb-NO"/>
        </a:p>
      </dgm:t>
    </dgm:pt>
    <dgm:pt modelId="{A8ED20EA-E49B-455D-89FB-5AD5F4341413}">
      <dgm:prSet phldrT="[Tekst]" phldr="0"/>
      <dgm:spPr/>
      <dgm:t>
        <a:bodyPr/>
        <a:lstStyle/>
        <a:p>
          <a:r>
            <a:rPr lang="nb-NO" dirty="0"/>
            <a:t>Intervjuer august</a:t>
          </a:r>
        </a:p>
      </dgm:t>
    </dgm:pt>
    <dgm:pt modelId="{AC885021-D0D1-4BE1-9EC2-F393392EFB9B}" type="parTrans" cxnId="{3D52BD82-B656-435B-BFD6-1A1F9750F58A}">
      <dgm:prSet/>
      <dgm:spPr/>
      <dgm:t>
        <a:bodyPr/>
        <a:lstStyle/>
        <a:p>
          <a:endParaRPr lang="nb-NO"/>
        </a:p>
      </dgm:t>
    </dgm:pt>
    <dgm:pt modelId="{CCD1E0F3-B459-484E-A977-CD87DB328956}" type="sibTrans" cxnId="{3D52BD82-B656-435B-BFD6-1A1F9750F58A}">
      <dgm:prSet/>
      <dgm:spPr/>
      <dgm:t>
        <a:bodyPr/>
        <a:lstStyle/>
        <a:p>
          <a:endParaRPr lang="nb-NO"/>
        </a:p>
      </dgm:t>
    </dgm:pt>
    <dgm:pt modelId="{0A95336C-DEA2-44E0-9669-89A4DA5D022F}">
      <dgm:prSet phldrT="[Tekst]" phldr="0"/>
      <dgm:spPr/>
      <dgm:t>
        <a:bodyPr/>
        <a:lstStyle/>
        <a:p>
          <a:r>
            <a:rPr lang="nb-NO" dirty="0"/>
            <a:t>Styremøte </a:t>
          </a:r>
          <a:r>
            <a:rPr lang="nb-NO" dirty="0" err="1"/>
            <a:t>aug</a:t>
          </a:r>
          <a:r>
            <a:rPr lang="nb-NO" dirty="0"/>
            <a:t>/</a:t>
          </a:r>
          <a:r>
            <a:rPr lang="nb-NO" dirty="0" err="1"/>
            <a:t>sep</a:t>
          </a:r>
          <a:r>
            <a:rPr lang="nb-NO" dirty="0"/>
            <a:t>– vedtak ansettelse</a:t>
          </a:r>
        </a:p>
      </dgm:t>
    </dgm:pt>
    <dgm:pt modelId="{0AC2CD1E-CA4A-46D7-B7FA-269DF60A1167}" type="parTrans" cxnId="{B4D29F6A-C38E-4693-A5EF-4D58C57A6C37}">
      <dgm:prSet/>
      <dgm:spPr/>
      <dgm:t>
        <a:bodyPr/>
        <a:lstStyle/>
        <a:p>
          <a:endParaRPr lang="nb-NO"/>
        </a:p>
      </dgm:t>
    </dgm:pt>
    <dgm:pt modelId="{8FEEB481-D713-4B54-8339-4589AEDFD7A1}" type="sibTrans" cxnId="{B4D29F6A-C38E-4693-A5EF-4D58C57A6C37}">
      <dgm:prSet/>
      <dgm:spPr/>
      <dgm:t>
        <a:bodyPr/>
        <a:lstStyle/>
        <a:p>
          <a:endParaRPr lang="nb-NO"/>
        </a:p>
      </dgm:t>
    </dgm:pt>
    <dgm:pt modelId="{1476A9C8-B77B-4CB4-9A99-7C0011175045}">
      <dgm:prSet phldrT="[Tekst]" phldr="0"/>
      <dgm:spPr/>
      <dgm:t>
        <a:bodyPr/>
        <a:lstStyle/>
        <a:p>
          <a:r>
            <a:rPr lang="nb-NO" dirty="0" err="1"/>
            <a:t>Kontraktssignering</a:t>
          </a:r>
          <a:r>
            <a:rPr lang="nb-NO" dirty="0"/>
            <a:t> </a:t>
          </a:r>
          <a:r>
            <a:rPr lang="nb-NO" dirty="0" err="1"/>
            <a:t>sept</a:t>
          </a:r>
          <a:endParaRPr lang="nb-NO" dirty="0"/>
        </a:p>
      </dgm:t>
    </dgm:pt>
    <dgm:pt modelId="{AEBA41E9-A97D-4D0F-9E08-37107F330F99}" type="parTrans" cxnId="{D053ED8E-0043-4424-B7D1-8E9758468900}">
      <dgm:prSet/>
      <dgm:spPr/>
      <dgm:t>
        <a:bodyPr/>
        <a:lstStyle/>
        <a:p>
          <a:endParaRPr lang="nb-NO"/>
        </a:p>
      </dgm:t>
    </dgm:pt>
    <dgm:pt modelId="{03CA69DD-4851-4F1F-9DBE-91FC3B9F1772}" type="sibTrans" cxnId="{D053ED8E-0043-4424-B7D1-8E9758468900}">
      <dgm:prSet/>
      <dgm:spPr/>
      <dgm:t>
        <a:bodyPr/>
        <a:lstStyle/>
        <a:p>
          <a:endParaRPr lang="nb-NO"/>
        </a:p>
      </dgm:t>
    </dgm:pt>
    <dgm:pt modelId="{03D8D744-6ACE-43CC-A25B-C13CD82F2EA1}">
      <dgm:prSet phldrT="[Tekst]" phldr="0"/>
      <dgm:spPr/>
      <dgm:t>
        <a:bodyPr/>
        <a:lstStyle/>
        <a:p>
          <a:r>
            <a:rPr lang="nb-NO" dirty="0"/>
            <a:t>Oppstart innen 1. desember</a:t>
          </a:r>
        </a:p>
      </dgm:t>
    </dgm:pt>
    <dgm:pt modelId="{89E5CEFD-C8C8-4771-862D-B1A4782A0045}" type="parTrans" cxnId="{EBC74841-9F60-41E1-8BB6-A0A96AD577D7}">
      <dgm:prSet/>
      <dgm:spPr/>
      <dgm:t>
        <a:bodyPr/>
        <a:lstStyle/>
        <a:p>
          <a:endParaRPr lang="nb-NO"/>
        </a:p>
      </dgm:t>
    </dgm:pt>
    <dgm:pt modelId="{4193D22E-4275-4F03-A4E5-6042FE85E42A}" type="sibTrans" cxnId="{EBC74841-9F60-41E1-8BB6-A0A96AD577D7}">
      <dgm:prSet/>
      <dgm:spPr/>
      <dgm:t>
        <a:bodyPr/>
        <a:lstStyle/>
        <a:p>
          <a:endParaRPr lang="nb-NO"/>
        </a:p>
      </dgm:t>
    </dgm:pt>
    <dgm:pt modelId="{14B2B417-A97E-425A-AA83-D0A748B1E122}">
      <dgm:prSet phldrT="[Tekst]" phldr="0"/>
      <dgm:spPr/>
      <dgm:t>
        <a:bodyPr/>
        <a:lstStyle/>
        <a:p>
          <a:r>
            <a:rPr lang="nb-NO"/>
            <a:t>Evt ekstraordinært årsmøte for å endre organisasjonsmodell</a:t>
          </a:r>
          <a:endParaRPr lang="nb-NO" dirty="0"/>
        </a:p>
      </dgm:t>
    </dgm:pt>
    <dgm:pt modelId="{DBE8999C-75DD-429B-8AD4-114E2962649D}" type="parTrans" cxnId="{CB4A6E60-1B0A-44A9-B9B1-41AEACCA7608}">
      <dgm:prSet/>
      <dgm:spPr/>
      <dgm:t>
        <a:bodyPr/>
        <a:lstStyle/>
        <a:p>
          <a:endParaRPr lang="nb-NO"/>
        </a:p>
      </dgm:t>
    </dgm:pt>
    <dgm:pt modelId="{AACA00F7-5044-4BE5-A520-33BB77726B48}" type="sibTrans" cxnId="{CB4A6E60-1B0A-44A9-B9B1-41AEACCA7608}">
      <dgm:prSet/>
      <dgm:spPr/>
      <dgm:t>
        <a:bodyPr/>
        <a:lstStyle/>
        <a:p>
          <a:endParaRPr lang="nb-NO"/>
        </a:p>
      </dgm:t>
    </dgm:pt>
    <dgm:pt modelId="{8F911C61-DFEF-4C13-9C8E-C08A77BDDCCD}" type="pres">
      <dgm:prSet presAssocID="{5122174D-D8B2-4623-AF17-BA3431EE17B4}" presName="Name0" presStyleCnt="0">
        <dgm:presLayoutVars>
          <dgm:dir/>
          <dgm:animLvl val="lvl"/>
          <dgm:resizeHandles val="exact"/>
        </dgm:presLayoutVars>
      </dgm:prSet>
      <dgm:spPr/>
    </dgm:pt>
    <dgm:pt modelId="{E58FF2AF-03EC-4CDF-8455-3822D7FA05D2}" type="pres">
      <dgm:prSet presAssocID="{F28D01B4-3144-4145-96D1-60507C80CD27}" presName="parTxOnly" presStyleLbl="node1" presStyleIdx="0" presStyleCnt="6">
        <dgm:presLayoutVars>
          <dgm:chMax val="0"/>
          <dgm:chPref val="0"/>
          <dgm:bulletEnabled val="1"/>
        </dgm:presLayoutVars>
      </dgm:prSet>
      <dgm:spPr/>
    </dgm:pt>
    <dgm:pt modelId="{32DD1A5B-46C5-4BFB-B4EB-157B22152D78}" type="pres">
      <dgm:prSet presAssocID="{4AE74696-53E2-4AC8-B1AF-8542CC674EFA}" presName="parTxOnlySpace" presStyleCnt="0"/>
      <dgm:spPr/>
    </dgm:pt>
    <dgm:pt modelId="{949DBB20-5BF9-4DC6-B240-06E19F95B0B6}" type="pres">
      <dgm:prSet presAssocID="{A8ED20EA-E49B-455D-89FB-5AD5F4341413}" presName="parTxOnly" presStyleLbl="node1" presStyleIdx="1" presStyleCnt="6">
        <dgm:presLayoutVars>
          <dgm:chMax val="0"/>
          <dgm:chPref val="0"/>
          <dgm:bulletEnabled val="1"/>
        </dgm:presLayoutVars>
      </dgm:prSet>
      <dgm:spPr/>
    </dgm:pt>
    <dgm:pt modelId="{40E03D93-CC7B-485B-A323-7CA00F91704A}" type="pres">
      <dgm:prSet presAssocID="{CCD1E0F3-B459-484E-A977-CD87DB328956}" presName="parTxOnlySpace" presStyleCnt="0"/>
      <dgm:spPr/>
    </dgm:pt>
    <dgm:pt modelId="{76055310-AAFF-4A38-8301-ADFC292D4722}" type="pres">
      <dgm:prSet presAssocID="{0A95336C-DEA2-44E0-9669-89A4DA5D022F}" presName="parTxOnly" presStyleLbl="node1" presStyleIdx="2" presStyleCnt="6">
        <dgm:presLayoutVars>
          <dgm:chMax val="0"/>
          <dgm:chPref val="0"/>
          <dgm:bulletEnabled val="1"/>
        </dgm:presLayoutVars>
      </dgm:prSet>
      <dgm:spPr/>
    </dgm:pt>
    <dgm:pt modelId="{C864138B-B7A1-46F8-A2AF-3A98CF5C2D84}" type="pres">
      <dgm:prSet presAssocID="{8FEEB481-D713-4B54-8339-4589AEDFD7A1}" presName="parTxOnlySpace" presStyleCnt="0"/>
      <dgm:spPr/>
    </dgm:pt>
    <dgm:pt modelId="{EE24D05B-34FD-407D-9301-8FC46A248A7C}" type="pres">
      <dgm:prSet presAssocID="{1476A9C8-B77B-4CB4-9A99-7C0011175045}" presName="parTxOnly" presStyleLbl="node1" presStyleIdx="3" presStyleCnt="6">
        <dgm:presLayoutVars>
          <dgm:chMax val="0"/>
          <dgm:chPref val="0"/>
          <dgm:bulletEnabled val="1"/>
        </dgm:presLayoutVars>
      </dgm:prSet>
      <dgm:spPr/>
    </dgm:pt>
    <dgm:pt modelId="{E25403A9-8BD1-4641-B928-D222CEE31CD5}" type="pres">
      <dgm:prSet presAssocID="{03CA69DD-4851-4F1F-9DBE-91FC3B9F1772}" presName="parTxOnlySpace" presStyleCnt="0"/>
      <dgm:spPr/>
    </dgm:pt>
    <dgm:pt modelId="{1AE74DE4-025B-4B80-93A2-600FE0337337}" type="pres">
      <dgm:prSet presAssocID="{14B2B417-A97E-425A-AA83-D0A748B1E122}" presName="parTxOnly" presStyleLbl="node1" presStyleIdx="4" presStyleCnt="6">
        <dgm:presLayoutVars>
          <dgm:chMax val="0"/>
          <dgm:chPref val="0"/>
          <dgm:bulletEnabled val="1"/>
        </dgm:presLayoutVars>
      </dgm:prSet>
      <dgm:spPr/>
    </dgm:pt>
    <dgm:pt modelId="{C8F4CDE0-EE75-4190-9571-DF002D8DAB39}" type="pres">
      <dgm:prSet presAssocID="{AACA00F7-5044-4BE5-A520-33BB77726B48}" presName="parTxOnlySpace" presStyleCnt="0"/>
      <dgm:spPr/>
    </dgm:pt>
    <dgm:pt modelId="{3622D4AF-1B6D-4868-BB8F-108EA755E528}" type="pres">
      <dgm:prSet presAssocID="{03D8D744-6ACE-43CC-A25B-C13CD82F2EA1}" presName="parTxOnly" presStyleLbl="node1" presStyleIdx="5" presStyleCnt="6">
        <dgm:presLayoutVars>
          <dgm:chMax val="0"/>
          <dgm:chPref val="0"/>
          <dgm:bulletEnabled val="1"/>
        </dgm:presLayoutVars>
      </dgm:prSet>
      <dgm:spPr/>
    </dgm:pt>
  </dgm:ptLst>
  <dgm:cxnLst>
    <dgm:cxn modelId="{27497F23-7E2C-40EF-8F3A-68E528ADD8FC}" type="presOf" srcId="{03D8D744-6ACE-43CC-A25B-C13CD82F2EA1}" destId="{3622D4AF-1B6D-4868-BB8F-108EA755E528}" srcOrd="0" destOrd="0" presId="urn:microsoft.com/office/officeart/2005/8/layout/chevron1"/>
    <dgm:cxn modelId="{A9C3975F-F589-449B-AFBE-77A24049BA06}" type="presOf" srcId="{14B2B417-A97E-425A-AA83-D0A748B1E122}" destId="{1AE74DE4-025B-4B80-93A2-600FE0337337}" srcOrd="0" destOrd="0" presId="urn:microsoft.com/office/officeart/2005/8/layout/chevron1"/>
    <dgm:cxn modelId="{CB4A6E60-1B0A-44A9-B9B1-41AEACCA7608}" srcId="{5122174D-D8B2-4623-AF17-BA3431EE17B4}" destId="{14B2B417-A97E-425A-AA83-D0A748B1E122}" srcOrd="4" destOrd="0" parTransId="{DBE8999C-75DD-429B-8AD4-114E2962649D}" sibTransId="{AACA00F7-5044-4BE5-A520-33BB77726B48}"/>
    <dgm:cxn modelId="{EBC74841-9F60-41E1-8BB6-A0A96AD577D7}" srcId="{5122174D-D8B2-4623-AF17-BA3431EE17B4}" destId="{03D8D744-6ACE-43CC-A25B-C13CD82F2EA1}" srcOrd="5" destOrd="0" parTransId="{89E5CEFD-C8C8-4771-862D-B1A4782A0045}" sibTransId="{4193D22E-4275-4F03-A4E5-6042FE85E42A}"/>
    <dgm:cxn modelId="{B4D29F6A-C38E-4693-A5EF-4D58C57A6C37}" srcId="{5122174D-D8B2-4623-AF17-BA3431EE17B4}" destId="{0A95336C-DEA2-44E0-9669-89A4DA5D022F}" srcOrd="2" destOrd="0" parTransId="{0AC2CD1E-CA4A-46D7-B7FA-269DF60A1167}" sibTransId="{8FEEB481-D713-4B54-8339-4589AEDFD7A1}"/>
    <dgm:cxn modelId="{784C7D75-A9B5-49C3-A66D-1E029200E278}" type="presOf" srcId="{5122174D-D8B2-4623-AF17-BA3431EE17B4}" destId="{8F911C61-DFEF-4C13-9C8E-C08A77BDDCCD}" srcOrd="0" destOrd="0" presId="urn:microsoft.com/office/officeart/2005/8/layout/chevron1"/>
    <dgm:cxn modelId="{45379477-38C2-477A-8014-5DE7BD21385A}" srcId="{5122174D-D8B2-4623-AF17-BA3431EE17B4}" destId="{F28D01B4-3144-4145-96D1-60507C80CD27}" srcOrd="0" destOrd="0" parTransId="{6911FC47-64CA-4614-B8FE-076C8B58636A}" sibTransId="{4AE74696-53E2-4AC8-B1AF-8542CC674EFA}"/>
    <dgm:cxn modelId="{5044C380-FCA5-4367-9D39-280F133ADD3F}" type="presOf" srcId="{A8ED20EA-E49B-455D-89FB-5AD5F4341413}" destId="{949DBB20-5BF9-4DC6-B240-06E19F95B0B6}" srcOrd="0" destOrd="0" presId="urn:microsoft.com/office/officeart/2005/8/layout/chevron1"/>
    <dgm:cxn modelId="{3D52BD82-B656-435B-BFD6-1A1F9750F58A}" srcId="{5122174D-D8B2-4623-AF17-BA3431EE17B4}" destId="{A8ED20EA-E49B-455D-89FB-5AD5F4341413}" srcOrd="1" destOrd="0" parTransId="{AC885021-D0D1-4BE1-9EC2-F393392EFB9B}" sibTransId="{CCD1E0F3-B459-484E-A977-CD87DB328956}"/>
    <dgm:cxn modelId="{D053ED8E-0043-4424-B7D1-8E9758468900}" srcId="{5122174D-D8B2-4623-AF17-BA3431EE17B4}" destId="{1476A9C8-B77B-4CB4-9A99-7C0011175045}" srcOrd="3" destOrd="0" parTransId="{AEBA41E9-A97D-4D0F-9E08-37107F330F99}" sibTransId="{03CA69DD-4851-4F1F-9DBE-91FC3B9F1772}"/>
    <dgm:cxn modelId="{4BA7088F-56CA-4E4F-94BE-EDBF482A58F8}" type="presOf" srcId="{0A95336C-DEA2-44E0-9669-89A4DA5D022F}" destId="{76055310-AAFF-4A38-8301-ADFC292D4722}" srcOrd="0" destOrd="0" presId="urn:microsoft.com/office/officeart/2005/8/layout/chevron1"/>
    <dgm:cxn modelId="{C8C24CD7-1B22-4B54-9BF0-4CC82AB12304}" type="presOf" srcId="{F28D01B4-3144-4145-96D1-60507C80CD27}" destId="{E58FF2AF-03EC-4CDF-8455-3822D7FA05D2}" srcOrd="0" destOrd="0" presId="urn:microsoft.com/office/officeart/2005/8/layout/chevron1"/>
    <dgm:cxn modelId="{A753B5D9-278D-4AE4-81A3-71D2799E092A}" type="presOf" srcId="{1476A9C8-B77B-4CB4-9A99-7C0011175045}" destId="{EE24D05B-34FD-407D-9301-8FC46A248A7C}" srcOrd="0" destOrd="0" presId="urn:microsoft.com/office/officeart/2005/8/layout/chevron1"/>
    <dgm:cxn modelId="{43AB1C65-CE7B-46C8-B223-F234243BF050}" type="presParOf" srcId="{8F911C61-DFEF-4C13-9C8E-C08A77BDDCCD}" destId="{E58FF2AF-03EC-4CDF-8455-3822D7FA05D2}" srcOrd="0" destOrd="0" presId="urn:microsoft.com/office/officeart/2005/8/layout/chevron1"/>
    <dgm:cxn modelId="{D1516C02-9EC4-4354-8611-F19B758AC80B}" type="presParOf" srcId="{8F911C61-DFEF-4C13-9C8E-C08A77BDDCCD}" destId="{32DD1A5B-46C5-4BFB-B4EB-157B22152D78}" srcOrd="1" destOrd="0" presId="urn:microsoft.com/office/officeart/2005/8/layout/chevron1"/>
    <dgm:cxn modelId="{72DB68D1-DAD0-4981-B9C2-F43812CCA8E9}" type="presParOf" srcId="{8F911C61-DFEF-4C13-9C8E-C08A77BDDCCD}" destId="{949DBB20-5BF9-4DC6-B240-06E19F95B0B6}" srcOrd="2" destOrd="0" presId="urn:microsoft.com/office/officeart/2005/8/layout/chevron1"/>
    <dgm:cxn modelId="{AC1765FA-9FFA-4867-864E-0DE02F8DBDFD}" type="presParOf" srcId="{8F911C61-DFEF-4C13-9C8E-C08A77BDDCCD}" destId="{40E03D93-CC7B-485B-A323-7CA00F91704A}" srcOrd="3" destOrd="0" presId="urn:microsoft.com/office/officeart/2005/8/layout/chevron1"/>
    <dgm:cxn modelId="{2F219E32-99E7-4D7C-ABD6-D03EBFC5E676}" type="presParOf" srcId="{8F911C61-DFEF-4C13-9C8E-C08A77BDDCCD}" destId="{76055310-AAFF-4A38-8301-ADFC292D4722}" srcOrd="4" destOrd="0" presId="urn:microsoft.com/office/officeart/2005/8/layout/chevron1"/>
    <dgm:cxn modelId="{E7DF176A-5060-4F6F-BD88-60A9C8257E6A}" type="presParOf" srcId="{8F911C61-DFEF-4C13-9C8E-C08A77BDDCCD}" destId="{C864138B-B7A1-46F8-A2AF-3A98CF5C2D84}" srcOrd="5" destOrd="0" presId="urn:microsoft.com/office/officeart/2005/8/layout/chevron1"/>
    <dgm:cxn modelId="{B3F26874-172F-4071-8EEF-A17B140F617A}" type="presParOf" srcId="{8F911C61-DFEF-4C13-9C8E-C08A77BDDCCD}" destId="{EE24D05B-34FD-407D-9301-8FC46A248A7C}" srcOrd="6" destOrd="0" presId="urn:microsoft.com/office/officeart/2005/8/layout/chevron1"/>
    <dgm:cxn modelId="{5CAB2236-32F6-4011-BF72-75D24C216A4E}" type="presParOf" srcId="{8F911C61-DFEF-4C13-9C8E-C08A77BDDCCD}" destId="{E25403A9-8BD1-4641-B928-D222CEE31CD5}" srcOrd="7" destOrd="0" presId="urn:microsoft.com/office/officeart/2005/8/layout/chevron1"/>
    <dgm:cxn modelId="{55004ADE-5FC4-4A31-8E91-DD01380E3437}" type="presParOf" srcId="{8F911C61-DFEF-4C13-9C8E-C08A77BDDCCD}" destId="{1AE74DE4-025B-4B80-93A2-600FE0337337}" srcOrd="8" destOrd="0" presId="urn:microsoft.com/office/officeart/2005/8/layout/chevron1"/>
    <dgm:cxn modelId="{6656D2D7-BA69-41B8-B170-F3628DEC1041}" type="presParOf" srcId="{8F911C61-DFEF-4C13-9C8E-C08A77BDDCCD}" destId="{C8F4CDE0-EE75-4190-9571-DF002D8DAB39}" srcOrd="9" destOrd="0" presId="urn:microsoft.com/office/officeart/2005/8/layout/chevron1"/>
    <dgm:cxn modelId="{A1149765-F4A9-4B45-83C9-DDD5BC54EE31}" type="presParOf" srcId="{8F911C61-DFEF-4C13-9C8E-C08A77BDDCCD}" destId="{3622D4AF-1B6D-4868-BB8F-108EA755E528}" srcOrd="10" destOrd="0" presId="urn:microsoft.com/office/officeart/2005/8/layout/chevro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4EF4AF7-22B9-48FE-9B96-38D893D925BA}">
      <dsp:nvSpPr>
        <dsp:cNvPr id="0" name=""/>
        <dsp:cNvSpPr/>
      </dsp:nvSpPr>
      <dsp:spPr>
        <a:xfrm>
          <a:off x="1622121" y="1856"/>
          <a:ext cx="974167" cy="974167"/>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E9306F7-A044-41BD-B079-3DD44C294348}">
      <dsp:nvSpPr>
        <dsp:cNvPr id="0" name=""/>
        <dsp:cNvSpPr/>
      </dsp:nvSpPr>
      <dsp:spPr>
        <a:xfrm>
          <a:off x="1826696" y="206432"/>
          <a:ext cx="565017" cy="565017"/>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EED0B4C-EBD2-4AF6-9A64-AD43DB7ED6B8}">
      <dsp:nvSpPr>
        <dsp:cNvPr id="0" name=""/>
        <dsp:cNvSpPr/>
      </dsp:nvSpPr>
      <dsp:spPr>
        <a:xfrm>
          <a:off x="2805038" y="1856"/>
          <a:ext cx="2296251" cy="9741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533400">
            <a:lnSpc>
              <a:spcPct val="100000"/>
            </a:lnSpc>
            <a:spcBef>
              <a:spcPct val="0"/>
            </a:spcBef>
            <a:spcAft>
              <a:spcPct val="35000"/>
            </a:spcAft>
            <a:buNone/>
          </a:pPr>
          <a:r>
            <a:rPr lang="nb-NO" sz="1200" kern="1200"/>
            <a:t>Ved å ansette en daglig leder tar LIL på seg ansvar som arbeidsgiver. Hovedstyret blir den formelle arbeidsgiveren</a:t>
          </a:r>
          <a:endParaRPr lang="en-US" sz="1200" kern="1200"/>
        </a:p>
      </dsp:txBody>
      <dsp:txXfrm>
        <a:off x="2805038" y="1856"/>
        <a:ext cx="2296251" cy="974167"/>
      </dsp:txXfrm>
    </dsp:sp>
    <dsp:sp modelId="{516EEB77-C6B2-4206-B6C6-DC4CAB556D69}">
      <dsp:nvSpPr>
        <dsp:cNvPr id="0" name=""/>
        <dsp:cNvSpPr/>
      </dsp:nvSpPr>
      <dsp:spPr>
        <a:xfrm>
          <a:off x="5501395" y="1856"/>
          <a:ext cx="974167" cy="974167"/>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C9F23E5-AF0C-44E7-AE34-207E2BC455AD}">
      <dsp:nvSpPr>
        <dsp:cNvPr id="0" name=""/>
        <dsp:cNvSpPr/>
      </dsp:nvSpPr>
      <dsp:spPr>
        <a:xfrm>
          <a:off x="5705970" y="206432"/>
          <a:ext cx="565017" cy="565017"/>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E4F56F6-AFC6-4D83-BC93-E00E884FDDE3}">
      <dsp:nvSpPr>
        <dsp:cNvPr id="0" name=""/>
        <dsp:cNvSpPr/>
      </dsp:nvSpPr>
      <dsp:spPr>
        <a:xfrm>
          <a:off x="6684312" y="1856"/>
          <a:ext cx="2296251" cy="9741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533400">
            <a:lnSpc>
              <a:spcPct val="100000"/>
            </a:lnSpc>
            <a:spcBef>
              <a:spcPct val="0"/>
            </a:spcBef>
            <a:spcAft>
              <a:spcPct val="35000"/>
            </a:spcAft>
            <a:buNone/>
          </a:pPr>
          <a:r>
            <a:rPr lang="nb-NO" sz="1200" kern="1200"/>
            <a:t>Styret har styringsretten, og styreansvar. Styret utpeker en ansvarlig som har ansvaret for oppfølging av daglig leder samt oppfølging av økonomi. </a:t>
          </a:r>
          <a:endParaRPr lang="en-US" sz="1200" kern="1200"/>
        </a:p>
      </dsp:txBody>
      <dsp:txXfrm>
        <a:off x="6684312" y="1856"/>
        <a:ext cx="2296251" cy="974167"/>
      </dsp:txXfrm>
    </dsp:sp>
    <dsp:sp modelId="{5C9F14A8-C2AF-44E9-9494-6246F3143702}">
      <dsp:nvSpPr>
        <dsp:cNvPr id="0" name=""/>
        <dsp:cNvSpPr/>
      </dsp:nvSpPr>
      <dsp:spPr>
        <a:xfrm>
          <a:off x="1622121" y="1729746"/>
          <a:ext cx="974167" cy="974167"/>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D931D86-E212-485C-9E57-03388A7DAF9E}">
      <dsp:nvSpPr>
        <dsp:cNvPr id="0" name=""/>
        <dsp:cNvSpPr/>
      </dsp:nvSpPr>
      <dsp:spPr>
        <a:xfrm>
          <a:off x="1826696" y="1934321"/>
          <a:ext cx="565017" cy="565017"/>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1429620-277B-4DE7-B30F-D34EBF380A7D}">
      <dsp:nvSpPr>
        <dsp:cNvPr id="0" name=""/>
        <dsp:cNvSpPr/>
      </dsp:nvSpPr>
      <dsp:spPr>
        <a:xfrm>
          <a:off x="2805038" y="1729746"/>
          <a:ext cx="2296251" cy="9741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533400">
            <a:lnSpc>
              <a:spcPct val="100000"/>
            </a:lnSpc>
            <a:spcBef>
              <a:spcPct val="0"/>
            </a:spcBef>
            <a:spcAft>
              <a:spcPct val="35000"/>
            </a:spcAft>
            <a:buNone/>
          </a:pPr>
          <a:r>
            <a:rPr lang="nb-NO" sz="1200" kern="1200"/>
            <a:t>En ansatt i et idrettslag har samme rettigheter som en hvilken som helst annen ansatt i en vanlig bedrift</a:t>
          </a:r>
          <a:endParaRPr lang="en-US" sz="1200" kern="1200"/>
        </a:p>
      </dsp:txBody>
      <dsp:txXfrm>
        <a:off x="2805038" y="1729746"/>
        <a:ext cx="2296251" cy="974167"/>
      </dsp:txXfrm>
    </dsp:sp>
    <dsp:sp modelId="{1C429909-C0E4-405D-858F-A1C61249FE48}">
      <dsp:nvSpPr>
        <dsp:cNvPr id="0" name=""/>
        <dsp:cNvSpPr/>
      </dsp:nvSpPr>
      <dsp:spPr>
        <a:xfrm>
          <a:off x="5501395" y="1729746"/>
          <a:ext cx="974167" cy="974167"/>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02F45AE-BC33-4DCF-946F-64E775934E09}">
      <dsp:nvSpPr>
        <dsp:cNvPr id="0" name=""/>
        <dsp:cNvSpPr/>
      </dsp:nvSpPr>
      <dsp:spPr>
        <a:xfrm>
          <a:off x="5705970" y="1934321"/>
          <a:ext cx="565017" cy="565017"/>
        </a:xfrm>
        <a:prstGeom prst="rect">
          <a:avLst/>
        </a:prstGeom>
        <a:blipFill>
          <a:blip xmlns:r="http://schemas.openxmlformats.org/officeDocument/2006/relationships" r:embed="rId7">
            <a:extLst>
              <a:ext uri="{96DAC541-7B7A-43D3-8B79-37D633B846F1}">
                <asvg:svgBlip xmlns:asvg="http://schemas.microsoft.com/office/drawing/2016/SVG/main" r:embed="rId8"/>
              </a:ext>
            </a:extLst>
          </a:blip>
          <a:srcRect/>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D964118-6475-4698-A5EE-A248608A85F0}">
      <dsp:nvSpPr>
        <dsp:cNvPr id="0" name=""/>
        <dsp:cNvSpPr/>
      </dsp:nvSpPr>
      <dsp:spPr>
        <a:xfrm>
          <a:off x="6684312" y="1729746"/>
          <a:ext cx="2296251" cy="9741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533400">
            <a:lnSpc>
              <a:spcPct val="100000"/>
            </a:lnSpc>
            <a:spcBef>
              <a:spcPct val="0"/>
            </a:spcBef>
            <a:spcAft>
              <a:spcPct val="35000"/>
            </a:spcAft>
            <a:buNone/>
          </a:pPr>
          <a:r>
            <a:rPr lang="nb-NO" sz="1200" kern="1200"/>
            <a:t>Arbeidsmiljøloven gjelder, og idrettslaget må blant annet sørge for et forsvarlig og sikkert arbeidsmiljø, lønn, pensjon, forsikring, HMS, mm. </a:t>
          </a:r>
          <a:endParaRPr lang="en-US" sz="1200" kern="1200"/>
        </a:p>
      </dsp:txBody>
      <dsp:txXfrm>
        <a:off x="6684312" y="1729746"/>
        <a:ext cx="2296251" cy="974167"/>
      </dsp:txXfrm>
    </dsp:sp>
    <dsp:sp modelId="{5ABB2120-CD6C-42F3-A79D-C0606302AE45}">
      <dsp:nvSpPr>
        <dsp:cNvPr id="0" name=""/>
        <dsp:cNvSpPr/>
      </dsp:nvSpPr>
      <dsp:spPr>
        <a:xfrm>
          <a:off x="1622121" y="3457636"/>
          <a:ext cx="974167" cy="974167"/>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E4C8FB9-8FCF-49C8-830B-B1A220B4A27B}">
      <dsp:nvSpPr>
        <dsp:cNvPr id="0" name=""/>
        <dsp:cNvSpPr/>
      </dsp:nvSpPr>
      <dsp:spPr>
        <a:xfrm>
          <a:off x="1826696" y="3662211"/>
          <a:ext cx="565017" cy="565017"/>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1E55E3B-0A98-4147-AD65-3339A49BFED8}">
      <dsp:nvSpPr>
        <dsp:cNvPr id="0" name=""/>
        <dsp:cNvSpPr/>
      </dsp:nvSpPr>
      <dsp:spPr>
        <a:xfrm>
          <a:off x="2805038" y="3457636"/>
          <a:ext cx="2296251" cy="9741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533400">
            <a:lnSpc>
              <a:spcPct val="100000"/>
            </a:lnSpc>
            <a:spcBef>
              <a:spcPct val="0"/>
            </a:spcBef>
            <a:spcAft>
              <a:spcPct val="35000"/>
            </a:spcAft>
            <a:buNone/>
          </a:pPr>
          <a:r>
            <a:rPr lang="nb-NO" sz="1200" kern="1200"/>
            <a:t>Veiledning frå NIF: </a:t>
          </a:r>
          <a:r>
            <a:rPr lang="nb-NO" sz="1200" kern="1200">
              <a:hlinkClick xmlns:r="http://schemas.openxmlformats.org/officeDocument/2006/relationships" r:id="rId11"/>
            </a:rPr>
            <a:t>idretten-som-arbeidsgiver---en-veiledning.pdf</a:t>
          </a:r>
          <a:r>
            <a:rPr lang="nb-NO" sz="1200" kern="1200"/>
            <a:t> </a:t>
          </a:r>
          <a:endParaRPr lang="en-US" sz="1200" kern="1200"/>
        </a:p>
      </dsp:txBody>
      <dsp:txXfrm>
        <a:off x="2805038" y="3457636"/>
        <a:ext cx="2296251" cy="97416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64BC194-F745-4276-A6AB-0B4F0587A3DE}">
      <dsp:nvSpPr>
        <dsp:cNvPr id="0" name=""/>
        <dsp:cNvSpPr/>
      </dsp:nvSpPr>
      <dsp:spPr>
        <a:xfrm>
          <a:off x="0" y="531"/>
          <a:ext cx="10515600"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3D28D54-1E24-4F87-A2B0-92B6FBC84977}">
      <dsp:nvSpPr>
        <dsp:cNvPr id="0" name=""/>
        <dsp:cNvSpPr/>
      </dsp:nvSpPr>
      <dsp:spPr>
        <a:xfrm>
          <a:off x="0" y="531"/>
          <a:ext cx="10515600" cy="4350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nb-NO" sz="2000" b="1" kern="1200"/>
            <a:t>Kostnadsbilde (for klubben)</a:t>
          </a:r>
          <a:endParaRPr lang="en-US" sz="2000" kern="1200"/>
        </a:p>
      </dsp:txBody>
      <dsp:txXfrm>
        <a:off x="0" y="531"/>
        <a:ext cx="10515600" cy="435027"/>
      </dsp:txXfrm>
    </dsp:sp>
    <dsp:sp modelId="{8EE00D0D-D73B-48DD-A760-52E9A3CA633D}">
      <dsp:nvSpPr>
        <dsp:cNvPr id="0" name=""/>
        <dsp:cNvSpPr/>
      </dsp:nvSpPr>
      <dsp:spPr>
        <a:xfrm>
          <a:off x="0" y="435558"/>
          <a:ext cx="10515600"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6D74BDE-FC2D-4238-9C23-4FAE64BD9CD8}">
      <dsp:nvSpPr>
        <dsp:cNvPr id="0" name=""/>
        <dsp:cNvSpPr/>
      </dsp:nvSpPr>
      <dsp:spPr>
        <a:xfrm>
          <a:off x="0" y="435558"/>
          <a:ext cx="10515600" cy="4350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nb-NO" sz="2000" kern="1200"/>
            <a:t>Når man ansetter, må klubben regne med mer enn bare bruttolønn:</a:t>
          </a:r>
          <a:endParaRPr lang="en-US" sz="2000" kern="1200"/>
        </a:p>
      </dsp:txBody>
      <dsp:txXfrm>
        <a:off x="0" y="435558"/>
        <a:ext cx="10515600" cy="435027"/>
      </dsp:txXfrm>
    </dsp:sp>
    <dsp:sp modelId="{C2D4B782-9FB3-478F-A0B0-0B9409B73FDD}">
      <dsp:nvSpPr>
        <dsp:cNvPr id="0" name=""/>
        <dsp:cNvSpPr/>
      </dsp:nvSpPr>
      <dsp:spPr>
        <a:xfrm>
          <a:off x="0" y="870586"/>
          <a:ext cx="10515600"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26015C5-646D-4D19-AAF8-6D174D4229E9}">
      <dsp:nvSpPr>
        <dsp:cNvPr id="0" name=""/>
        <dsp:cNvSpPr/>
      </dsp:nvSpPr>
      <dsp:spPr>
        <a:xfrm>
          <a:off x="0" y="870586"/>
          <a:ext cx="10515600" cy="4350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nb-NO" sz="2000" kern="1200"/>
            <a:t>Arbeidsgiveravgift (10,6%) </a:t>
          </a:r>
          <a:endParaRPr lang="en-US" sz="2000" kern="1200"/>
        </a:p>
      </dsp:txBody>
      <dsp:txXfrm>
        <a:off x="0" y="870586"/>
        <a:ext cx="10515600" cy="435027"/>
      </dsp:txXfrm>
    </dsp:sp>
    <dsp:sp modelId="{F35A8707-0EE6-4A6D-91B4-BD61F38BB152}">
      <dsp:nvSpPr>
        <dsp:cNvPr id="0" name=""/>
        <dsp:cNvSpPr/>
      </dsp:nvSpPr>
      <dsp:spPr>
        <a:xfrm>
          <a:off x="0" y="1305613"/>
          <a:ext cx="10515600"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D1F227B-1DCA-49F2-89AF-7C365C83C704}">
      <dsp:nvSpPr>
        <dsp:cNvPr id="0" name=""/>
        <dsp:cNvSpPr/>
      </dsp:nvSpPr>
      <dsp:spPr>
        <a:xfrm>
          <a:off x="0" y="1305613"/>
          <a:ext cx="10515600" cy="4350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nb-NO" sz="2000" kern="1200"/>
            <a:t>Feriepenger minst 10,2 %</a:t>
          </a:r>
          <a:endParaRPr lang="en-US" sz="2000" kern="1200"/>
        </a:p>
      </dsp:txBody>
      <dsp:txXfrm>
        <a:off x="0" y="1305613"/>
        <a:ext cx="10515600" cy="435027"/>
      </dsp:txXfrm>
    </dsp:sp>
    <dsp:sp modelId="{67FDA4DF-8C02-4666-BC7E-D151CC39CB51}">
      <dsp:nvSpPr>
        <dsp:cNvPr id="0" name=""/>
        <dsp:cNvSpPr/>
      </dsp:nvSpPr>
      <dsp:spPr>
        <a:xfrm>
          <a:off x="0" y="1740641"/>
          <a:ext cx="10515600"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16321EB-2473-44BC-9CC5-84893C713574}">
      <dsp:nvSpPr>
        <dsp:cNvPr id="0" name=""/>
        <dsp:cNvSpPr/>
      </dsp:nvSpPr>
      <dsp:spPr>
        <a:xfrm>
          <a:off x="0" y="1740641"/>
          <a:ext cx="10515600" cy="4350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nb-NO" sz="2000" kern="1200"/>
            <a:t>OTP (pensjon) : minimum 2 % </a:t>
          </a:r>
          <a:endParaRPr lang="en-US" sz="2000" kern="1200"/>
        </a:p>
      </dsp:txBody>
      <dsp:txXfrm>
        <a:off x="0" y="1740641"/>
        <a:ext cx="10515600" cy="435027"/>
      </dsp:txXfrm>
    </dsp:sp>
    <dsp:sp modelId="{DC6BE058-1B32-4C40-8CED-3FCAFD0FE3B8}">
      <dsp:nvSpPr>
        <dsp:cNvPr id="0" name=""/>
        <dsp:cNvSpPr/>
      </dsp:nvSpPr>
      <dsp:spPr>
        <a:xfrm>
          <a:off x="0" y="2175668"/>
          <a:ext cx="10515600"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22F996D-096B-4CC4-AA47-62D854BC1D16}">
      <dsp:nvSpPr>
        <dsp:cNvPr id="0" name=""/>
        <dsp:cNvSpPr/>
      </dsp:nvSpPr>
      <dsp:spPr>
        <a:xfrm>
          <a:off x="0" y="2175669"/>
          <a:ext cx="10515600" cy="4350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nb-NO" sz="2000" kern="1200"/>
            <a:t>Yrkesskadeforsikring: 5 000 kr pr år (estimat)</a:t>
          </a:r>
          <a:endParaRPr lang="en-US" sz="2000" kern="1200"/>
        </a:p>
      </dsp:txBody>
      <dsp:txXfrm>
        <a:off x="0" y="2175669"/>
        <a:ext cx="10515600" cy="435027"/>
      </dsp:txXfrm>
    </dsp:sp>
    <dsp:sp modelId="{FD8C7730-EA78-4D28-9A3C-304789C7DE49}">
      <dsp:nvSpPr>
        <dsp:cNvPr id="0" name=""/>
        <dsp:cNvSpPr/>
      </dsp:nvSpPr>
      <dsp:spPr>
        <a:xfrm>
          <a:off x="0" y="2610696"/>
          <a:ext cx="10515600"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7952B0D-FAB3-4209-8488-A0EDC084C50D}">
      <dsp:nvSpPr>
        <dsp:cNvPr id="0" name=""/>
        <dsp:cNvSpPr/>
      </dsp:nvSpPr>
      <dsp:spPr>
        <a:xfrm>
          <a:off x="0" y="2610696"/>
          <a:ext cx="10515600" cy="4350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nb-NO" sz="2000" b="1" i="1" kern="1200"/>
            <a:t>Eksempel:</a:t>
          </a:r>
          <a:endParaRPr lang="en-US" sz="2000" kern="1200"/>
        </a:p>
      </dsp:txBody>
      <dsp:txXfrm>
        <a:off x="0" y="2610696"/>
        <a:ext cx="10515600" cy="435027"/>
      </dsp:txXfrm>
    </dsp:sp>
    <dsp:sp modelId="{D4D5BAE1-6944-426F-A08E-274C2F27A1F8}">
      <dsp:nvSpPr>
        <dsp:cNvPr id="0" name=""/>
        <dsp:cNvSpPr/>
      </dsp:nvSpPr>
      <dsp:spPr>
        <a:xfrm>
          <a:off x="0" y="3045724"/>
          <a:ext cx="10515600"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56EDAE4-31B4-46CF-867C-BB416CDA555A}">
      <dsp:nvSpPr>
        <dsp:cNvPr id="0" name=""/>
        <dsp:cNvSpPr/>
      </dsp:nvSpPr>
      <dsp:spPr>
        <a:xfrm>
          <a:off x="0" y="3045724"/>
          <a:ext cx="10515600" cy="4350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nb-NO" sz="2000" i="1" kern="1200"/>
            <a:t>Hvis 100 % bruttolønn settes til 600 000 kr, blir total kost ca. ~780 000 kr/år</a:t>
          </a:r>
          <a:endParaRPr lang="en-US" sz="2000" kern="1200"/>
        </a:p>
      </dsp:txBody>
      <dsp:txXfrm>
        <a:off x="0" y="3045724"/>
        <a:ext cx="10515600" cy="435027"/>
      </dsp:txXfrm>
    </dsp:sp>
    <dsp:sp modelId="{4019D8FE-C9CB-479C-BEA7-13E4F98E7E70}">
      <dsp:nvSpPr>
        <dsp:cNvPr id="0" name=""/>
        <dsp:cNvSpPr/>
      </dsp:nvSpPr>
      <dsp:spPr>
        <a:xfrm>
          <a:off x="0" y="3480751"/>
          <a:ext cx="10515600"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0EEF3C4-EE6D-4C77-9743-70A26FB8AE15}">
      <dsp:nvSpPr>
        <dsp:cNvPr id="0" name=""/>
        <dsp:cNvSpPr/>
      </dsp:nvSpPr>
      <dsp:spPr>
        <a:xfrm>
          <a:off x="0" y="3480751"/>
          <a:ext cx="10515600" cy="4350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nb-NO" sz="2000" i="1" kern="1200"/>
            <a:t>50 % stilling → total kost ca. ~390 000 kr/år</a:t>
          </a:r>
          <a:endParaRPr lang="en-US" sz="2000" kern="1200"/>
        </a:p>
      </dsp:txBody>
      <dsp:txXfrm>
        <a:off x="0" y="3480751"/>
        <a:ext cx="10515600" cy="435027"/>
      </dsp:txXfrm>
    </dsp:sp>
    <dsp:sp modelId="{32C8DD9B-45CD-4C08-A6B9-B0D061D81580}">
      <dsp:nvSpPr>
        <dsp:cNvPr id="0" name=""/>
        <dsp:cNvSpPr/>
      </dsp:nvSpPr>
      <dsp:spPr>
        <a:xfrm>
          <a:off x="0" y="3915779"/>
          <a:ext cx="10515600"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BC29D21-D1D9-4628-BF7D-D4BC378854A4}">
      <dsp:nvSpPr>
        <dsp:cNvPr id="0" name=""/>
        <dsp:cNvSpPr/>
      </dsp:nvSpPr>
      <dsp:spPr>
        <a:xfrm>
          <a:off x="0" y="3915779"/>
          <a:ext cx="10515600" cy="4350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nb-NO" sz="2000" i="1" kern="1200"/>
            <a:t>40 % stilling → total kost ca. ~310 000 kr/år</a:t>
          </a:r>
          <a:endParaRPr lang="en-US" sz="2000" kern="1200"/>
        </a:p>
      </dsp:txBody>
      <dsp:txXfrm>
        <a:off x="0" y="3915779"/>
        <a:ext cx="10515600" cy="43502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58FF2AF-03EC-4CDF-8455-3822D7FA05D2}">
      <dsp:nvSpPr>
        <dsp:cNvPr id="0" name=""/>
        <dsp:cNvSpPr/>
      </dsp:nvSpPr>
      <dsp:spPr>
        <a:xfrm>
          <a:off x="5060" y="83105"/>
          <a:ext cx="1882378" cy="752951"/>
        </a:xfrm>
        <a:prstGeom prst="chevron">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12002" rIns="12002" bIns="12002" numCol="1" spcCol="1270" anchor="ctr" anchorCtr="0">
          <a:noAutofit/>
        </a:bodyPr>
        <a:lstStyle/>
        <a:p>
          <a:pPr marL="0" lvl="0" indent="0" algn="ctr" defTabSz="400050">
            <a:lnSpc>
              <a:spcPct val="90000"/>
            </a:lnSpc>
            <a:spcBef>
              <a:spcPct val="0"/>
            </a:spcBef>
            <a:spcAft>
              <a:spcPct val="35000"/>
            </a:spcAft>
            <a:buNone/>
          </a:pPr>
          <a:r>
            <a:rPr lang="nb-NO" sz="900" kern="1200" dirty="0"/>
            <a:t>Utlysing mai/juni</a:t>
          </a:r>
        </a:p>
      </dsp:txBody>
      <dsp:txXfrm>
        <a:off x="381536" y="83105"/>
        <a:ext cx="1129427" cy="752951"/>
      </dsp:txXfrm>
    </dsp:sp>
    <dsp:sp modelId="{949DBB20-5BF9-4DC6-B240-06E19F95B0B6}">
      <dsp:nvSpPr>
        <dsp:cNvPr id="0" name=""/>
        <dsp:cNvSpPr/>
      </dsp:nvSpPr>
      <dsp:spPr>
        <a:xfrm>
          <a:off x="1699200" y="83105"/>
          <a:ext cx="1882378" cy="752951"/>
        </a:xfrm>
        <a:prstGeom prst="chevron">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12002" rIns="12002" bIns="12002" numCol="1" spcCol="1270" anchor="ctr" anchorCtr="0">
          <a:noAutofit/>
        </a:bodyPr>
        <a:lstStyle/>
        <a:p>
          <a:pPr marL="0" lvl="0" indent="0" algn="ctr" defTabSz="400050">
            <a:lnSpc>
              <a:spcPct val="90000"/>
            </a:lnSpc>
            <a:spcBef>
              <a:spcPct val="0"/>
            </a:spcBef>
            <a:spcAft>
              <a:spcPct val="35000"/>
            </a:spcAft>
            <a:buNone/>
          </a:pPr>
          <a:r>
            <a:rPr lang="nb-NO" sz="900" kern="1200" dirty="0"/>
            <a:t>Intervjuer august</a:t>
          </a:r>
        </a:p>
      </dsp:txBody>
      <dsp:txXfrm>
        <a:off x="2075676" y="83105"/>
        <a:ext cx="1129427" cy="752951"/>
      </dsp:txXfrm>
    </dsp:sp>
    <dsp:sp modelId="{76055310-AAFF-4A38-8301-ADFC292D4722}">
      <dsp:nvSpPr>
        <dsp:cNvPr id="0" name=""/>
        <dsp:cNvSpPr/>
      </dsp:nvSpPr>
      <dsp:spPr>
        <a:xfrm>
          <a:off x="3393340" y="83105"/>
          <a:ext cx="1882378" cy="752951"/>
        </a:xfrm>
        <a:prstGeom prst="chevron">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12002" rIns="12002" bIns="12002" numCol="1" spcCol="1270" anchor="ctr" anchorCtr="0">
          <a:noAutofit/>
        </a:bodyPr>
        <a:lstStyle/>
        <a:p>
          <a:pPr marL="0" lvl="0" indent="0" algn="ctr" defTabSz="400050">
            <a:lnSpc>
              <a:spcPct val="90000"/>
            </a:lnSpc>
            <a:spcBef>
              <a:spcPct val="0"/>
            </a:spcBef>
            <a:spcAft>
              <a:spcPct val="35000"/>
            </a:spcAft>
            <a:buNone/>
          </a:pPr>
          <a:r>
            <a:rPr lang="nb-NO" sz="900" kern="1200" dirty="0"/>
            <a:t>Styremøte </a:t>
          </a:r>
          <a:r>
            <a:rPr lang="nb-NO" sz="900" kern="1200" dirty="0" err="1"/>
            <a:t>aug</a:t>
          </a:r>
          <a:r>
            <a:rPr lang="nb-NO" sz="900" kern="1200" dirty="0"/>
            <a:t>/</a:t>
          </a:r>
          <a:r>
            <a:rPr lang="nb-NO" sz="900" kern="1200" dirty="0" err="1"/>
            <a:t>sep</a:t>
          </a:r>
          <a:r>
            <a:rPr lang="nb-NO" sz="900" kern="1200" dirty="0"/>
            <a:t>– vedtak ansettelse</a:t>
          </a:r>
        </a:p>
      </dsp:txBody>
      <dsp:txXfrm>
        <a:off x="3769816" y="83105"/>
        <a:ext cx="1129427" cy="752951"/>
      </dsp:txXfrm>
    </dsp:sp>
    <dsp:sp modelId="{EE24D05B-34FD-407D-9301-8FC46A248A7C}">
      <dsp:nvSpPr>
        <dsp:cNvPr id="0" name=""/>
        <dsp:cNvSpPr/>
      </dsp:nvSpPr>
      <dsp:spPr>
        <a:xfrm>
          <a:off x="5087481" y="83105"/>
          <a:ext cx="1882378" cy="752951"/>
        </a:xfrm>
        <a:prstGeom prst="chevron">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12002" rIns="12002" bIns="12002" numCol="1" spcCol="1270" anchor="ctr" anchorCtr="0">
          <a:noAutofit/>
        </a:bodyPr>
        <a:lstStyle/>
        <a:p>
          <a:pPr marL="0" lvl="0" indent="0" algn="ctr" defTabSz="400050">
            <a:lnSpc>
              <a:spcPct val="90000"/>
            </a:lnSpc>
            <a:spcBef>
              <a:spcPct val="0"/>
            </a:spcBef>
            <a:spcAft>
              <a:spcPct val="35000"/>
            </a:spcAft>
            <a:buNone/>
          </a:pPr>
          <a:r>
            <a:rPr lang="nb-NO" sz="900" kern="1200" dirty="0" err="1"/>
            <a:t>Kontraktssignering</a:t>
          </a:r>
          <a:r>
            <a:rPr lang="nb-NO" sz="900" kern="1200" dirty="0"/>
            <a:t> </a:t>
          </a:r>
          <a:r>
            <a:rPr lang="nb-NO" sz="900" kern="1200" dirty="0" err="1"/>
            <a:t>sept</a:t>
          </a:r>
          <a:endParaRPr lang="nb-NO" sz="900" kern="1200" dirty="0"/>
        </a:p>
      </dsp:txBody>
      <dsp:txXfrm>
        <a:off x="5463957" y="83105"/>
        <a:ext cx="1129427" cy="752951"/>
      </dsp:txXfrm>
    </dsp:sp>
    <dsp:sp modelId="{1AE74DE4-025B-4B80-93A2-600FE0337337}">
      <dsp:nvSpPr>
        <dsp:cNvPr id="0" name=""/>
        <dsp:cNvSpPr/>
      </dsp:nvSpPr>
      <dsp:spPr>
        <a:xfrm>
          <a:off x="6781621" y="83105"/>
          <a:ext cx="1882378" cy="752951"/>
        </a:xfrm>
        <a:prstGeom prst="chevron">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12002" rIns="12002" bIns="12002" numCol="1" spcCol="1270" anchor="ctr" anchorCtr="0">
          <a:noAutofit/>
        </a:bodyPr>
        <a:lstStyle/>
        <a:p>
          <a:pPr marL="0" lvl="0" indent="0" algn="ctr" defTabSz="400050">
            <a:lnSpc>
              <a:spcPct val="90000"/>
            </a:lnSpc>
            <a:spcBef>
              <a:spcPct val="0"/>
            </a:spcBef>
            <a:spcAft>
              <a:spcPct val="35000"/>
            </a:spcAft>
            <a:buNone/>
          </a:pPr>
          <a:r>
            <a:rPr lang="nb-NO" sz="900" kern="1200"/>
            <a:t>Evt ekstraordinært årsmøte for å endre organisasjonsmodell</a:t>
          </a:r>
          <a:endParaRPr lang="nb-NO" sz="900" kern="1200" dirty="0"/>
        </a:p>
      </dsp:txBody>
      <dsp:txXfrm>
        <a:off x="7158097" y="83105"/>
        <a:ext cx="1129427" cy="752951"/>
      </dsp:txXfrm>
    </dsp:sp>
    <dsp:sp modelId="{3622D4AF-1B6D-4868-BB8F-108EA755E528}">
      <dsp:nvSpPr>
        <dsp:cNvPr id="0" name=""/>
        <dsp:cNvSpPr/>
      </dsp:nvSpPr>
      <dsp:spPr>
        <a:xfrm>
          <a:off x="8475761" y="83105"/>
          <a:ext cx="1882378" cy="752951"/>
        </a:xfrm>
        <a:prstGeom prst="chevron">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12002" rIns="12002" bIns="12002" numCol="1" spcCol="1270" anchor="ctr" anchorCtr="0">
          <a:noAutofit/>
        </a:bodyPr>
        <a:lstStyle/>
        <a:p>
          <a:pPr marL="0" lvl="0" indent="0" algn="ctr" defTabSz="400050">
            <a:lnSpc>
              <a:spcPct val="90000"/>
            </a:lnSpc>
            <a:spcBef>
              <a:spcPct val="0"/>
            </a:spcBef>
            <a:spcAft>
              <a:spcPct val="35000"/>
            </a:spcAft>
            <a:buNone/>
          </a:pPr>
          <a:r>
            <a:rPr lang="nb-NO" sz="900" kern="1200" dirty="0"/>
            <a:t>Oppstart innen 1. desember</a:t>
          </a:r>
        </a:p>
      </dsp:txBody>
      <dsp:txXfrm>
        <a:off x="8852237" y="83105"/>
        <a:ext cx="1129427" cy="752951"/>
      </dsp:txXfrm>
    </dsp:sp>
  </dsp:spTree>
</dsp:drawing>
</file>

<file path=ppt/diagrams/layout1.xml><?xml version="1.0" encoding="utf-8"?>
<dgm:layoutDef xmlns:dgm="http://schemas.openxmlformats.org/drawingml/2006/diagram" xmlns:a="http://schemas.openxmlformats.org/drawingml/2006/main" uniqueId="urn:microsoft.com/office/officeart/2018/2/layout/IconCircleList">
  <dgm:title val="Icon Circle List"/>
  <dgm:desc val="Use to show non-sequential or grouped chunks of information accompanied by related visuals. Circular shapes can hold an icon or small picture and corresponding text box shows Level 1 text. Works best for icons or small pictures with medium-length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alg type="sp"/>
    <dgm:shape xmlns:r="http://schemas.openxmlformats.org/officeDocument/2006/relationships" r:blip="">
      <dgm:adjLst/>
    </dgm:shape>
    <dgm:presOf/>
    <dgm:choose name="Name0">
      <dgm:if name="Name1" axis="ch" ptType="node" func="cnt" op="lte" val="3">
        <dgm:constrLst>
          <dgm:constr type="w" for="ch" forName="container" refType="w"/>
          <dgm:constr type="h" for="ch" forName="container" refType="h" fact="0.4"/>
        </dgm:constrLst>
      </dgm:if>
      <dgm:else name="Name2">
        <dgm:constrLst>
          <dgm:constr type="w" for="ch" forName="container" refType="w"/>
          <dgm:constr type="h" for="ch" forName="container" refType="h"/>
        </dgm:constrLst>
      </dgm:else>
    </dgm:choose>
    <dgm:ruleLst>
      <dgm:rule type="h" for="ch" forName="container" val="INF" fact="NaN" max="NaN"/>
    </dgm:ruleLst>
    <dgm:layoutNode name="container">
      <dgm:varLst>
        <dgm:dir/>
        <dgm:resizeHandles val="exact"/>
      </dgm:varLst>
      <dgm:choose name="Name3">
        <dgm:if name="Name4" axis="self" func="var" arg="dir" op="equ" val="norm">
          <dgm:alg type="snake">
            <dgm:param type="grDir" val="tL"/>
            <dgm:param type="flowDir" val="row"/>
            <dgm:param type="contDir" val="sameDir"/>
          </dgm:alg>
        </dgm:if>
        <dgm:else name="Name5">
          <dgm:alg type="snake">
            <dgm:param type="grDir" val="tR"/>
            <dgm:param type="flowDir" val="row"/>
            <dgm:param type="contDir" val="sameDir"/>
          </dgm:alg>
        </dgm:else>
      </dgm:choose>
      <dgm:shape xmlns:r="http://schemas.openxmlformats.org/officeDocument/2006/relationships" r:blip="">
        <dgm:adjLst/>
      </dgm:shape>
      <dgm:presOf/>
      <dgm:constrLst>
        <dgm:constr type="w" for="ch" forName="compNode" refType="w"/>
        <dgm:constr type="h" for="ch" forName="compNode" refType="w" fact="0.28"/>
        <dgm:constr type="w" for="ch" forName="sibTrans" refType="w" refFor="ch" refForName="compNode" fact="0.115"/>
        <dgm:constr type="sp" refType="h" op="equ" fact="0.17"/>
        <dgm:constr type="primFontSz" for="des" ptType="node" op="equ" val="24"/>
        <dgm:constr type="h" for="des" forName="compNode" op="equ"/>
        <dgm:constr type="h" for="des" forName="iconBgRect" op="equ"/>
      </dgm:constrLst>
      <dgm:ruleLst>
        <dgm:rule type="w" for="ch" forName="compNode" val="60" fact="NaN" max="NaN"/>
      </dgm:ruleLst>
      <dgm:forEach name="Name6" axis="ch" ptType="node">
        <dgm:layoutNode name="compNode">
          <dgm:alg type="composite"/>
          <dgm:shape xmlns:r="http://schemas.openxmlformats.org/officeDocument/2006/relationships" r:blip="">
            <dgm:adjLst/>
          </dgm:shape>
          <dgm:presOf axis="self"/>
          <dgm:constrLst>
            <dgm:constr type="w" for="ch" forName="iconBgRect" refType="w" fact="0.28"/>
            <dgm:constr type="h" for="ch" forName="iconBgRect" refType="w" refFor="ch" refForName="iconBgRect"/>
            <dgm:constr type="t" for="ch" forName="iconBgRect"/>
            <dgm:constr type="l" for="ch" forName="iconBgRect"/>
            <dgm:constr type="w" for="ch" forName="iconRect" refType="w" refFor="ch" refForName="iconBgRect" fact="0.58"/>
            <dgm:constr type="h" for="ch" forName="iconRect" refType="w" refFor="ch" refForName="iconRect"/>
            <dgm:constr type="ctrX" for="ch" forName="iconRect" refType="ctrX" refFor="ch" refForName="iconBgRect"/>
            <dgm:constr type="ctrY" for="ch" forName="iconRect" refType="ctrY" refFor="ch" refForName="iconBgRect"/>
            <dgm:constr type="w" for="ch" forName="spaceRect" refType="w" fact="0.06"/>
            <dgm:constr type="h" for="ch" forName="spaceRect" refType="h" refFor="ch" refForName="iconBgRect"/>
            <dgm:constr type="t" for="ch" forName="spaceRect" refType="t" refFor="ch" refForName="iconBgRect"/>
            <dgm:constr type="l" for="ch" forName="spaceRect" refType="r" refFor="ch" refForName="iconBgRect"/>
            <dgm:constr type="h" for="ch" forName="textRect" refType="h" refFor="ch" refForName="iconBgRect"/>
            <dgm:constr type="t" for="ch" forName="textRect" refType="t" refFor="ch" refForName="iconBgRect"/>
            <dgm:constr type="l" for="ch" forName="textRect" refType="r" refFor="ch" refForName="spaceRect"/>
          </dgm:constrLst>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choose name="Name7">
              <dgm:if name="Name8" func="var" arg="dir" op="equ" val="norm">
                <dgm:alg type="tx">
                  <dgm:param type="txAnchorVert" val="mid"/>
                  <dgm:param type="parTxLTRAlign" val="l"/>
                  <dgm:param type="shpTxLTRAlignCh" val="l"/>
                  <dgm:param type="parTxRTLAlign" val="l"/>
                  <dgm:param type="shpTxRTLAlignCh" val="l"/>
                </dgm:alg>
              </dgm:if>
              <dgm:else name="Name9">
                <dgm:alg type="tx">
                  <dgm:param type="txAnchorVert" val="mid"/>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Lst>
          </dgm:layoutNode>
        </dgm:layoutNode>
        <dgm:forEach name="Name10"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extLst>
    <a:ext uri="{68A01E43-0DF5-4B5B-8FA6-DAF915123BFB}">
      <dgm1612:lstStyle xmlns:dgm1612="http://schemas.microsoft.com/office/drawing/2016/12/diagram">
        <a:lvl1pPr>
          <a:lnSpc>
            <a:spcPct val="100000"/>
          </a:lnSpc>
        </a:lvl1pPr>
      </dgm1612:lstStyle>
    </a:ext>
  </dgm:extLst>
</dgm:layoutDef>
</file>

<file path=ppt/diagrams/layout2.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3.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tellysbilde">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E463D249-DA2F-1834-061A-D725E9F50657}"/>
              </a:ext>
            </a:extLst>
          </p:cNvPr>
          <p:cNvSpPr>
            <a:spLocks noGrp="1"/>
          </p:cNvSpPr>
          <p:nvPr>
            <p:ph type="ctrTitle"/>
          </p:nvPr>
        </p:nvSpPr>
        <p:spPr>
          <a:xfrm>
            <a:off x="1524000" y="1122363"/>
            <a:ext cx="9144000" cy="2387600"/>
          </a:xfrm>
        </p:spPr>
        <p:txBody>
          <a:bodyPr anchor="b"/>
          <a:lstStyle>
            <a:lvl1pPr algn="ctr">
              <a:defRPr sz="6000"/>
            </a:lvl1pPr>
          </a:lstStyle>
          <a:p>
            <a:r>
              <a:rPr lang="nb-NO"/>
              <a:t>Klikk for å redigere tittelstil</a:t>
            </a:r>
          </a:p>
        </p:txBody>
      </p:sp>
      <p:sp>
        <p:nvSpPr>
          <p:cNvPr id="3" name="Undertittel 2">
            <a:extLst>
              <a:ext uri="{FF2B5EF4-FFF2-40B4-BE49-F238E27FC236}">
                <a16:creationId xmlns:a16="http://schemas.microsoft.com/office/drawing/2014/main" id="{DADFC487-9239-C0AB-72AD-79CA7591788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b-NO"/>
              <a:t>Klikk for å redigere undertittelstil i malen</a:t>
            </a:r>
          </a:p>
        </p:txBody>
      </p:sp>
      <p:sp>
        <p:nvSpPr>
          <p:cNvPr id="4" name="Plassholder for dato 3">
            <a:extLst>
              <a:ext uri="{FF2B5EF4-FFF2-40B4-BE49-F238E27FC236}">
                <a16:creationId xmlns:a16="http://schemas.microsoft.com/office/drawing/2014/main" id="{4F99FBDE-FC5C-AD48-CF81-B89452474974}"/>
              </a:ext>
            </a:extLst>
          </p:cNvPr>
          <p:cNvSpPr>
            <a:spLocks noGrp="1"/>
          </p:cNvSpPr>
          <p:nvPr>
            <p:ph type="dt" sz="half" idx="10"/>
          </p:nvPr>
        </p:nvSpPr>
        <p:spPr/>
        <p:txBody>
          <a:bodyPr/>
          <a:lstStyle/>
          <a:p>
            <a:fld id="{BB0DF953-7B0D-41BA-B92C-9236C0BF7580}" type="datetimeFigureOut">
              <a:rPr lang="nb-NO" smtClean="0"/>
              <a:t>12.02.2026</a:t>
            </a:fld>
            <a:endParaRPr lang="nb-NO"/>
          </a:p>
        </p:txBody>
      </p:sp>
      <p:sp>
        <p:nvSpPr>
          <p:cNvPr id="5" name="Plassholder for bunntekst 4">
            <a:extLst>
              <a:ext uri="{FF2B5EF4-FFF2-40B4-BE49-F238E27FC236}">
                <a16:creationId xmlns:a16="http://schemas.microsoft.com/office/drawing/2014/main" id="{91D7B129-D929-E946-EBAA-738CB90727EE}"/>
              </a:ext>
            </a:extLst>
          </p:cNvPr>
          <p:cNvSpPr>
            <a:spLocks noGrp="1"/>
          </p:cNvSpPr>
          <p:nvPr>
            <p:ph type="ftr" sz="quarter" idx="11"/>
          </p:nvPr>
        </p:nvSpPr>
        <p:spPr/>
        <p:txBody>
          <a:bodyPr/>
          <a:lstStyle/>
          <a:p>
            <a:endParaRPr lang="nb-NO"/>
          </a:p>
        </p:txBody>
      </p:sp>
      <p:sp>
        <p:nvSpPr>
          <p:cNvPr id="6" name="Plassholder for lysbildenummer 5">
            <a:extLst>
              <a:ext uri="{FF2B5EF4-FFF2-40B4-BE49-F238E27FC236}">
                <a16:creationId xmlns:a16="http://schemas.microsoft.com/office/drawing/2014/main" id="{A28E35A0-2D2D-30AF-FBD8-F664AE11072A}"/>
              </a:ext>
            </a:extLst>
          </p:cNvPr>
          <p:cNvSpPr>
            <a:spLocks noGrp="1"/>
          </p:cNvSpPr>
          <p:nvPr>
            <p:ph type="sldNum" sz="quarter" idx="12"/>
          </p:nvPr>
        </p:nvSpPr>
        <p:spPr/>
        <p:txBody>
          <a:bodyPr/>
          <a:lstStyle/>
          <a:p>
            <a:fld id="{EF74BE11-5DFD-433A-9207-75B139C8D41F}" type="slidenum">
              <a:rPr lang="nb-NO" smtClean="0"/>
              <a:t>‹#›</a:t>
            </a:fld>
            <a:endParaRPr lang="nb-NO"/>
          </a:p>
        </p:txBody>
      </p:sp>
    </p:spTree>
    <p:extLst>
      <p:ext uri="{BB962C8B-B14F-4D97-AF65-F5344CB8AC3E}">
        <p14:creationId xmlns:p14="http://schemas.microsoft.com/office/powerpoint/2010/main" val="15451428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Loddrett tekst">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CA602157-9FB7-DBA5-5F7A-49F589EC298C}"/>
              </a:ext>
            </a:extLst>
          </p:cNvPr>
          <p:cNvSpPr>
            <a:spLocks noGrp="1"/>
          </p:cNvSpPr>
          <p:nvPr>
            <p:ph type="title"/>
          </p:nvPr>
        </p:nvSpPr>
        <p:spPr/>
        <p:txBody>
          <a:bodyPr/>
          <a:lstStyle/>
          <a:p>
            <a:r>
              <a:rPr lang="nb-NO"/>
              <a:t>Klikk for å redigere tittelstil</a:t>
            </a:r>
          </a:p>
        </p:txBody>
      </p:sp>
      <p:sp>
        <p:nvSpPr>
          <p:cNvPr id="3" name="Plassholder for loddrett tekst 2">
            <a:extLst>
              <a:ext uri="{FF2B5EF4-FFF2-40B4-BE49-F238E27FC236}">
                <a16:creationId xmlns:a16="http://schemas.microsoft.com/office/drawing/2014/main" id="{F7FA5069-84BE-AD56-4C99-7C1E1E2F6369}"/>
              </a:ext>
            </a:extLst>
          </p:cNvPr>
          <p:cNvSpPr>
            <a:spLocks noGrp="1"/>
          </p:cNvSpPr>
          <p:nvPr>
            <p:ph type="body" orient="vert" idx="1"/>
          </p:nvPr>
        </p:nvSpPr>
        <p:spPr/>
        <p:txBody>
          <a:bodyPr vert="eaVert"/>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dato 3">
            <a:extLst>
              <a:ext uri="{FF2B5EF4-FFF2-40B4-BE49-F238E27FC236}">
                <a16:creationId xmlns:a16="http://schemas.microsoft.com/office/drawing/2014/main" id="{9E611A4C-192E-ECB6-88AD-8C1E0B5097ED}"/>
              </a:ext>
            </a:extLst>
          </p:cNvPr>
          <p:cNvSpPr>
            <a:spLocks noGrp="1"/>
          </p:cNvSpPr>
          <p:nvPr>
            <p:ph type="dt" sz="half" idx="10"/>
          </p:nvPr>
        </p:nvSpPr>
        <p:spPr/>
        <p:txBody>
          <a:bodyPr/>
          <a:lstStyle/>
          <a:p>
            <a:fld id="{BB0DF953-7B0D-41BA-B92C-9236C0BF7580}" type="datetimeFigureOut">
              <a:rPr lang="nb-NO" smtClean="0"/>
              <a:t>12.02.2026</a:t>
            </a:fld>
            <a:endParaRPr lang="nb-NO"/>
          </a:p>
        </p:txBody>
      </p:sp>
      <p:sp>
        <p:nvSpPr>
          <p:cNvPr id="5" name="Plassholder for bunntekst 4">
            <a:extLst>
              <a:ext uri="{FF2B5EF4-FFF2-40B4-BE49-F238E27FC236}">
                <a16:creationId xmlns:a16="http://schemas.microsoft.com/office/drawing/2014/main" id="{8D56D1AC-2194-3FFC-4104-2AAF79F33B98}"/>
              </a:ext>
            </a:extLst>
          </p:cNvPr>
          <p:cNvSpPr>
            <a:spLocks noGrp="1"/>
          </p:cNvSpPr>
          <p:nvPr>
            <p:ph type="ftr" sz="quarter" idx="11"/>
          </p:nvPr>
        </p:nvSpPr>
        <p:spPr/>
        <p:txBody>
          <a:bodyPr/>
          <a:lstStyle/>
          <a:p>
            <a:endParaRPr lang="nb-NO"/>
          </a:p>
        </p:txBody>
      </p:sp>
      <p:sp>
        <p:nvSpPr>
          <p:cNvPr id="6" name="Plassholder for lysbildenummer 5">
            <a:extLst>
              <a:ext uri="{FF2B5EF4-FFF2-40B4-BE49-F238E27FC236}">
                <a16:creationId xmlns:a16="http://schemas.microsoft.com/office/drawing/2014/main" id="{BB958B49-C830-4AC7-C7AC-7DCC16D01B96}"/>
              </a:ext>
            </a:extLst>
          </p:cNvPr>
          <p:cNvSpPr>
            <a:spLocks noGrp="1"/>
          </p:cNvSpPr>
          <p:nvPr>
            <p:ph type="sldNum" sz="quarter" idx="12"/>
          </p:nvPr>
        </p:nvSpPr>
        <p:spPr/>
        <p:txBody>
          <a:bodyPr/>
          <a:lstStyle/>
          <a:p>
            <a:fld id="{EF74BE11-5DFD-433A-9207-75B139C8D41F}" type="slidenum">
              <a:rPr lang="nb-NO" smtClean="0"/>
              <a:t>‹#›</a:t>
            </a:fld>
            <a:endParaRPr lang="nb-NO"/>
          </a:p>
        </p:txBody>
      </p:sp>
    </p:spTree>
    <p:extLst>
      <p:ext uri="{BB962C8B-B14F-4D97-AF65-F5344CB8AC3E}">
        <p14:creationId xmlns:p14="http://schemas.microsoft.com/office/powerpoint/2010/main" val="5063706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drett tittel og tekst">
    <p:spTree>
      <p:nvGrpSpPr>
        <p:cNvPr id="1" name=""/>
        <p:cNvGrpSpPr/>
        <p:nvPr/>
      </p:nvGrpSpPr>
      <p:grpSpPr>
        <a:xfrm>
          <a:off x="0" y="0"/>
          <a:ext cx="0" cy="0"/>
          <a:chOff x="0" y="0"/>
          <a:chExt cx="0" cy="0"/>
        </a:xfrm>
      </p:grpSpPr>
      <p:sp>
        <p:nvSpPr>
          <p:cNvPr id="2" name="Loddrett tittel 1">
            <a:extLst>
              <a:ext uri="{FF2B5EF4-FFF2-40B4-BE49-F238E27FC236}">
                <a16:creationId xmlns:a16="http://schemas.microsoft.com/office/drawing/2014/main" id="{860E87DC-548F-B1D7-8F1B-DAF85BADAC36}"/>
              </a:ext>
            </a:extLst>
          </p:cNvPr>
          <p:cNvSpPr>
            <a:spLocks noGrp="1"/>
          </p:cNvSpPr>
          <p:nvPr>
            <p:ph type="title" orient="vert"/>
          </p:nvPr>
        </p:nvSpPr>
        <p:spPr>
          <a:xfrm>
            <a:off x="8724900" y="365125"/>
            <a:ext cx="2628900" cy="5811838"/>
          </a:xfrm>
        </p:spPr>
        <p:txBody>
          <a:bodyPr vert="eaVert"/>
          <a:lstStyle/>
          <a:p>
            <a:r>
              <a:rPr lang="nb-NO"/>
              <a:t>Klikk for å redigere tittelstil</a:t>
            </a:r>
          </a:p>
        </p:txBody>
      </p:sp>
      <p:sp>
        <p:nvSpPr>
          <p:cNvPr id="3" name="Plassholder for loddrett tekst 2">
            <a:extLst>
              <a:ext uri="{FF2B5EF4-FFF2-40B4-BE49-F238E27FC236}">
                <a16:creationId xmlns:a16="http://schemas.microsoft.com/office/drawing/2014/main" id="{C9815494-DE60-B0E8-B07A-8ACE72D99DCC}"/>
              </a:ext>
            </a:extLst>
          </p:cNvPr>
          <p:cNvSpPr>
            <a:spLocks noGrp="1"/>
          </p:cNvSpPr>
          <p:nvPr>
            <p:ph type="body" orient="vert" idx="1"/>
          </p:nvPr>
        </p:nvSpPr>
        <p:spPr>
          <a:xfrm>
            <a:off x="838200" y="365125"/>
            <a:ext cx="7734300" cy="5811838"/>
          </a:xfrm>
        </p:spPr>
        <p:txBody>
          <a:bodyPr vert="eaVert"/>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dato 3">
            <a:extLst>
              <a:ext uri="{FF2B5EF4-FFF2-40B4-BE49-F238E27FC236}">
                <a16:creationId xmlns:a16="http://schemas.microsoft.com/office/drawing/2014/main" id="{B666008C-BD9B-141D-4E75-0BD5D82F084D}"/>
              </a:ext>
            </a:extLst>
          </p:cNvPr>
          <p:cNvSpPr>
            <a:spLocks noGrp="1"/>
          </p:cNvSpPr>
          <p:nvPr>
            <p:ph type="dt" sz="half" idx="10"/>
          </p:nvPr>
        </p:nvSpPr>
        <p:spPr/>
        <p:txBody>
          <a:bodyPr/>
          <a:lstStyle/>
          <a:p>
            <a:fld id="{BB0DF953-7B0D-41BA-B92C-9236C0BF7580}" type="datetimeFigureOut">
              <a:rPr lang="nb-NO" smtClean="0"/>
              <a:t>12.02.2026</a:t>
            </a:fld>
            <a:endParaRPr lang="nb-NO"/>
          </a:p>
        </p:txBody>
      </p:sp>
      <p:sp>
        <p:nvSpPr>
          <p:cNvPr id="5" name="Plassholder for bunntekst 4">
            <a:extLst>
              <a:ext uri="{FF2B5EF4-FFF2-40B4-BE49-F238E27FC236}">
                <a16:creationId xmlns:a16="http://schemas.microsoft.com/office/drawing/2014/main" id="{1A7C6C97-6413-DF04-7E92-CDB66E01F156}"/>
              </a:ext>
            </a:extLst>
          </p:cNvPr>
          <p:cNvSpPr>
            <a:spLocks noGrp="1"/>
          </p:cNvSpPr>
          <p:nvPr>
            <p:ph type="ftr" sz="quarter" idx="11"/>
          </p:nvPr>
        </p:nvSpPr>
        <p:spPr/>
        <p:txBody>
          <a:bodyPr/>
          <a:lstStyle/>
          <a:p>
            <a:endParaRPr lang="nb-NO"/>
          </a:p>
        </p:txBody>
      </p:sp>
      <p:sp>
        <p:nvSpPr>
          <p:cNvPr id="6" name="Plassholder for lysbildenummer 5">
            <a:extLst>
              <a:ext uri="{FF2B5EF4-FFF2-40B4-BE49-F238E27FC236}">
                <a16:creationId xmlns:a16="http://schemas.microsoft.com/office/drawing/2014/main" id="{21E39ADD-C338-EC0D-C0EB-7ED85BDF2685}"/>
              </a:ext>
            </a:extLst>
          </p:cNvPr>
          <p:cNvSpPr>
            <a:spLocks noGrp="1"/>
          </p:cNvSpPr>
          <p:nvPr>
            <p:ph type="sldNum" sz="quarter" idx="12"/>
          </p:nvPr>
        </p:nvSpPr>
        <p:spPr/>
        <p:txBody>
          <a:bodyPr/>
          <a:lstStyle/>
          <a:p>
            <a:fld id="{EF74BE11-5DFD-433A-9207-75B139C8D41F}" type="slidenum">
              <a:rPr lang="nb-NO" smtClean="0"/>
              <a:t>‹#›</a:t>
            </a:fld>
            <a:endParaRPr lang="nb-NO"/>
          </a:p>
        </p:txBody>
      </p:sp>
    </p:spTree>
    <p:extLst>
      <p:ext uri="{BB962C8B-B14F-4D97-AF65-F5344CB8AC3E}">
        <p14:creationId xmlns:p14="http://schemas.microsoft.com/office/powerpoint/2010/main" val="8077303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tel og innho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49AEC9CD-6640-5FB9-6E68-685E67504EE1}"/>
              </a:ext>
            </a:extLst>
          </p:cNvPr>
          <p:cNvSpPr>
            <a:spLocks noGrp="1"/>
          </p:cNvSpPr>
          <p:nvPr>
            <p:ph type="title"/>
          </p:nvPr>
        </p:nvSpPr>
        <p:spPr/>
        <p:txBody>
          <a:bodyPr/>
          <a:lstStyle/>
          <a:p>
            <a:r>
              <a:rPr lang="nb-NO"/>
              <a:t>Klikk for å redigere tittelstil</a:t>
            </a:r>
          </a:p>
        </p:txBody>
      </p:sp>
      <p:sp>
        <p:nvSpPr>
          <p:cNvPr id="3" name="Plassholder for innhold 2">
            <a:extLst>
              <a:ext uri="{FF2B5EF4-FFF2-40B4-BE49-F238E27FC236}">
                <a16:creationId xmlns:a16="http://schemas.microsoft.com/office/drawing/2014/main" id="{ABC51132-5A43-09A4-A538-B90A3DA0AFE0}"/>
              </a:ext>
            </a:extLst>
          </p:cNvPr>
          <p:cNvSpPr>
            <a:spLocks noGrp="1"/>
          </p:cNvSpPr>
          <p:nvPr>
            <p:ph idx="1"/>
          </p:nvPr>
        </p:nvSpPr>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dato 3">
            <a:extLst>
              <a:ext uri="{FF2B5EF4-FFF2-40B4-BE49-F238E27FC236}">
                <a16:creationId xmlns:a16="http://schemas.microsoft.com/office/drawing/2014/main" id="{354FF313-6DE0-71E6-0796-FFF6C689E9E4}"/>
              </a:ext>
            </a:extLst>
          </p:cNvPr>
          <p:cNvSpPr>
            <a:spLocks noGrp="1"/>
          </p:cNvSpPr>
          <p:nvPr>
            <p:ph type="dt" sz="half" idx="10"/>
          </p:nvPr>
        </p:nvSpPr>
        <p:spPr/>
        <p:txBody>
          <a:bodyPr/>
          <a:lstStyle/>
          <a:p>
            <a:fld id="{BB0DF953-7B0D-41BA-B92C-9236C0BF7580}" type="datetimeFigureOut">
              <a:rPr lang="nb-NO" smtClean="0"/>
              <a:t>12.02.2026</a:t>
            </a:fld>
            <a:endParaRPr lang="nb-NO"/>
          </a:p>
        </p:txBody>
      </p:sp>
      <p:sp>
        <p:nvSpPr>
          <p:cNvPr id="5" name="Plassholder for bunntekst 4">
            <a:extLst>
              <a:ext uri="{FF2B5EF4-FFF2-40B4-BE49-F238E27FC236}">
                <a16:creationId xmlns:a16="http://schemas.microsoft.com/office/drawing/2014/main" id="{FC0D3F02-4C48-0078-FB35-7BD328774474}"/>
              </a:ext>
            </a:extLst>
          </p:cNvPr>
          <p:cNvSpPr>
            <a:spLocks noGrp="1"/>
          </p:cNvSpPr>
          <p:nvPr>
            <p:ph type="ftr" sz="quarter" idx="11"/>
          </p:nvPr>
        </p:nvSpPr>
        <p:spPr/>
        <p:txBody>
          <a:bodyPr/>
          <a:lstStyle/>
          <a:p>
            <a:endParaRPr lang="nb-NO"/>
          </a:p>
        </p:txBody>
      </p:sp>
      <p:sp>
        <p:nvSpPr>
          <p:cNvPr id="6" name="Plassholder for lysbildenummer 5">
            <a:extLst>
              <a:ext uri="{FF2B5EF4-FFF2-40B4-BE49-F238E27FC236}">
                <a16:creationId xmlns:a16="http://schemas.microsoft.com/office/drawing/2014/main" id="{55933B57-B14A-5FD3-4495-44F40D8430E6}"/>
              </a:ext>
            </a:extLst>
          </p:cNvPr>
          <p:cNvSpPr>
            <a:spLocks noGrp="1"/>
          </p:cNvSpPr>
          <p:nvPr>
            <p:ph type="sldNum" sz="quarter" idx="12"/>
          </p:nvPr>
        </p:nvSpPr>
        <p:spPr/>
        <p:txBody>
          <a:bodyPr/>
          <a:lstStyle/>
          <a:p>
            <a:fld id="{EF74BE11-5DFD-433A-9207-75B139C8D41F}" type="slidenum">
              <a:rPr lang="nb-NO" smtClean="0"/>
              <a:t>‹#›</a:t>
            </a:fld>
            <a:endParaRPr lang="nb-NO"/>
          </a:p>
        </p:txBody>
      </p:sp>
    </p:spTree>
    <p:extLst>
      <p:ext uri="{BB962C8B-B14F-4D97-AF65-F5344CB8AC3E}">
        <p14:creationId xmlns:p14="http://schemas.microsoft.com/office/powerpoint/2010/main" val="24002826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Deloverskrift">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D83F561A-1667-251E-26E7-F890052A08EA}"/>
              </a:ext>
            </a:extLst>
          </p:cNvPr>
          <p:cNvSpPr>
            <a:spLocks noGrp="1"/>
          </p:cNvSpPr>
          <p:nvPr>
            <p:ph type="title"/>
          </p:nvPr>
        </p:nvSpPr>
        <p:spPr>
          <a:xfrm>
            <a:off x="831850" y="1709738"/>
            <a:ext cx="10515600" cy="2852737"/>
          </a:xfrm>
        </p:spPr>
        <p:txBody>
          <a:bodyPr anchor="b"/>
          <a:lstStyle>
            <a:lvl1pPr>
              <a:defRPr sz="6000"/>
            </a:lvl1pPr>
          </a:lstStyle>
          <a:p>
            <a:r>
              <a:rPr lang="nb-NO"/>
              <a:t>Klikk for å redigere tittelstil</a:t>
            </a:r>
          </a:p>
        </p:txBody>
      </p:sp>
      <p:sp>
        <p:nvSpPr>
          <p:cNvPr id="3" name="Plassholder for tekst 2">
            <a:extLst>
              <a:ext uri="{FF2B5EF4-FFF2-40B4-BE49-F238E27FC236}">
                <a16:creationId xmlns:a16="http://schemas.microsoft.com/office/drawing/2014/main" id="{031739A6-C7E5-E536-7505-BF18B2C02D26}"/>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nb-NO"/>
              <a:t>Klikk for å redigere tekststiler i malen</a:t>
            </a:r>
          </a:p>
        </p:txBody>
      </p:sp>
      <p:sp>
        <p:nvSpPr>
          <p:cNvPr id="4" name="Plassholder for dato 3">
            <a:extLst>
              <a:ext uri="{FF2B5EF4-FFF2-40B4-BE49-F238E27FC236}">
                <a16:creationId xmlns:a16="http://schemas.microsoft.com/office/drawing/2014/main" id="{5D88CE4A-163D-7F71-6986-5FD878378CD3}"/>
              </a:ext>
            </a:extLst>
          </p:cNvPr>
          <p:cNvSpPr>
            <a:spLocks noGrp="1"/>
          </p:cNvSpPr>
          <p:nvPr>
            <p:ph type="dt" sz="half" idx="10"/>
          </p:nvPr>
        </p:nvSpPr>
        <p:spPr/>
        <p:txBody>
          <a:bodyPr/>
          <a:lstStyle/>
          <a:p>
            <a:fld id="{BB0DF953-7B0D-41BA-B92C-9236C0BF7580}" type="datetimeFigureOut">
              <a:rPr lang="nb-NO" smtClean="0"/>
              <a:t>12.02.2026</a:t>
            </a:fld>
            <a:endParaRPr lang="nb-NO"/>
          </a:p>
        </p:txBody>
      </p:sp>
      <p:sp>
        <p:nvSpPr>
          <p:cNvPr id="5" name="Plassholder for bunntekst 4">
            <a:extLst>
              <a:ext uri="{FF2B5EF4-FFF2-40B4-BE49-F238E27FC236}">
                <a16:creationId xmlns:a16="http://schemas.microsoft.com/office/drawing/2014/main" id="{E6F2169C-EE7D-97D6-65AD-F5B9DC87F7EE}"/>
              </a:ext>
            </a:extLst>
          </p:cNvPr>
          <p:cNvSpPr>
            <a:spLocks noGrp="1"/>
          </p:cNvSpPr>
          <p:nvPr>
            <p:ph type="ftr" sz="quarter" idx="11"/>
          </p:nvPr>
        </p:nvSpPr>
        <p:spPr/>
        <p:txBody>
          <a:bodyPr/>
          <a:lstStyle/>
          <a:p>
            <a:endParaRPr lang="nb-NO"/>
          </a:p>
        </p:txBody>
      </p:sp>
      <p:sp>
        <p:nvSpPr>
          <p:cNvPr id="6" name="Plassholder for lysbildenummer 5">
            <a:extLst>
              <a:ext uri="{FF2B5EF4-FFF2-40B4-BE49-F238E27FC236}">
                <a16:creationId xmlns:a16="http://schemas.microsoft.com/office/drawing/2014/main" id="{8EA1B593-15B4-2DC0-7985-479861B315D2}"/>
              </a:ext>
            </a:extLst>
          </p:cNvPr>
          <p:cNvSpPr>
            <a:spLocks noGrp="1"/>
          </p:cNvSpPr>
          <p:nvPr>
            <p:ph type="sldNum" sz="quarter" idx="12"/>
          </p:nvPr>
        </p:nvSpPr>
        <p:spPr/>
        <p:txBody>
          <a:bodyPr/>
          <a:lstStyle/>
          <a:p>
            <a:fld id="{EF74BE11-5DFD-433A-9207-75B139C8D41F}" type="slidenum">
              <a:rPr lang="nb-NO" smtClean="0"/>
              <a:t>‹#›</a:t>
            </a:fld>
            <a:endParaRPr lang="nb-NO"/>
          </a:p>
        </p:txBody>
      </p:sp>
    </p:spTree>
    <p:extLst>
      <p:ext uri="{BB962C8B-B14F-4D97-AF65-F5344CB8AC3E}">
        <p14:creationId xmlns:p14="http://schemas.microsoft.com/office/powerpoint/2010/main" val="24841556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o innholdsdeler">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929CBBC7-24A2-A5EE-00F1-BCC0E1C3EAD5}"/>
              </a:ext>
            </a:extLst>
          </p:cNvPr>
          <p:cNvSpPr>
            <a:spLocks noGrp="1"/>
          </p:cNvSpPr>
          <p:nvPr>
            <p:ph type="title"/>
          </p:nvPr>
        </p:nvSpPr>
        <p:spPr/>
        <p:txBody>
          <a:bodyPr/>
          <a:lstStyle/>
          <a:p>
            <a:r>
              <a:rPr lang="nb-NO"/>
              <a:t>Klikk for å redigere tittelstil</a:t>
            </a:r>
          </a:p>
        </p:txBody>
      </p:sp>
      <p:sp>
        <p:nvSpPr>
          <p:cNvPr id="3" name="Plassholder for innhold 2">
            <a:extLst>
              <a:ext uri="{FF2B5EF4-FFF2-40B4-BE49-F238E27FC236}">
                <a16:creationId xmlns:a16="http://schemas.microsoft.com/office/drawing/2014/main" id="{686CD3F0-7049-008A-60EB-5477BDB36C33}"/>
              </a:ext>
            </a:extLst>
          </p:cNvPr>
          <p:cNvSpPr>
            <a:spLocks noGrp="1"/>
          </p:cNvSpPr>
          <p:nvPr>
            <p:ph sz="half" idx="1"/>
          </p:nvPr>
        </p:nvSpPr>
        <p:spPr>
          <a:xfrm>
            <a:off x="838200" y="1825625"/>
            <a:ext cx="5181600" cy="4351338"/>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innhold 3">
            <a:extLst>
              <a:ext uri="{FF2B5EF4-FFF2-40B4-BE49-F238E27FC236}">
                <a16:creationId xmlns:a16="http://schemas.microsoft.com/office/drawing/2014/main" id="{DDAF901A-24F1-7FE4-F9FF-02E3C2EB1B48}"/>
              </a:ext>
            </a:extLst>
          </p:cNvPr>
          <p:cNvSpPr>
            <a:spLocks noGrp="1"/>
          </p:cNvSpPr>
          <p:nvPr>
            <p:ph sz="half" idx="2"/>
          </p:nvPr>
        </p:nvSpPr>
        <p:spPr>
          <a:xfrm>
            <a:off x="6172200" y="1825625"/>
            <a:ext cx="5181600" cy="4351338"/>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5" name="Plassholder for dato 4">
            <a:extLst>
              <a:ext uri="{FF2B5EF4-FFF2-40B4-BE49-F238E27FC236}">
                <a16:creationId xmlns:a16="http://schemas.microsoft.com/office/drawing/2014/main" id="{3948FCE0-8712-BD11-2C00-90CED49D7E8A}"/>
              </a:ext>
            </a:extLst>
          </p:cNvPr>
          <p:cNvSpPr>
            <a:spLocks noGrp="1"/>
          </p:cNvSpPr>
          <p:nvPr>
            <p:ph type="dt" sz="half" idx="10"/>
          </p:nvPr>
        </p:nvSpPr>
        <p:spPr/>
        <p:txBody>
          <a:bodyPr/>
          <a:lstStyle/>
          <a:p>
            <a:fld id="{BB0DF953-7B0D-41BA-B92C-9236C0BF7580}" type="datetimeFigureOut">
              <a:rPr lang="nb-NO" smtClean="0"/>
              <a:t>12.02.2026</a:t>
            </a:fld>
            <a:endParaRPr lang="nb-NO"/>
          </a:p>
        </p:txBody>
      </p:sp>
      <p:sp>
        <p:nvSpPr>
          <p:cNvPr id="6" name="Plassholder for bunntekst 5">
            <a:extLst>
              <a:ext uri="{FF2B5EF4-FFF2-40B4-BE49-F238E27FC236}">
                <a16:creationId xmlns:a16="http://schemas.microsoft.com/office/drawing/2014/main" id="{486613E0-D6DF-A540-1BB9-0A225EF95FDF}"/>
              </a:ext>
            </a:extLst>
          </p:cNvPr>
          <p:cNvSpPr>
            <a:spLocks noGrp="1"/>
          </p:cNvSpPr>
          <p:nvPr>
            <p:ph type="ftr" sz="quarter" idx="11"/>
          </p:nvPr>
        </p:nvSpPr>
        <p:spPr/>
        <p:txBody>
          <a:bodyPr/>
          <a:lstStyle/>
          <a:p>
            <a:endParaRPr lang="nb-NO"/>
          </a:p>
        </p:txBody>
      </p:sp>
      <p:sp>
        <p:nvSpPr>
          <p:cNvPr id="7" name="Plassholder for lysbildenummer 6">
            <a:extLst>
              <a:ext uri="{FF2B5EF4-FFF2-40B4-BE49-F238E27FC236}">
                <a16:creationId xmlns:a16="http://schemas.microsoft.com/office/drawing/2014/main" id="{D7D34B5C-F69E-336C-3B40-8E9B5B256CBC}"/>
              </a:ext>
            </a:extLst>
          </p:cNvPr>
          <p:cNvSpPr>
            <a:spLocks noGrp="1"/>
          </p:cNvSpPr>
          <p:nvPr>
            <p:ph type="sldNum" sz="quarter" idx="12"/>
          </p:nvPr>
        </p:nvSpPr>
        <p:spPr/>
        <p:txBody>
          <a:bodyPr/>
          <a:lstStyle/>
          <a:p>
            <a:fld id="{EF74BE11-5DFD-433A-9207-75B139C8D41F}" type="slidenum">
              <a:rPr lang="nb-NO" smtClean="0"/>
              <a:t>‹#›</a:t>
            </a:fld>
            <a:endParaRPr lang="nb-NO"/>
          </a:p>
        </p:txBody>
      </p:sp>
    </p:spTree>
    <p:extLst>
      <p:ext uri="{BB962C8B-B14F-4D97-AF65-F5344CB8AC3E}">
        <p14:creationId xmlns:p14="http://schemas.microsoft.com/office/powerpoint/2010/main" val="24734252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mmenlignin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98BBCCCB-9981-40B3-7D61-F7C325964C73}"/>
              </a:ext>
            </a:extLst>
          </p:cNvPr>
          <p:cNvSpPr>
            <a:spLocks noGrp="1"/>
          </p:cNvSpPr>
          <p:nvPr>
            <p:ph type="title"/>
          </p:nvPr>
        </p:nvSpPr>
        <p:spPr>
          <a:xfrm>
            <a:off x="839788" y="365125"/>
            <a:ext cx="10515600" cy="1325563"/>
          </a:xfrm>
        </p:spPr>
        <p:txBody>
          <a:bodyPr/>
          <a:lstStyle/>
          <a:p>
            <a:r>
              <a:rPr lang="nb-NO"/>
              <a:t>Klikk for å redigere tittelstil</a:t>
            </a:r>
          </a:p>
        </p:txBody>
      </p:sp>
      <p:sp>
        <p:nvSpPr>
          <p:cNvPr id="3" name="Plassholder for tekst 2">
            <a:extLst>
              <a:ext uri="{FF2B5EF4-FFF2-40B4-BE49-F238E27FC236}">
                <a16:creationId xmlns:a16="http://schemas.microsoft.com/office/drawing/2014/main" id="{DA389087-C972-B334-3B7C-0CC4930C05A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a:t>Klikk for å redigere tekststiler i malen</a:t>
            </a:r>
          </a:p>
        </p:txBody>
      </p:sp>
      <p:sp>
        <p:nvSpPr>
          <p:cNvPr id="4" name="Plassholder for innhold 3">
            <a:extLst>
              <a:ext uri="{FF2B5EF4-FFF2-40B4-BE49-F238E27FC236}">
                <a16:creationId xmlns:a16="http://schemas.microsoft.com/office/drawing/2014/main" id="{86101635-4AA0-9BE9-AE0E-2914752FEE0B}"/>
              </a:ext>
            </a:extLst>
          </p:cNvPr>
          <p:cNvSpPr>
            <a:spLocks noGrp="1"/>
          </p:cNvSpPr>
          <p:nvPr>
            <p:ph sz="half" idx="2"/>
          </p:nvPr>
        </p:nvSpPr>
        <p:spPr>
          <a:xfrm>
            <a:off x="839788" y="2505075"/>
            <a:ext cx="5157787" cy="3684588"/>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5" name="Plassholder for tekst 4">
            <a:extLst>
              <a:ext uri="{FF2B5EF4-FFF2-40B4-BE49-F238E27FC236}">
                <a16:creationId xmlns:a16="http://schemas.microsoft.com/office/drawing/2014/main" id="{2CDFC64A-F6A3-6738-5990-D7279B5BC43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a:t>Klikk for å redigere tekststiler i malen</a:t>
            </a:r>
          </a:p>
        </p:txBody>
      </p:sp>
      <p:sp>
        <p:nvSpPr>
          <p:cNvPr id="6" name="Plassholder for innhold 5">
            <a:extLst>
              <a:ext uri="{FF2B5EF4-FFF2-40B4-BE49-F238E27FC236}">
                <a16:creationId xmlns:a16="http://schemas.microsoft.com/office/drawing/2014/main" id="{A54E760E-3620-DF3C-CA7C-3F5EAC473BFD}"/>
              </a:ext>
            </a:extLst>
          </p:cNvPr>
          <p:cNvSpPr>
            <a:spLocks noGrp="1"/>
          </p:cNvSpPr>
          <p:nvPr>
            <p:ph sz="quarter" idx="4"/>
          </p:nvPr>
        </p:nvSpPr>
        <p:spPr>
          <a:xfrm>
            <a:off x="6172200" y="2505075"/>
            <a:ext cx="5183188" cy="3684588"/>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7" name="Plassholder for dato 6">
            <a:extLst>
              <a:ext uri="{FF2B5EF4-FFF2-40B4-BE49-F238E27FC236}">
                <a16:creationId xmlns:a16="http://schemas.microsoft.com/office/drawing/2014/main" id="{E3E99BE3-3353-149B-9BFF-9884FD231821}"/>
              </a:ext>
            </a:extLst>
          </p:cNvPr>
          <p:cNvSpPr>
            <a:spLocks noGrp="1"/>
          </p:cNvSpPr>
          <p:nvPr>
            <p:ph type="dt" sz="half" idx="10"/>
          </p:nvPr>
        </p:nvSpPr>
        <p:spPr/>
        <p:txBody>
          <a:bodyPr/>
          <a:lstStyle/>
          <a:p>
            <a:fld id="{BB0DF953-7B0D-41BA-B92C-9236C0BF7580}" type="datetimeFigureOut">
              <a:rPr lang="nb-NO" smtClean="0"/>
              <a:t>12.02.2026</a:t>
            </a:fld>
            <a:endParaRPr lang="nb-NO"/>
          </a:p>
        </p:txBody>
      </p:sp>
      <p:sp>
        <p:nvSpPr>
          <p:cNvPr id="8" name="Plassholder for bunntekst 7">
            <a:extLst>
              <a:ext uri="{FF2B5EF4-FFF2-40B4-BE49-F238E27FC236}">
                <a16:creationId xmlns:a16="http://schemas.microsoft.com/office/drawing/2014/main" id="{3D394DBB-9C9B-8AF7-F4BF-D055DDC162C3}"/>
              </a:ext>
            </a:extLst>
          </p:cNvPr>
          <p:cNvSpPr>
            <a:spLocks noGrp="1"/>
          </p:cNvSpPr>
          <p:nvPr>
            <p:ph type="ftr" sz="quarter" idx="11"/>
          </p:nvPr>
        </p:nvSpPr>
        <p:spPr/>
        <p:txBody>
          <a:bodyPr/>
          <a:lstStyle/>
          <a:p>
            <a:endParaRPr lang="nb-NO"/>
          </a:p>
        </p:txBody>
      </p:sp>
      <p:sp>
        <p:nvSpPr>
          <p:cNvPr id="9" name="Plassholder for lysbildenummer 8">
            <a:extLst>
              <a:ext uri="{FF2B5EF4-FFF2-40B4-BE49-F238E27FC236}">
                <a16:creationId xmlns:a16="http://schemas.microsoft.com/office/drawing/2014/main" id="{297EFA9C-A5D4-84FE-F090-28E56D5751F8}"/>
              </a:ext>
            </a:extLst>
          </p:cNvPr>
          <p:cNvSpPr>
            <a:spLocks noGrp="1"/>
          </p:cNvSpPr>
          <p:nvPr>
            <p:ph type="sldNum" sz="quarter" idx="12"/>
          </p:nvPr>
        </p:nvSpPr>
        <p:spPr/>
        <p:txBody>
          <a:bodyPr/>
          <a:lstStyle/>
          <a:p>
            <a:fld id="{EF74BE11-5DFD-433A-9207-75B139C8D41F}" type="slidenum">
              <a:rPr lang="nb-NO" smtClean="0"/>
              <a:t>‹#›</a:t>
            </a:fld>
            <a:endParaRPr lang="nb-NO"/>
          </a:p>
        </p:txBody>
      </p:sp>
    </p:spTree>
    <p:extLst>
      <p:ext uri="{BB962C8B-B14F-4D97-AF65-F5344CB8AC3E}">
        <p14:creationId xmlns:p14="http://schemas.microsoft.com/office/powerpoint/2010/main" val="40923215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Bare tittel">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6566DDCD-D8EB-20DD-CC47-86C652A5FB18}"/>
              </a:ext>
            </a:extLst>
          </p:cNvPr>
          <p:cNvSpPr>
            <a:spLocks noGrp="1"/>
          </p:cNvSpPr>
          <p:nvPr>
            <p:ph type="title"/>
          </p:nvPr>
        </p:nvSpPr>
        <p:spPr/>
        <p:txBody>
          <a:bodyPr/>
          <a:lstStyle/>
          <a:p>
            <a:r>
              <a:rPr lang="nb-NO"/>
              <a:t>Klikk for å redigere tittelstil</a:t>
            </a:r>
          </a:p>
        </p:txBody>
      </p:sp>
      <p:sp>
        <p:nvSpPr>
          <p:cNvPr id="3" name="Plassholder for dato 2">
            <a:extLst>
              <a:ext uri="{FF2B5EF4-FFF2-40B4-BE49-F238E27FC236}">
                <a16:creationId xmlns:a16="http://schemas.microsoft.com/office/drawing/2014/main" id="{6593DC94-27E7-1E37-90B5-B79CA65EA8CE}"/>
              </a:ext>
            </a:extLst>
          </p:cNvPr>
          <p:cNvSpPr>
            <a:spLocks noGrp="1"/>
          </p:cNvSpPr>
          <p:nvPr>
            <p:ph type="dt" sz="half" idx="10"/>
          </p:nvPr>
        </p:nvSpPr>
        <p:spPr/>
        <p:txBody>
          <a:bodyPr/>
          <a:lstStyle/>
          <a:p>
            <a:fld id="{BB0DF953-7B0D-41BA-B92C-9236C0BF7580}" type="datetimeFigureOut">
              <a:rPr lang="nb-NO" smtClean="0"/>
              <a:t>12.02.2026</a:t>
            </a:fld>
            <a:endParaRPr lang="nb-NO"/>
          </a:p>
        </p:txBody>
      </p:sp>
      <p:sp>
        <p:nvSpPr>
          <p:cNvPr id="4" name="Plassholder for bunntekst 3">
            <a:extLst>
              <a:ext uri="{FF2B5EF4-FFF2-40B4-BE49-F238E27FC236}">
                <a16:creationId xmlns:a16="http://schemas.microsoft.com/office/drawing/2014/main" id="{44F1895B-CBEF-6046-D795-F2CD7A41DF37}"/>
              </a:ext>
            </a:extLst>
          </p:cNvPr>
          <p:cNvSpPr>
            <a:spLocks noGrp="1"/>
          </p:cNvSpPr>
          <p:nvPr>
            <p:ph type="ftr" sz="quarter" idx="11"/>
          </p:nvPr>
        </p:nvSpPr>
        <p:spPr/>
        <p:txBody>
          <a:bodyPr/>
          <a:lstStyle/>
          <a:p>
            <a:endParaRPr lang="nb-NO"/>
          </a:p>
        </p:txBody>
      </p:sp>
      <p:sp>
        <p:nvSpPr>
          <p:cNvPr id="5" name="Plassholder for lysbildenummer 4">
            <a:extLst>
              <a:ext uri="{FF2B5EF4-FFF2-40B4-BE49-F238E27FC236}">
                <a16:creationId xmlns:a16="http://schemas.microsoft.com/office/drawing/2014/main" id="{D6C4A40B-595E-2759-7F74-F4D3B61193DB}"/>
              </a:ext>
            </a:extLst>
          </p:cNvPr>
          <p:cNvSpPr>
            <a:spLocks noGrp="1"/>
          </p:cNvSpPr>
          <p:nvPr>
            <p:ph type="sldNum" sz="quarter" idx="12"/>
          </p:nvPr>
        </p:nvSpPr>
        <p:spPr/>
        <p:txBody>
          <a:bodyPr/>
          <a:lstStyle/>
          <a:p>
            <a:fld id="{EF74BE11-5DFD-433A-9207-75B139C8D41F}" type="slidenum">
              <a:rPr lang="nb-NO" smtClean="0"/>
              <a:t>‹#›</a:t>
            </a:fld>
            <a:endParaRPr lang="nb-NO"/>
          </a:p>
        </p:txBody>
      </p:sp>
    </p:spTree>
    <p:extLst>
      <p:ext uri="{BB962C8B-B14F-4D97-AF65-F5344CB8AC3E}">
        <p14:creationId xmlns:p14="http://schemas.microsoft.com/office/powerpoint/2010/main" val="41141603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t">
    <p:spTree>
      <p:nvGrpSpPr>
        <p:cNvPr id="1" name=""/>
        <p:cNvGrpSpPr/>
        <p:nvPr/>
      </p:nvGrpSpPr>
      <p:grpSpPr>
        <a:xfrm>
          <a:off x="0" y="0"/>
          <a:ext cx="0" cy="0"/>
          <a:chOff x="0" y="0"/>
          <a:chExt cx="0" cy="0"/>
        </a:xfrm>
      </p:grpSpPr>
      <p:sp>
        <p:nvSpPr>
          <p:cNvPr id="2" name="Plassholder for dato 1">
            <a:extLst>
              <a:ext uri="{FF2B5EF4-FFF2-40B4-BE49-F238E27FC236}">
                <a16:creationId xmlns:a16="http://schemas.microsoft.com/office/drawing/2014/main" id="{86751023-10C5-CEC0-D00B-4839168B1C92}"/>
              </a:ext>
            </a:extLst>
          </p:cNvPr>
          <p:cNvSpPr>
            <a:spLocks noGrp="1"/>
          </p:cNvSpPr>
          <p:nvPr>
            <p:ph type="dt" sz="half" idx="10"/>
          </p:nvPr>
        </p:nvSpPr>
        <p:spPr/>
        <p:txBody>
          <a:bodyPr/>
          <a:lstStyle/>
          <a:p>
            <a:fld id="{BB0DF953-7B0D-41BA-B92C-9236C0BF7580}" type="datetimeFigureOut">
              <a:rPr lang="nb-NO" smtClean="0"/>
              <a:t>12.02.2026</a:t>
            </a:fld>
            <a:endParaRPr lang="nb-NO"/>
          </a:p>
        </p:txBody>
      </p:sp>
      <p:sp>
        <p:nvSpPr>
          <p:cNvPr id="3" name="Plassholder for bunntekst 2">
            <a:extLst>
              <a:ext uri="{FF2B5EF4-FFF2-40B4-BE49-F238E27FC236}">
                <a16:creationId xmlns:a16="http://schemas.microsoft.com/office/drawing/2014/main" id="{C289B0E1-04FB-581F-0802-1DCCA5C256A8}"/>
              </a:ext>
            </a:extLst>
          </p:cNvPr>
          <p:cNvSpPr>
            <a:spLocks noGrp="1"/>
          </p:cNvSpPr>
          <p:nvPr>
            <p:ph type="ftr" sz="quarter" idx="11"/>
          </p:nvPr>
        </p:nvSpPr>
        <p:spPr/>
        <p:txBody>
          <a:bodyPr/>
          <a:lstStyle/>
          <a:p>
            <a:endParaRPr lang="nb-NO"/>
          </a:p>
        </p:txBody>
      </p:sp>
      <p:sp>
        <p:nvSpPr>
          <p:cNvPr id="4" name="Plassholder for lysbildenummer 3">
            <a:extLst>
              <a:ext uri="{FF2B5EF4-FFF2-40B4-BE49-F238E27FC236}">
                <a16:creationId xmlns:a16="http://schemas.microsoft.com/office/drawing/2014/main" id="{984B9BE8-E74E-3087-E7C7-9AB9BAC74FAD}"/>
              </a:ext>
            </a:extLst>
          </p:cNvPr>
          <p:cNvSpPr>
            <a:spLocks noGrp="1"/>
          </p:cNvSpPr>
          <p:nvPr>
            <p:ph type="sldNum" sz="quarter" idx="12"/>
          </p:nvPr>
        </p:nvSpPr>
        <p:spPr/>
        <p:txBody>
          <a:bodyPr/>
          <a:lstStyle/>
          <a:p>
            <a:fld id="{EF74BE11-5DFD-433A-9207-75B139C8D41F}" type="slidenum">
              <a:rPr lang="nb-NO" smtClean="0"/>
              <a:t>‹#›</a:t>
            </a:fld>
            <a:endParaRPr lang="nb-NO"/>
          </a:p>
        </p:txBody>
      </p:sp>
    </p:spTree>
    <p:extLst>
      <p:ext uri="{BB962C8B-B14F-4D97-AF65-F5344CB8AC3E}">
        <p14:creationId xmlns:p14="http://schemas.microsoft.com/office/powerpoint/2010/main" val="31535346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nhold med tekst">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1DDB081B-1169-8044-FCC6-093A2CA06732}"/>
              </a:ext>
            </a:extLst>
          </p:cNvPr>
          <p:cNvSpPr>
            <a:spLocks noGrp="1"/>
          </p:cNvSpPr>
          <p:nvPr>
            <p:ph type="title"/>
          </p:nvPr>
        </p:nvSpPr>
        <p:spPr>
          <a:xfrm>
            <a:off x="839788" y="457200"/>
            <a:ext cx="3932237" cy="1600200"/>
          </a:xfrm>
        </p:spPr>
        <p:txBody>
          <a:bodyPr anchor="b"/>
          <a:lstStyle>
            <a:lvl1pPr>
              <a:defRPr sz="3200"/>
            </a:lvl1pPr>
          </a:lstStyle>
          <a:p>
            <a:r>
              <a:rPr lang="nb-NO"/>
              <a:t>Klikk for å redigere tittelstil</a:t>
            </a:r>
          </a:p>
        </p:txBody>
      </p:sp>
      <p:sp>
        <p:nvSpPr>
          <p:cNvPr id="3" name="Plassholder for innhold 2">
            <a:extLst>
              <a:ext uri="{FF2B5EF4-FFF2-40B4-BE49-F238E27FC236}">
                <a16:creationId xmlns:a16="http://schemas.microsoft.com/office/drawing/2014/main" id="{10EBC6E4-EA0B-E826-3F52-9B1CA239FA4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tekst 3">
            <a:extLst>
              <a:ext uri="{FF2B5EF4-FFF2-40B4-BE49-F238E27FC236}">
                <a16:creationId xmlns:a16="http://schemas.microsoft.com/office/drawing/2014/main" id="{39C583B1-4019-0A3C-2B70-9F566C82F03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b-NO"/>
              <a:t>Klikk for å redigere tekststiler i malen</a:t>
            </a:r>
          </a:p>
        </p:txBody>
      </p:sp>
      <p:sp>
        <p:nvSpPr>
          <p:cNvPr id="5" name="Plassholder for dato 4">
            <a:extLst>
              <a:ext uri="{FF2B5EF4-FFF2-40B4-BE49-F238E27FC236}">
                <a16:creationId xmlns:a16="http://schemas.microsoft.com/office/drawing/2014/main" id="{405871BA-C50C-919E-294A-C2C09A7880EB}"/>
              </a:ext>
            </a:extLst>
          </p:cNvPr>
          <p:cNvSpPr>
            <a:spLocks noGrp="1"/>
          </p:cNvSpPr>
          <p:nvPr>
            <p:ph type="dt" sz="half" idx="10"/>
          </p:nvPr>
        </p:nvSpPr>
        <p:spPr/>
        <p:txBody>
          <a:bodyPr/>
          <a:lstStyle/>
          <a:p>
            <a:fld id="{BB0DF953-7B0D-41BA-B92C-9236C0BF7580}" type="datetimeFigureOut">
              <a:rPr lang="nb-NO" smtClean="0"/>
              <a:t>12.02.2026</a:t>
            </a:fld>
            <a:endParaRPr lang="nb-NO"/>
          </a:p>
        </p:txBody>
      </p:sp>
      <p:sp>
        <p:nvSpPr>
          <p:cNvPr id="6" name="Plassholder for bunntekst 5">
            <a:extLst>
              <a:ext uri="{FF2B5EF4-FFF2-40B4-BE49-F238E27FC236}">
                <a16:creationId xmlns:a16="http://schemas.microsoft.com/office/drawing/2014/main" id="{2033F63C-006D-C4AD-5D96-356EE47CEB04}"/>
              </a:ext>
            </a:extLst>
          </p:cNvPr>
          <p:cNvSpPr>
            <a:spLocks noGrp="1"/>
          </p:cNvSpPr>
          <p:nvPr>
            <p:ph type="ftr" sz="quarter" idx="11"/>
          </p:nvPr>
        </p:nvSpPr>
        <p:spPr/>
        <p:txBody>
          <a:bodyPr/>
          <a:lstStyle/>
          <a:p>
            <a:endParaRPr lang="nb-NO"/>
          </a:p>
        </p:txBody>
      </p:sp>
      <p:sp>
        <p:nvSpPr>
          <p:cNvPr id="7" name="Plassholder for lysbildenummer 6">
            <a:extLst>
              <a:ext uri="{FF2B5EF4-FFF2-40B4-BE49-F238E27FC236}">
                <a16:creationId xmlns:a16="http://schemas.microsoft.com/office/drawing/2014/main" id="{D5570CEB-A2BA-3743-10B5-C981F4F02A09}"/>
              </a:ext>
            </a:extLst>
          </p:cNvPr>
          <p:cNvSpPr>
            <a:spLocks noGrp="1"/>
          </p:cNvSpPr>
          <p:nvPr>
            <p:ph type="sldNum" sz="quarter" idx="12"/>
          </p:nvPr>
        </p:nvSpPr>
        <p:spPr/>
        <p:txBody>
          <a:bodyPr/>
          <a:lstStyle/>
          <a:p>
            <a:fld id="{EF74BE11-5DFD-433A-9207-75B139C8D41F}" type="slidenum">
              <a:rPr lang="nb-NO" smtClean="0"/>
              <a:t>‹#›</a:t>
            </a:fld>
            <a:endParaRPr lang="nb-NO"/>
          </a:p>
        </p:txBody>
      </p:sp>
    </p:spTree>
    <p:extLst>
      <p:ext uri="{BB962C8B-B14F-4D97-AF65-F5344CB8AC3E}">
        <p14:creationId xmlns:p14="http://schemas.microsoft.com/office/powerpoint/2010/main" val="39627632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e med tekst">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B5DB5D39-4F33-9B9B-8751-3AE8D204D71E}"/>
              </a:ext>
            </a:extLst>
          </p:cNvPr>
          <p:cNvSpPr>
            <a:spLocks noGrp="1"/>
          </p:cNvSpPr>
          <p:nvPr>
            <p:ph type="title"/>
          </p:nvPr>
        </p:nvSpPr>
        <p:spPr>
          <a:xfrm>
            <a:off x="839788" y="457200"/>
            <a:ext cx="3932237" cy="1600200"/>
          </a:xfrm>
        </p:spPr>
        <p:txBody>
          <a:bodyPr anchor="b"/>
          <a:lstStyle>
            <a:lvl1pPr>
              <a:defRPr sz="3200"/>
            </a:lvl1pPr>
          </a:lstStyle>
          <a:p>
            <a:r>
              <a:rPr lang="nb-NO"/>
              <a:t>Klikk for å redigere tittelstil</a:t>
            </a:r>
          </a:p>
        </p:txBody>
      </p:sp>
      <p:sp>
        <p:nvSpPr>
          <p:cNvPr id="3" name="Plassholder for bilde 2">
            <a:extLst>
              <a:ext uri="{FF2B5EF4-FFF2-40B4-BE49-F238E27FC236}">
                <a16:creationId xmlns:a16="http://schemas.microsoft.com/office/drawing/2014/main" id="{3F490710-044C-0430-A8E1-3A999E88FF7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b-NO"/>
          </a:p>
        </p:txBody>
      </p:sp>
      <p:sp>
        <p:nvSpPr>
          <p:cNvPr id="4" name="Plassholder for tekst 3">
            <a:extLst>
              <a:ext uri="{FF2B5EF4-FFF2-40B4-BE49-F238E27FC236}">
                <a16:creationId xmlns:a16="http://schemas.microsoft.com/office/drawing/2014/main" id="{30545EC6-553A-7D90-573D-3B408AB9C0D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b-NO"/>
              <a:t>Klikk for å redigere tekststiler i malen</a:t>
            </a:r>
          </a:p>
        </p:txBody>
      </p:sp>
      <p:sp>
        <p:nvSpPr>
          <p:cNvPr id="5" name="Plassholder for dato 4">
            <a:extLst>
              <a:ext uri="{FF2B5EF4-FFF2-40B4-BE49-F238E27FC236}">
                <a16:creationId xmlns:a16="http://schemas.microsoft.com/office/drawing/2014/main" id="{A50B6C75-9D63-EAF8-ECF4-4AA057331FD3}"/>
              </a:ext>
            </a:extLst>
          </p:cNvPr>
          <p:cNvSpPr>
            <a:spLocks noGrp="1"/>
          </p:cNvSpPr>
          <p:nvPr>
            <p:ph type="dt" sz="half" idx="10"/>
          </p:nvPr>
        </p:nvSpPr>
        <p:spPr/>
        <p:txBody>
          <a:bodyPr/>
          <a:lstStyle/>
          <a:p>
            <a:fld id="{BB0DF953-7B0D-41BA-B92C-9236C0BF7580}" type="datetimeFigureOut">
              <a:rPr lang="nb-NO" smtClean="0"/>
              <a:t>12.02.2026</a:t>
            </a:fld>
            <a:endParaRPr lang="nb-NO"/>
          </a:p>
        </p:txBody>
      </p:sp>
      <p:sp>
        <p:nvSpPr>
          <p:cNvPr id="6" name="Plassholder for bunntekst 5">
            <a:extLst>
              <a:ext uri="{FF2B5EF4-FFF2-40B4-BE49-F238E27FC236}">
                <a16:creationId xmlns:a16="http://schemas.microsoft.com/office/drawing/2014/main" id="{E7B3EF12-63B0-8821-C639-0C90B905EA3C}"/>
              </a:ext>
            </a:extLst>
          </p:cNvPr>
          <p:cNvSpPr>
            <a:spLocks noGrp="1"/>
          </p:cNvSpPr>
          <p:nvPr>
            <p:ph type="ftr" sz="quarter" idx="11"/>
          </p:nvPr>
        </p:nvSpPr>
        <p:spPr/>
        <p:txBody>
          <a:bodyPr/>
          <a:lstStyle/>
          <a:p>
            <a:endParaRPr lang="nb-NO"/>
          </a:p>
        </p:txBody>
      </p:sp>
      <p:sp>
        <p:nvSpPr>
          <p:cNvPr id="7" name="Plassholder for lysbildenummer 6">
            <a:extLst>
              <a:ext uri="{FF2B5EF4-FFF2-40B4-BE49-F238E27FC236}">
                <a16:creationId xmlns:a16="http://schemas.microsoft.com/office/drawing/2014/main" id="{9E575895-99A8-F129-2773-D7870606EBAA}"/>
              </a:ext>
            </a:extLst>
          </p:cNvPr>
          <p:cNvSpPr>
            <a:spLocks noGrp="1"/>
          </p:cNvSpPr>
          <p:nvPr>
            <p:ph type="sldNum" sz="quarter" idx="12"/>
          </p:nvPr>
        </p:nvSpPr>
        <p:spPr/>
        <p:txBody>
          <a:bodyPr/>
          <a:lstStyle/>
          <a:p>
            <a:fld id="{EF74BE11-5DFD-433A-9207-75B139C8D41F}" type="slidenum">
              <a:rPr lang="nb-NO" smtClean="0"/>
              <a:t>‹#›</a:t>
            </a:fld>
            <a:endParaRPr lang="nb-NO"/>
          </a:p>
        </p:txBody>
      </p:sp>
    </p:spTree>
    <p:extLst>
      <p:ext uri="{BB962C8B-B14F-4D97-AF65-F5344CB8AC3E}">
        <p14:creationId xmlns:p14="http://schemas.microsoft.com/office/powerpoint/2010/main" val="25034878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ssholder for tittel 1">
            <a:extLst>
              <a:ext uri="{FF2B5EF4-FFF2-40B4-BE49-F238E27FC236}">
                <a16:creationId xmlns:a16="http://schemas.microsoft.com/office/drawing/2014/main" id="{EEEE5411-421C-F24D-7D03-B19E493D2DF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b-NO"/>
              <a:t>Klikk for å redigere tittelstil</a:t>
            </a:r>
          </a:p>
        </p:txBody>
      </p:sp>
      <p:sp>
        <p:nvSpPr>
          <p:cNvPr id="3" name="Plassholder for tekst 2">
            <a:extLst>
              <a:ext uri="{FF2B5EF4-FFF2-40B4-BE49-F238E27FC236}">
                <a16:creationId xmlns:a16="http://schemas.microsoft.com/office/drawing/2014/main" id="{62C2F866-F0FF-3E37-CBA3-3C967FBF4D4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dato 3">
            <a:extLst>
              <a:ext uri="{FF2B5EF4-FFF2-40B4-BE49-F238E27FC236}">
                <a16:creationId xmlns:a16="http://schemas.microsoft.com/office/drawing/2014/main" id="{A99CA7C4-0D4E-4C9F-2811-43A3636B13C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BB0DF953-7B0D-41BA-B92C-9236C0BF7580}" type="datetimeFigureOut">
              <a:rPr lang="nb-NO" smtClean="0"/>
              <a:t>12.02.2026</a:t>
            </a:fld>
            <a:endParaRPr lang="nb-NO"/>
          </a:p>
        </p:txBody>
      </p:sp>
      <p:sp>
        <p:nvSpPr>
          <p:cNvPr id="5" name="Plassholder for bunntekst 4">
            <a:extLst>
              <a:ext uri="{FF2B5EF4-FFF2-40B4-BE49-F238E27FC236}">
                <a16:creationId xmlns:a16="http://schemas.microsoft.com/office/drawing/2014/main" id="{83A1E21A-6BED-1ED1-C7D9-606C612E276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nb-NO"/>
          </a:p>
        </p:txBody>
      </p:sp>
      <p:sp>
        <p:nvSpPr>
          <p:cNvPr id="6" name="Plassholder for lysbildenummer 5">
            <a:extLst>
              <a:ext uri="{FF2B5EF4-FFF2-40B4-BE49-F238E27FC236}">
                <a16:creationId xmlns:a16="http://schemas.microsoft.com/office/drawing/2014/main" id="{122C78AB-09B5-6442-E317-30F9483E5E7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EF74BE11-5DFD-433A-9207-75B139C8D41F}" type="slidenum">
              <a:rPr lang="nb-NO" smtClean="0"/>
              <a:t>‹#›</a:t>
            </a:fld>
            <a:endParaRPr lang="nb-NO"/>
          </a:p>
        </p:txBody>
      </p:sp>
    </p:spTree>
    <p:extLst>
      <p:ext uri="{BB962C8B-B14F-4D97-AF65-F5344CB8AC3E}">
        <p14:creationId xmlns:p14="http://schemas.microsoft.com/office/powerpoint/2010/main" val="95149045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1.pn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3.png"/><Relationship Id="rId1" Type="http://schemas.openxmlformats.org/officeDocument/2006/relationships/slideLayout" Target="../slideLayouts/slideLayout2.xml"/><Relationship Id="rId5" Type="http://schemas.openxmlformats.org/officeDocument/2006/relationships/image" Target="../media/image15.png"/><Relationship Id="rId4" Type="http://schemas.openxmlformats.org/officeDocument/2006/relationships/image" Target="../media/image14.png"/></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www.idrettsforbundet.no/klubbguiden/drifte-et-idrettslag/maler-og-verktoy/maler-arbeidsavtaler/"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2.xml"/><Relationship Id="rId7" Type="http://schemas.openxmlformats.org/officeDocument/2006/relationships/image" Target="../media/image1.png"/><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1D1A9DF2-3B31-3672-0F85-A51CFDD173C9}"/>
              </a:ext>
            </a:extLst>
          </p:cNvPr>
          <p:cNvSpPr>
            <a:spLocks noGrp="1"/>
          </p:cNvSpPr>
          <p:nvPr>
            <p:ph type="ctrTitle"/>
          </p:nvPr>
        </p:nvSpPr>
        <p:spPr>
          <a:xfrm>
            <a:off x="570270" y="406399"/>
            <a:ext cx="4847303" cy="3624827"/>
          </a:xfrm>
        </p:spPr>
        <p:txBody>
          <a:bodyPr/>
          <a:lstStyle/>
          <a:p>
            <a:r>
              <a:rPr lang="nb-NO" dirty="0"/>
              <a:t>Utgreiing av daglig leder i LIL</a:t>
            </a:r>
          </a:p>
        </p:txBody>
      </p:sp>
      <p:sp>
        <p:nvSpPr>
          <p:cNvPr id="3" name="Undertittel 2">
            <a:extLst>
              <a:ext uri="{FF2B5EF4-FFF2-40B4-BE49-F238E27FC236}">
                <a16:creationId xmlns:a16="http://schemas.microsoft.com/office/drawing/2014/main" id="{0426DB70-C4B5-3D72-ACC3-459081A0FB2C}"/>
              </a:ext>
            </a:extLst>
          </p:cNvPr>
          <p:cNvSpPr>
            <a:spLocks noGrp="1"/>
          </p:cNvSpPr>
          <p:nvPr>
            <p:ph type="subTitle" idx="1"/>
          </p:nvPr>
        </p:nvSpPr>
        <p:spPr>
          <a:xfrm>
            <a:off x="442451" y="4360608"/>
            <a:ext cx="4975123" cy="2090993"/>
          </a:xfrm>
        </p:spPr>
        <p:txBody>
          <a:bodyPr/>
          <a:lstStyle/>
          <a:p>
            <a:r>
              <a:rPr lang="nb-NO" dirty="0"/>
              <a:t>Hva skal til for å ansette en daglig leder i Lindås IL?</a:t>
            </a:r>
          </a:p>
        </p:txBody>
      </p:sp>
      <p:pic>
        <p:nvPicPr>
          <p:cNvPr id="5" name="Bilde 4">
            <a:extLst>
              <a:ext uri="{FF2B5EF4-FFF2-40B4-BE49-F238E27FC236}">
                <a16:creationId xmlns:a16="http://schemas.microsoft.com/office/drawing/2014/main" id="{66E60921-709D-7C30-0686-523E0D8225F0}"/>
              </a:ext>
            </a:extLst>
          </p:cNvPr>
          <p:cNvPicPr>
            <a:picLocks noChangeAspect="1"/>
          </p:cNvPicPr>
          <p:nvPr/>
        </p:nvPicPr>
        <p:blipFill>
          <a:blip r:embed="rId2"/>
          <a:stretch>
            <a:fillRect/>
          </a:stretch>
        </p:blipFill>
        <p:spPr>
          <a:xfrm>
            <a:off x="7639668" y="1374883"/>
            <a:ext cx="2753029" cy="4031221"/>
          </a:xfrm>
          <a:prstGeom prst="rect">
            <a:avLst/>
          </a:prstGeom>
        </p:spPr>
      </p:pic>
    </p:spTree>
    <p:extLst>
      <p:ext uri="{BB962C8B-B14F-4D97-AF65-F5344CB8AC3E}">
        <p14:creationId xmlns:p14="http://schemas.microsoft.com/office/powerpoint/2010/main" val="7085544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850485-9A8D-3205-2ED6-7E7B17003BD6}"/>
            </a:ext>
          </a:extLst>
        </p:cNvPr>
        <p:cNvGrpSpPr/>
        <p:nvPr/>
      </p:nvGrpSpPr>
      <p:grpSpPr>
        <a:xfrm>
          <a:off x="0" y="0"/>
          <a:ext cx="0" cy="0"/>
          <a:chOff x="0" y="0"/>
          <a:chExt cx="0" cy="0"/>
        </a:xfrm>
      </p:grpSpPr>
      <p:sp>
        <p:nvSpPr>
          <p:cNvPr id="2" name="Tittel 1">
            <a:extLst>
              <a:ext uri="{FF2B5EF4-FFF2-40B4-BE49-F238E27FC236}">
                <a16:creationId xmlns:a16="http://schemas.microsoft.com/office/drawing/2014/main" id="{B5AFEC92-1BB3-7F17-32F8-6863C67AE7E2}"/>
              </a:ext>
            </a:extLst>
          </p:cNvPr>
          <p:cNvSpPr>
            <a:spLocks noGrp="1"/>
          </p:cNvSpPr>
          <p:nvPr>
            <p:ph type="title"/>
          </p:nvPr>
        </p:nvSpPr>
        <p:spPr>
          <a:xfrm>
            <a:off x="838200" y="365125"/>
            <a:ext cx="8040329" cy="1325563"/>
          </a:xfrm>
        </p:spPr>
        <p:txBody>
          <a:bodyPr/>
          <a:lstStyle/>
          <a:p>
            <a:r>
              <a:rPr lang="nb-NO" dirty="0"/>
              <a:t>Ny organisasjon</a:t>
            </a:r>
          </a:p>
        </p:txBody>
      </p:sp>
      <p:pic>
        <p:nvPicPr>
          <p:cNvPr id="4" name="Bilde 3">
            <a:extLst>
              <a:ext uri="{FF2B5EF4-FFF2-40B4-BE49-F238E27FC236}">
                <a16:creationId xmlns:a16="http://schemas.microsoft.com/office/drawing/2014/main" id="{3C7CECF4-EDC1-B082-9484-1501531CEBCA}"/>
              </a:ext>
            </a:extLst>
          </p:cNvPr>
          <p:cNvPicPr>
            <a:picLocks noChangeAspect="1"/>
          </p:cNvPicPr>
          <p:nvPr/>
        </p:nvPicPr>
        <p:blipFill>
          <a:blip r:embed="rId2"/>
          <a:stretch>
            <a:fillRect/>
          </a:stretch>
        </p:blipFill>
        <p:spPr>
          <a:xfrm>
            <a:off x="10752804" y="65565"/>
            <a:ext cx="1201992" cy="1760060"/>
          </a:xfrm>
          <a:prstGeom prst="rect">
            <a:avLst/>
          </a:prstGeom>
        </p:spPr>
      </p:pic>
      <p:sp>
        <p:nvSpPr>
          <p:cNvPr id="6" name="Rektangel 5">
            <a:extLst>
              <a:ext uri="{FF2B5EF4-FFF2-40B4-BE49-F238E27FC236}">
                <a16:creationId xmlns:a16="http://schemas.microsoft.com/office/drawing/2014/main" id="{1F0E931E-D14F-3721-E56F-2A07661F4913}"/>
              </a:ext>
            </a:extLst>
          </p:cNvPr>
          <p:cNvSpPr/>
          <p:nvPr/>
        </p:nvSpPr>
        <p:spPr>
          <a:xfrm>
            <a:off x="2838716" y="1570946"/>
            <a:ext cx="1545771" cy="9144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b-NO" dirty="0"/>
              <a:t>Årsmøtet</a:t>
            </a:r>
          </a:p>
        </p:txBody>
      </p:sp>
      <p:sp>
        <p:nvSpPr>
          <p:cNvPr id="7" name="Rektangel 6">
            <a:extLst>
              <a:ext uri="{FF2B5EF4-FFF2-40B4-BE49-F238E27FC236}">
                <a16:creationId xmlns:a16="http://schemas.microsoft.com/office/drawing/2014/main" id="{70B5BB6E-07C6-0B3A-A18A-460D8BB43E74}"/>
              </a:ext>
            </a:extLst>
          </p:cNvPr>
          <p:cNvSpPr/>
          <p:nvPr/>
        </p:nvSpPr>
        <p:spPr>
          <a:xfrm>
            <a:off x="2838716" y="2896509"/>
            <a:ext cx="1545771" cy="9144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b-NO" dirty="0"/>
              <a:t>Hovedstyret</a:t>
            </a:r>
          </a:p>
        </p:txBody>
      </p:sp>
      <p:sp>
        <p:nvSpPr>
          <p:cNvPr id="8" name="Rektangel 7">
            <a:extLst>
              <a:ext uri="{FF2B5EF4-FFF2-40B4-BE49-F238E27FC236}">
                <a16:creationId xmlns:a16="http://schemas.microsoft.com/office/drawing/2014/main" id="{812D689A-C9F1-9DB6-E898-7A29569A1AF6}"/>
              </a:ext>
            </a:extLst>
          </p:cNvPr>
          <p:cNvSpPr/>
          <p:nvPr/>
        </p:nvSpPr>
        <p:spPr>
          <a:xfrm>
            <a:off x="4809031" y="3810909"/>
            <a:ext cx="1545771" cy="9144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b-NO" dirty="0"/>
              <a:t>Daglig leder</a:t>
            </a:r>
          </a:p>
        </p:txBody>
      </p:sp>
      <p:cxnSp>
        <p:nvCxnSpPr>
          <p:cNvPr id="10" name="Rett linje 9">
            <a:extLst>
              <a:ext uri="{FF2B5EF4-FFF2-40B4-BE49-F238E27FC236}">
                <a16:creationId xmlns:a16="http://schemas.microsoft.com/office/drawing/2014/main" id="{2F0ACDAD-097E-7AA9-A15D-C77F3981C736}"/>
              </a:ext>
            </a:extLst>
          </p:cNvPr>
          <p:cNvCxnSpPr>
            <a:cxnSpLocks/>
            <a:stCxn id="6" idx="2"/>
            <a:endCxn id="7" idx="0"/>
          </p:cNvCxnSpPr>
          <p:nvPr/>
        </p:nvCxnSpPr>
        <p:spPr>
          <a:xfrm>
            <a:off x="3611602" y="2485346"/>
            <a:ext cx="0" cy="411163"/>
          </a:xfrm>
          <a:prstGeom prst="line">
            <a:avLst/>
          </a:prstGeom>
        </p:spPr>
        <p:style>
          <a:lnRef idx="2">
            <a:schemeClr val="accent1"/>
          </a:lnRef>
          <a:fillRef idx="0">
            <a:schemeClr val="accent1"/>
          </a:fillRef>
          <a:effectRef idx="1">
            <a:schemeClr val="accent1"/>
          </a:effectRef>
          <a:fontRef idx="minor">
            <a:schemeClr val="tx1"/>
          </a:fontRef>
        </p:style>
      </p:cxnSp>
      <p:cxnSp>
        <p:nvCxnSpPr>
          <p:cNvPr id="12" name="Rett linje 11">
            <a:extLst>
              <a:ext uri="{FF2B5EF4-FFF2-40B4-BE49-F238E27FC236}">
                <a16:creationId xmlns:a16="http://schemas.microsoft.com/office/drawing/2014/main" id="{7FACE563-8B94-24AB-9A6B-5B2F3D4AD6E8}"/>
              </a:ext>
            </a:extLst>
          </p:cNvPr>
          <p:cNvCxnSpPr>
            <a:cxnSpLocks/>
          </p:cNvCxnSpPr>
          <p:nvPr/>
        </p:nvCxnSpPr>
        <p:spPr>
          <a:xfrm>
            <a:off x="3611601" y="3810909"/>
            <a:ext cx="7621" cy="1760763"/>
          </a:xfrm>
          <a:prstGeom prst="line">
            <a:avLst/>
          </a:prstGeom>
        </p:spPr>
        <p:style>
          <a:lnRef idx="2">
            <a:schemeClr val="accent1"/>
          </a:lnRef>
          <a:fillRef idx="0">
            <a:schemeClr val="accent1"/>
          </a:fillRef>
          <a:effectRef idx="1">
            <a:schemeClr val="accent1"/>
          </a:effectRef>
          <a:fontRef idx="minor">
            <a:schemeClr val="tx1"/>
          </a:fontRef>
        </p:style>
      </p:cxnSp>
      <p:cxnSp>
        <p:nvCxnSpPr>
          <p:cNvPr id="14" name="Rett linje 13">
            <a:extLst>
              <a:ext uri="{FF2B5EF4-FFF2-40B4-BE49-F238E27FC236}">
                <a16:creationId xmlns:a16="http://schemas.microsoft.com/office/drawing/2014/main" id="{176950CF-F05E-1121-7469-6C298BD57DCF}"/>
              </a:ext>
            </a:extLst>
          </p:cNvPr>
          <p:cNvCxnSpPr>
            <a:cxnSpLocks/>
          </p:cNvCxnSpPr>
          <p:nvPr/>
        </p:nvCxnSpPr>
        <p:spPr>
          <a:xfrm>
            <a:off x="3611601" y="4353947"/>
            <a:ext cx="1197430"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17" name="Rett linje 16">
            <a:extLst>
              <a:ext uri="{FF2B5EF4-FFF2-40B4-BE49-F238E27FC236}">
                <a16:creationId xmlns:a16="http://schemas.microsoft.com/office/drawing/2014/main" id="{68E20050-297C-0699-461B-9808E771019A}"/>
              </a:ext>
            </a:extLst>
          </p:cNvPr>
          <p:cNvCxnSpPr>
            <a:cxnSpLocks/>
            <a:stCxn id="20" idx="1"/>
          </p:cNvCxnSpPr>
          <p:nvPr/>
        </p:nvCxnSpPr>
        <p:spPr>
          <a:xfrm flipH="1">
            <a:off x="3611601" y="2657023"/>
            <a:ext cx="1545175" cy="4190"/>
          </a:xfrm>
          <a:prstGeom prst="line">
            <a:avLst/>
          </a:prstGeom>
        </p:spPr>
        <p:style>
          <a:lnRef idx="2">
            <a:schemeClr val="accent1"/>
          </a:lnRef>
          <a:fillRef idx="0">
            <a:schemeClr val="accent1"/>
          </a:fillRef>
          <a:effectRef idx="1">
            <a:schemeClr val="accent1"/>
          </a:effectRef>
          <a:fontRef idx="minor">
            <a:schemeClr val="tx1"/>
          </a:fontRef>
        </p:style>
      </p:cxnSp>
      <p:sp>
        <p:nvSpPr>
          <p:cNvPr id="18" name="Rektangel 17">
            <a:extLst>
              <a:ext uri="{FF2B5EF4-FFF2-40B4-BE49-F238E27FC236}">
                <a16:creationId xmlns:a16="http://schemas.microsoft.com/office/drawing/2014/main" id="{74732DE9-856D-7BC7-1277-EC1A6C097D49}"/>
              </a:ext>
            </a:extLst>
          </p:cNvPr>
          <p:cNvSpPr/>
          <p:nvPr/>
        </p:nvSpPr>
        <p:spPr>
          <a:xfrm>
            <a:off x="872031" y="5057548"/>
            <a:ext cx="1545771" cy="9144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b-NO" dirty="0"/>
              <a:t>Gruppene</a:t>
            </a:r>
          </a:p>
        </p:txBody>
      </p:sp>
      <p:sp>
        <p:nvSpPr>
          <p:cNvPr id="19" name="Rektangel 18">
            <a:extLst>
              <a:ext uri="{FF2B5EF4-FFF2-40B4-BE49-F238E27FC236}">
                <a16:creationId xmlns:a16="http://schemas.microsoft.com/office/drawing/2014/main" id="{BEF14E89-8A0D-B6E2-9713-BA37EE821970}"/>
              </a:ext>
            </a:extLst>
          </p:cNvPr>
          <p:cNvSpPr/>
          <p:nvPr/>
        </p:nvSpPr>
        <p:spPr>
          <a:xfrm>
            <a:off x="509121" y="2199823"/>
            <a:ext cx="1545771" cy="9144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b-NO" dirty="0" err="1"/>
              <a:t>Valnemd</a:t>
            </a:r>
            <a:endParaRPr lang="nb-NO" dirty="0"/>
          </a:p>
        </p:txBody>
      </p:sp>
      <p:sp>
        <p:nvSpPr>
          <p:cNvPr id="20" name="Rektangel 19">
            <a:extLst>
              <a:ext uri="{FF2B5EF4-FFF2-40B4-BE49-F238E27FC236}">
                <a16:creationId xmlns:a16="http://schemas.microsoft.com/office/drawing/2014/main" id="{B213CC0D-7880-1763-07D2-005999860E65}"/>
              </a:ext>
            </a:extLst>
          </p:cNvPr>
          <p:cNvSpPr/>
          <p:nvPr/>
        </p:nvSpPr>
        <p:spPr>
          <a:xfrm>
            <a:off x="5156776" y="2199823"/>
            <a:ext cx="1556709" cy="9144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b-NO" sz="1600" dirty="0"/>
              <a:t>Kontrollutvalg</a:t>
            </a:r>
          </a:p>
        </p:txBody>
      </p:sp>
      <p:cxnSp>
        <p:nvCxnSpPr>
          <p:cNvPr id="24" name="Rett linje 23">
            <a:extLst>
              <a:ext uri="{FF2B5EF4-FFF2-40B4-BE49-F238E27FC236}">
                <a16:creationId xmlns:a16="http://schemas.microsoft.com/office/drawing/2014/main" id="{247A484D-6D91-3554-611E-C20507BCFD99}"/>
              </a:ext>
            </a:extLst>
          </p:cNvPr>
          <p:cNvCxnSpPr>
            <a:cxnSpLocks/>
          </p:cNvCxnSpPr>
          <p:nvPr/>
        </p:nvCxnSpPr>
        <p:spPr>
          <a:xfrm flipH="1">
            <a:off x="2074047" y="2657023"/>
            <a:ext cx="1545175" cy="4190"/>
          </a:xfrm>
          <a:prstGeom prst="line">
            <a:avLst/>
          </a:prstGeom>
        </p:spPr>
        <p:style>
          <a:lnRef idx="2">
            <a:schemeClr val="accent1"/>
          </a:lnRef>
          <a:fillRef idx="0">
            <a:schemeClr val="accent1"/>
          </a:fillRef>
          <a:effectRef idx="1">
            <a:schemeClr val="accent1"/>
          </a:effectRef>
          <a:fontRef idx="minor">
            <a:schemeClr val="tx1"/>
          </a:fontRef>
        </p:style>
      </p:cxnSp>
      <p:cxnSp>
        <p:nvCxnSpPr>
          <p:cNvPr id="28" name="Rett linje 27">
            <a:extLst>
              <a:ext uri="{FF2B5EF4-FFF2-40B4-BE49-F238E27FC236}">
                <a16:creationId xmlns:a16="http://schemas.microsoft.com/office/drawing/2014/main" id="{AB1DE8A0-5D3A-DECD-40D9-7C5422D28233}"/>
              </a:ext>
            </a:extLst>
          </p:cNvPr>
          <p:cNvCxnSpPr>
            <a:cxnSpLocks/>
          </p:cNvCxnSpPr>
          <p:nvPr/>
        </p:nvCxnSpPr>
        <p:spPr>
          <a:xfrm>
            <a:off x="2421792" y="5571672"/>
            <a:ext cx="1197430" cy="0"/>
          </a:xfrm>
          <a:prstGeom prst="line">
            <a:avLst/>
          </a:prstGeom>
        </p:spPr>
        <p:style>
          <a:lnRef idx="2">
            <a:schemeClr val="accent1"/>
          </a:lnRef>
          <a:fillRef idx="0">
            <a:schemeClr val="accent1"/>
          </a:fillRef>
          <a:effectRef idx="1">
            <a:schemeClr val="accent1"/>
          </a:effectRef>
          <a:fontRef idx="minor">
            <a:schemeClr val="tx1"/>
          </a:fontRef>
        </p:style>
      </p:cxnSp>
      <p:sp>
        <p:nvSpPr>
          <p:cNvPr id="29" name="Rektangel 28">
            <a:extLst>
              <a:ext uri="{FF2B5EF4-FFF2-40B4-BE49-F238E27FC236}">
                <a16:creationId xmlns:a16="http://schemas.microsoft.com/office/drawing/2014/main" id="{C1531D86-4A56-C8A9-2C08-8F8145867893}"/>
              </a:ext>
            </a:extLst>
          </p:cNvPr>
          <p:cNvSpPr/>
          <p:nvPr/>
        </p:nvSpPr>
        <p:spPr>
          <a:xfrm>
            <a:off x="872030" y="3855190"/>
            <a:ext cx="1545771" cy="9144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b-NO" sz="1600" dirty="0"/>
              <a:t>Anleggsutvalg</a:t>
            </a:r>
          </a:p>
        </p:txBody>
      </p:sp>
      <p:cxnSp>
        <p:nvCxnSpPr>
          <p:cNvPr id="31" name="Rett linje 30">
            <a:extLst>
              <a:ext uri="{FF2B5EF4-FFF2-40B4-BE49-F238E27FC236}">
                <a16:creationId xmlns:a16="http://schemas.microsoft.com/office/drawing/2014/main" id="{81D87C02-E94D-BADB-A934-765A03D28149}"/>
              </a:ext>
            </a:extLst>
          </p:cNvPr>
          <p:cNvCxnSpPr>
            <a:cxnSpLocks/>
          </p:cNvCxnSpPr>
          <p:nvPr/>
        </p:nvCxnSpPr>
        <p:spPr>
          <a:xfrm>
            <a:off x="2421792" y="4353947"/>
            <a:ext cx="1197430" cy="0"/>
          </a:xfrm>
          <a:prstGeom prst="line">
            <a:avLst/>
          </a:prstGeom>
        </p:spPr>
        <p:style>
          <a:lnRef idx="2">
            <a:schemeClr val="accent1"/>
          </a:lnRef>
          <a:fillRef idx="0">
            <a:schemeClr val="accent1"/>
          </a:fillRef>
          <a:effectRef idx="1">
            <a:schemeClr val="accent1"/>
          </a:effectRef>
          <a:fontRef idx="minor">
            <a:schemeClr val="tx1"/>
          </a:fontRef>
        </p:style>
      </p:cxnSp>
      <p:sp>
        <p:nvSpPr>
          <p:cNvPr id="3" name="TekstSylinder 2">
            <a:extLst>
              <a:ext uri="{FF2B5EF4-FFF2-40B4-BE49-F238E27FC236}">
                <a16:creationId xmlns:a16="http://schemas.microsoft.com/office/drawing/2014/main" id="{68E5B11B-AC79-64C9-8391-0D2009D698EB}"/>
              </a:ext>
            </a:extLst>
          </p:cNvPr>
          <p:cNvSpPr txBox="1"/>
          <p:nvPr/>
        </p:nvSpPr>
        <p:spPr>
          <a:xfrm>
            <a:off x="7127091" y="1570946"/>
            <a:ext cx="5057288" cy="5355312"/>
          </a:xfrm>
          <a:prstGeom prst="rect">
            <a:avLst/>
          </a:prstGeom>
          <a:noFill/>
        </p:spPr>
        <p:txBody>
          <a:bodyPr wrap="square" rtlCol="0">
            <a:spAutoFit/>
          </a:bodyPr>
          <a:lstStyle/>
          <a:p>
            <a:r>
              <a:rPr lang="nb-NO" dirty="0"/>
              <a:t>I en slik modell, ser arbeidsgruppen for seg at hovedstyret består av følgende: </a:t>
            </a:r>
          </a:p>
          <a:p>
            <a:endParaRPr lang="nb-NO" dirty="0"/>
          </a:p>
          <a:p>
            <a:r>
              <a:rPr lang="nb-NO" dirty="0"/>
              <a:t>Styreleder</a:t>
            </a:r>
          </a:p>
          <a:p>
            <a:r>
              <a:rPr lang="nb-NO" dirty="0"/>
              <a:t>Styremedlem fra håndball + vara</a:t>
            </a:r>
          </a:p>
          <a:p>
            <a:r>
              <a:rPr lang="nb-NO" dirty="0"/>
              <a:t>Styremedlem fra fotball + vara</a:t>
            </a:r>
          </a:p>
          <a:p>
            <a:r>
              <a:rPr lang="nb-NO" dirty="0"/>
              <a:t>Styremedlem fra turgruppa/klatring/volleyball/turn/trim</a:t>
            </a:r>
          </a:p>
          <a:p>
            <a:r>
              <a:rPr lang="nb-NO" dirty="0"/>
              <a:t>Styremedlem fra </a:t>
            </a:r>
            <a:r>
              <a:rPr lang="nb-NO" dirty="0" err="1"/>
              <a:t>discgolf</a:t>
            </a:r>
            <a:r>
              <a:rPr lang="nb-NO" dirty="0"/>
              <a:t>/</a:t>
            </a:r>
            <a:r>
              <a:rPr lang="nb-NO" dirty="0" err="1"/>
              <a:t>idrettskule</a:t>
            </a:r>
            <a:endParaRPr lang="nb-NO" dirty="0"/>
          </a:p>
          <a:p>
            <a:r>
              <a:rPr lang="nb-NO" dirty="0"/>
              <a:t>Styremedlem </a:t>
            </a:r>
          </a:p>
          <a:p>
            <a:r>
              <a:rPr lang="nb-NO" dirty="0"/>
              <a:t>1x vara </a:t>
            </a:r>
          </a:p>
          <a:p>
            <a:endParaRPr lang="nb-NO" dirty="0"/>
          </a:p>
          <a:p>
            <a:r>
              <a:rPr lang="nb-NO" dirty="0"/>
              <a:t>Der det står flere grupper er tanken at disse rullerer 1 år hver, slik at alle grupper er representert i styret i løpet av en gitt periode. Alle medlemmer i idrettslaget kan delta på styremøter som observatør. Styret kan lukke møtene ved behov, og skal alltid lukke møtet ved personalsaker.  </a:t>
            </a:r>
          </a:p>
        </p:txBody>
      </p:sp>
    </p:spTree>
    <p:extLst>
      <p:ext uri="{BB962C8B-B14F-4D97-AF65-F5344CB8AC3E}">
        <p14:creationId xmlns:p14="http://schemas.microsoft.com/office/powerpoint/2010/main" val="18587453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27953F-39DF-1602-8E8D-D0649CAA4F8F}"/>
            </a:ext>
          </a:extLst>
        </p:cNvPr>
        <p:cNvGrpSpPr/>
        <p:nvPr/>
      </p:nvGrpSpPr>
      <p:grpSpPr>
        <a:xfrm>
          <a:off x="0" y="0"/>
          <a:ext cx="0" cy="0"/>
          <a:chOff x="0" y="0"/>
          <a:chExt cx="0" cy="0"/>
        </a:xfrm>
      </p:grpSpPr>
      <p:sp>
        <p:nvSpPr>
          <p:cNvPr id="2" name="Tittel 1">
            <a:extLst>
              <a:ext uri="{FF2B5EF4-FFF2-40B4-BE49-F238E27FC236}">
                <a16:creationId xmlns:a16="http://schemas.microsoft.com/office/drawing/2014/main" id="{8EA8EFD0-2552-7B60-6454-CA976A6B64C5}"/>
              </a:ext>
            </a:extLst>
          </p:cNvPr>
          <p:cNvSpPr>
            <a:spLocks noGrp="1"/>
          </p:cNvSpPr>
          <p:nvPr>
            <p:ph type="title"/>
          </p:nvPr>
        </p:nvSpPr>
        <p:spPr>
          <a:xfrm>
            <a:off x="838200" y="365125"/>
            <a:ext cx="8040329" cy="1325563"/>
          </a:xfrm>
        </p:spPr>
        <p:txBody>
          <a:bodyPr/>
          <a:lstStyle/>
          <a:p>
            <a:r>
              <a:rPr lang="nb-NO" dirty="0"/>
              <a:t>Samhandling daglig leder / styret / gruppene</a:t>
            </a:r>
          </a:p>
        </p:txBody>
      </p:sp>
      <p:sp>
        <p:nvSpPr>
          <p:cNvPr id="3" name="Plassholder for innhold 2">
            <a:extLst>
              <a:ext uri="{FF2B5EF4-FFF2-40B4-BE49-F238E27FC236}">
                <a16:creationId xmlns:a16="http://schemas.microsoft.com/office/drawing/2014/main" id="{6D33AA20-A828-47B3-DFC4-1A5345D5CB6D}"/>
              </a:ext>
            </a:extLst>
          </p:cNvPr>
          <p:cNvSpPr>
            <a:spLocks noGrp="1"/>
          </p:cNvSpPr>
          <p:nvPr>
            <p:ph idx="1"/>
          </p:nvPr>
        </p:nvSpPr>
        <p:spPr>
          <a:xfrm>
            <a:off x="838200" y="1825625"/>
            <a:ext cx="4597626" cy="4351338"/>
          </a:xfrm>
        </p:spPr>
        <p:txBody>
          <a:bodyPr>
            <a:normAutofit fontScale="92500" lnSpcReduction="20000"/>
          </a:bodyPr>
          <a:lstStyle/>
          <a:p>
            <a:r>
              <a:rPr lang="nb-NO" sz="2400" dirty="0"/>
              <a:t>Det må være tydelig avklart grensesnitt mellom styret, gruppene og daglig leder</a:t>
            </a:r>
          </a:p>
          <a:p>
            <a:r>
              <a:rPr lang="nb-NO" sz="2400" dirty="0"/>
              <a:t>Daglig leder må ha fullmakt til å drifte klubben i hverdagen</a:t>
            </a:r>
          </a:p>
          <a:p>
            <a:r>
              <a:rPr lang="nb-NO" sz="2400" dirty="0"/>
              <a:t>Større beslutninger må løftes opp til styret for avgjørelse, f.eks. Avtaler, større innkjøp, strukturendringer, mm</a:t>
            </a:r>
          </a:p>
          <a:p>
            <a:r>
              <a:rPr lang="nb-NO" sz="2400" dirty="0"/>
              <a:t>Løpende økonomi oppdateringer</a:t>
            </a:r>
          </a:p>
          <a:p>
            <a:r>
              <a:rPr lang="nb-NO" sz="2400" dirty="0"/>
              <a:t>Daglig leder forbereder og </a:t>
            </a:r>
            <a:r>
              <a:rPr lang="nb-NO" sz="2400" dirty="0" err="1"/>
              <a:t>fasiliterer</a:t>
            </a:r>
            <a:r>
              <a:rPr lang="nb-NO" sz="2400" dirty="0"/>
              <a:t> styremøter i samråd med styreleder</a:t>
            </a:r>
          </a:p>
          <a:p>
            <a:r>
              <a:rPr lang="nb-NO" sz="2400" dirty="0"/>
              <a:t>Eksempel fra annen klubb i Hordaland -&gt;</a:t>
            </a:r>
          </a:p>
        </p:txBody>
      </p:sp>
      <p:pic>
        <p:nvPicPr>
          <p:cNvPr id="4" name="Bilde 3">
            <a:extLst>
              <a:ext uri="{FF2B5EF4-FFF2-40B4-BE49-F238E27FC236}">
                <a16:creationId xmlns:a16="http://schemas.microsoft.com/office/drawing/2014/main" id="{39CB9B40-964D-A67C-BEC4-61F49F1D9F80}"/>
              </a:ext>
            </a:extLst>
          </p:cNvPr>
          <p:cNvPicPr>
            <a:picLocks noChangeAspect="1"/>
          </p:cNvPicPr>
          <p:nvPr/>
        </p:nvPicPr>
        <p:blipFill>
          <a:blip r:embed="rId2"/>
          <a:stretch>
            <a:fillRect/>
          </a:stretch>
        </p:blipFill>
        <p:spPr>
          <a:xfrm>
            <a:off x="10752804" y="65565"/>
            <a:ext cx="1201992" cy="1760060"/>
          </a:xfrm>
          <a:prstGeom prst="rect">
            <a:avLst/>
          </a:prstGeom>
        </p:spPr>
      </p:pic>
      <p:pic>
        <p:nvPicPr>
          <p:cNvPr id="6" name="Bilde 5" descr="Et bilde som inneholder tekst, Font, brev, papir&#10;&#10;KI-generert innhold kan være feil.">
            <a:extLst>
              <a:ext uri="{FF2B5EF4-FFF2-40B4-BE49-F238E27FC236}">
                <a16:creationId xmlns:a16="http://schemas.microsoft.com/office/drawing/2014/main" id="{4AEDCBC4-0DEA-402B-762D-1404894A132E}"/>
              </a:ext>
            </a:extLst>
          </p:cNvPr>
          <p:cNvPicPr>
            <a:picLocks noChangeAspect="1"/>
          </p:cNvPicPr>
          <p:nvPr/>
        </p:nvPicPr>
        <p:blipFill>
          <a:blip r:embed="rId3"/>
          <a:stretch>
            <a:fillRect/>
          </a:stretch>
        </p:blipFill>
        <p:spPr>
          <a:xfrm>
            <a:off x="6756175" y="1825625"/>
            <a:ext cx="4244708" cy="3970364"/>
          </a:xfrm>
          <a:prstGeom prst="rect">
            <a:avLst/>
          </a:prstGeom>
        </p:spPr>
      </p:pic>
    </p:spTree>
    <p:extLst>
      <p:ext uri="{BB962C8B-B14F-4D97-AF65-F5344CB8AC3E}">
        <p14:creationId xmlns:p14="http://schemas.microsoft.com/office/powerpoint/2010/main" val="90775119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F2E48D-A136-B32F-13D1-12CD6D835144}"/>
            </a:ext>
          </a:extLst>
        </p:cNvPr>
        <p:cNvGrpSpPr/>
        <p:nvPr/>
      </p:nvGrpSpPr>
      <p:grpSpPr>
        <a:xfrm>
          <a:off x="0" y="0"/>
          <a:ext cx="0" cy="0"/>
          <a:chOff x="0" y="0"/>
          <a:chExt cx="0" cy="0"/>
        </a:xfrm>
      </p:grpSpPr>
      <p:sp>
        <p:nvSpPr>
          <p:cNvPr id="2" name="Tittel 1">
            <a:extLst>
              <a:ext uri="{FF2B5EF4-FFF2-40B4-BE49-F238E27FC236}">
                <a16:creationId xmlns:a16="http://schemas.microsoft.com/office/drawing/2014/main" id="{1B27BB70-4220-FFF3-4F3C-636D41BC7400}"/>
              </a:ext>
            </a:extLst>
          </p:cNvPr>
          <p:cNvSpPr>
            <a:spLocks noGrp="1"/>
          </p:cNvSpPr>
          <p:nvPr>
            <p:ph type="title"/>
          </p:nvPr>
        </p:nvSpPr>
        <p:spPr>
          <a:xfrm>
            <a:off x="838200" y="365125"/>
            <a:ext cx="8040329" cy="1325563"/>
          </a:xfrm>
        </p:spPr>
        <p:txBody>
          <a:bodyPr/>
          <a:lstStyle/>
          <a:p>
            <a:r>
              <a:rPr lang="nb-NO" dirty="0"/>
              <a:t>Finansiering</a:t>
            </a:r>
          </a:p>
        </p:txBody>
      </p:sp>
      <p:sp>
        <p:nvSpPr>
          <p:cNvPr id="3" name="Plassholder for innhold 2">
            <a:extLst>
              <a:ext uri="{FF2B5EF4-FFF2-40B4-BE49-F238E27FC236}">
                <a16:creationId xmlns:a16="http://schemas.microsoft.com/office/drawing/2014/main" id="{F2402C6B-E610-D3A6-835F-F43A42416489}"/>
              </a:ext>
            </a:extLst>
          </p:cNvPr>
          <p:cNvSpPr>
            <a:spLocks noGrp="1"/>
          </p:cNvSpPr>
          <p:nvPr>
            <p:ph idx="1"/>
          </p:nvPr>
        </p:nvSpPr>
        <p:spPr/>
        <p:txBody>
          <a:bodyPr>
            <a:normAutofit fontScale="92500" lnSpcReduction="10000"/>
          </a:bodyPr>
          <a:lstStyle/>
          <a:p>
            <a:r>
              <a:rPr lang="nb-NO" b="1" dirty="0"/>
              <a:t>Utgifter:</a:t>
            </a:r>
          </a:p>
          <a:p>
            <a:pPr lvl="1"/>
            <a:r>
              <a:rPr lang="nb-NO" dirty="0"/>
              <a:t>Lønn </a:t>
            </a:r>
            <a:r>
              <a:rPr lang="nb-NO" dirty="0" err="1"/>
              <a:t>inkl</a:t>
            </a:r>
            <a:r>
              <a:rPr lang="nb-NO" dirty="0"/>
              <a:t> alle kostnader gitt 75% stilling 598000 kr. 50% 400 000kr</a:t>
            </a:r>
          </a:p>
          <a:p>
            <a:pPr lvl="1"/>
            <a:r>
              <a:rPr lang="nb-NO" dirty="0"/>
              <a:t>Diverse datautstyr, kontor, mm – 50 000 (engangskost)</a:t>
            </a:r>
          </a:p>
          <a:p>
            <a:r>
              <a:rPr lang="nb-NO" b="1" dirty="0"/>
              <a:t>Finansiering:</a:t>
            </a:r>
          </a:p>
          <a:p>
            <a:pPr lvl="1"/>
            <a:r>
              <a:rPr lang="nb-NO" dirty="0"/>
              <a:t>Redusere regnskap kostnader: 50000 (mulig 50% reduksjon?)</a:t>
            </a:r>
          </a:p>
          <a:p>
            <a:pPr lvl="1"/>
            <a:r>
              <a:rPr lang="nb-NO" dirty="0"/>
              <a:t>Fjerne honorarer styreverv: 130000 (ikke </a:t>
            </a:r>
            <a:r>
              <a:rPr lang="nb-NO" dirty="0" err="1"/>
              <a:t>inkl</a:t>
            </a:r>
            <a:r>
              <a:rPr lang="nb-NO" dirty="0"/>
              <a:t> </a:t>
            </a:r>
            <a:r>
              <a:rPr lang="nb-NO" dirty="0" err="1"/>
              <a:t>ca</a:t>
            </a:r>
            <a:r>
              <a:rPr lang="nb-NO" dirty="0"/>
              <a:t> 20000 i andre verv) </a:t>
            </a:r>
          </a:p>
          <a:p>
            <a:pPr lvl="1"/>
            <a:r>
              <a:rPr lang="nb-NO" dirty="0"/>
              <a:t>Økt kontingent: 50000   (62kr per medlem) 100 000 (120kr pr medlem)</a:t>
            </a:r>
          </a:p>
          <a:p>
            <a:pPr lvl="1"/>
            <a:r>
              <a:rPr lang="nb-NO" dirty="0"/>
              <a:t>Gruppebetaling: 150 000. Fordeles pr gruppe etter medlemmer. For 2026 vil dette blitt: </a:t>
            </a:r>
            <a:r>
              <a:rPr lang="nb-NO" sz="1600" dirty="0" err="1"/>
              <a:t>Idrettskule</a:t>
            </a:r>
            <a:r>
              <a:rPr lang="nb-NO" sz="1600" dirty="0"/>
              <a:t> 20000, Turn 2000kr, Trim 16000kr, Volleyball 4000kr, Fotball 58000kr, Håndball 43000 kr, </a:t>
            </a:r>
            <a:r>
              <a:rPr lang="nb-NO" sz="1600" dirty="0" err="1"/>
              <a:t>discgolf</a:t>
            </a:r>
            <a:r>
              <a:rPr lang="nb-NO" sz="1600" dirty="0"/>
              <a:t> 5000 kr, turgruppa 1000kr, klatring 200kr</a:t>
            </a:r>
          </a:p>
          <a:p>
            <a:pPr lvl="1"/>
            <a:r>
              <a:rPr lang="nb-NO" dirty="0"/>
              <a:t>Økt sponsorinntekt kr 200000 </a:t>
            </a:r>
          </a:p>
          <a:p>
            <a:pPr lvl="1"/>
            <a:r>
              <a:rPr lang="nb-NO" dirty="0"/>
              <a:t>Strengere økonomistyring 100 000 kr</a:t>
            </a:r>
          </a:p>
          <a:p>
            <a:pPr lvl="1"/>
            <a:r>
              <a:rPr lang="nb-NO" dirty="0"/>
              <a:t>Sum 680 000 kr. </a:t>
            </a:r>
          </a:p>
          <a:p>
            <a:pPr lvl="1"/>
            <a:endParaRPr lang="nb-NO" dirty="0"/>
          </a:p>
        </p:txBody>
      </p:sp>
      <p:pic>
        <p:nvPicPr>
          <p:cNvPr id="4" name="Bilde 3">
            <a:extLst>
              <a:ext uri="{FF2B5EF4-FFF2-40B4-BE49-F238E27FC236}">
                <a16:creationId xmlns:a16="http://schemas.microsoft.com/office/drawing/2014/main" id="{0633E110-9D41-30B0-04F4-A030FABCC071}"/>
              </a:ext>
            </a:extLst>
          </p:cNvPr>
          <p:cNvPicPr>
            <a:picLocks noChangeAspect="1"/>
          </p:cNvPicPr>
          <p:nvPr/>
        </p:nvPicPr>
        <p:blipFill>
          <a:blip r:embed="rId2"/>
          <a:stretch>
            <a:fillRect/>
          </a:stretch>
        </p:blipFill>
        <p:spPr>
          <a:xfrm>
            <a:off x="10752804" y="65565"/>
            <a:ext cx="1201992" cy="1760060"/>
          </a:xfrm>
          <a:prstGeom prst="rect">
            <a:avLst/>
          </a:prstGeom>
        </p:spPr>
      </p:pic>
    </p:spTree>
    <p:extLst>
      <p:ext uri="{BB962C8B-B14F-4D97-AF65-F5344CB8AC3E}">
        <p14:creationId xmlns:p14="http://schemas.microsoft.com/office/powerpoint/2010/main" val="271347431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AB895A-2E13-7DFC-B155-2E9129AD7B80}"/>
            </a:ext>
          </a:extLst>
        </p:cNvPr>
        <p:cNvGrpSpPr/>
        <p:nvPr/>
      </p:nvGrpSpPr>
      <p:grpSpPr>
        <a:xfrm>
          <a:off x="0" y="0"/>
          <a:ext cx="0" cy="0"/>
          <a:chOff x="0" y="0"/>
          <a:chExt cx="0" cy="0"/>
        </a:xfrm>
      </p:grpSpPr>
      <p:sp>
        <p:nvSpPr>
          <p:cNvPr id="2" name="Tittel 1">
            <a:extLst>
              <a:ext uri="{FF2B5EF4-FFF2-40B4-BE49-F238E27FC236}">
                <a16:creationId xmlns:a16="http://schemas.microsoft.com/office/drawing/2014/main" id="{146833A8-6D9E-1324-93A2-376AE3B48EBF}"/>
              </a:ext>
            </a:extLst>
          </p:cNvPr>
          <p:cNvSpPr>
            <a:spLocks noGrp="1"/>
          </p:cNvSpPr>
          <p:nvPr>
            <p:ph type="title"/>
          </p:nvPr>
        </p:nvSpPr>
        <p:spPr>
          <a:xfrm>
            <a:off x="838200" y="365125"/>
            <a:ext cx="8040329" cy="1325563"/>
          </a:xfrm>
        </p:spPr>
        <p:txBody>
          <a:bodyPr/>
          <a:lstStyle/>
          <a:p>
            <a:r>
              <a:rPr lang="nb-NO" dirty="0"/>
              <a:t>Fordeler / ulemper</a:t>
            </a:r>
          </a:p>
        </p:txBody>
      </p:sp>
      <p:pic>
        <p:nvPicPr>
          <p:cNvPr id="4" name="Bilde 3">
            <a:extLst>
              <a:ext uri="{FF2B5EF4-FFF2-40B4-BE49-F238E27FC236}">
                <a16:creationId xmlns:a16="http://schemas.microsoft.com/office/drawing/2014/main" id="{74E02ED1-5FDB-78ED-5E91-D7C5689B8443}"/>
              </a:ext>
            </a:extLst>
          </p:cNvPr>
          <p:cNvPicPr>
            <a:picLocks noChangeAspect="1"/>
          </p:cNvPicPr>
          <p:nvPr/>
        </p:nvPicPr>
        <p:blipFill>
          <a:blip r:embed="rId2"/>
          <a:stretch>
            <a:fillRect/>
          </a:stretch>
        </p:blipFill>
        <p:spPr>
          <a:xfrm>
            <a:off x="10752804" y="65565"/>
            <a:ext cx="1201992" cy="1760060"/>
          </a:xfrm>
          <a:prstGeom prst="rect">
            <a:avLst/>
          </a:prstGeom>
        </p:spPr>
      </p:pic>
      <p:sp>
        <p:nvSpPr>
          <p:cNvPr id="5" name="Content Placeholder 2">
            <a:extLst>
              <a:ext uri="{FF2B5EF4-FFF2-40B4-BE49-F238E27FC236}">
                <a16:creationId xmlns:a16="http://schemas.microsoft.com/office/drawing/2014/main" id="{83EE342B-0BCA-1E8D-AD12-3BE68AE0134E}"/>
              </a:ext>
            </a:extLst>
          </p:cNvPr>
          <p:cNvSpPr>
            <a:spLocks noGrp="1"/>
          </p:cNvSpPr>
          <p:nvPr>
            <p:ph idx="1"/>
          </p:nvPr>
        </p:nvSpPr>
        <p:spPr>
          <a:xfrm>
            <a:off x="760731" y="4153103"/>
            <a:ext cx="10515600" cy="2639332"/>
          </a:xfrm>
          <a:prstGeom prst="rect">
            <a:avLst/>
          </a:prstGeom>
        </p:spPr>
        <p:txBody>
          <a:bodyPr vert="horz" lIns="91440" tIns="45720" rIns="91440" bIns="45720" rtlCol="0" anchor="b">
            <a:noAutofit/>
          </a:bodyPr>
          <a:lstStyle>
            <a:lvl1pPr marL="228600" indent="-228600" algn="l" defTabSz="914400" rtl="0" eaLnBrk="1" latinLnBrk="0" hangingPunct="1">
              <a:lnSpc>
                <a:spcPct val="120000"/>
              </a:lnSpc>
              <a:spcBef>
                <a:spcPts val="1000"/>
              </a:spcBef>
              <a:buClr>
                <a:schemeClr val="accent1"/>
              </a:buClr>
              <a:buSzPct val="160000"/>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9pPr>
          </a:lstStyle>
          <a:p>
            <a:pPr marL="0" indent="0">
              <a:buNone/>
            </a:pPr>
            <a:r>
              <a:rPr lang="nb-NO" sz="1200" b="1" dirty="0">
                <a:latin typeface="Arial" panose="020B0604020202020204" pitchFamily="34" charset="0"/>
                <a:cs typeface="Arial" panose="020B0604020202020204" pitchFamily="34" charset="0"/>
              </a:rPr>
              <a:t>Fordeler (+)</a:t>
            </a:r>
          </a:p>
          <a:p>
            <a:r>
              <a:rPr lang="nb-NO" sz="1200" b="1" dirty="0">
                <a:latin typeface="Arial" panose="020B0604020202020204" pitchFamily="34" charset="0"/>
                <a:cs typeface="Arial" panose="020B0604020202020204" pitchFamily="34" charset="0"/>
              </a:rPr>
              <a:t>Mer kapasitet og kontinuitet</a:t>
            </a:r>
            <a:r>
              <a:rPr lang="nb-NO" sz="1200" dirty="0">
                <a:latin typeface="Arial" panose="020B0604020202020204" pitchFamily="34" charset="0"/>
                <a:cs typeface="Arial" panose="020B0604020202020204" pitchFamily="34" charset="0"/>
              </a:rPr>
              <a:t> (mindre sårbart enn ren dugnad)</a:t>
            </a:r>
          </a:p>
          <a:p>
            <a:r>
              <a:rPr lang="nb-NO" sz="1200" b="1" dirty="0">
                <a:latin typeface="Arial" panose="020B0604020202020204" pitchFamily="34" charset="0"/>
                <a:cs typeface="Arial" panose="020B0604020202020204" pitchFamily="34" charset="0"/>
              </a:rPr>
              <a:t>Bedre kontroll</a:t>
            </a:r>
            <a:r>
              <a:rPr lang="nb-NO" sz="1200" dirty="0">
                <a:latin typeface="Arial" panose="020B0604020202020204" pitchFamily="34" charset="0"/>
                <a:cs typeface="Arial" panose="020B0604020202020204" pitchFamily="34" charset="0"/>
              </a:rPr>
              <a:t> på økonomi, rutiner, politiattester og frister </a:t>
            </a:r>
          </a:p>
          <a:p>
            <a:r>
              <a:rPr lang="nb-NO" sz="1200" b="1" dirty="0">
                <a:latin typeface="Arial" panose="020B0604020202020204" pitchFamily="34" charset="0"/>
                <a:cs typeface="Arial" panose="020B0604020202020204" pitchFamily="34" charset="0"/>
              </a:rPr>
              <a:t>Avlaster styret</a:t>
            </a:r>
            <a:r>
              <a:rPr lang="nb-NO" sz="1200" dirty="0">
                <a:latin typeface="Arial" panose="020B0604020202020204" pitchFamily="34" charset="0"/>
                <a:cs typeface="Arial" panose="020B0604020202020204" pitchFamily="34" charset="0"/>
              </a:rPr>
              <a:t> – S</a:t>
            </a:r>
            <a:r>
              <a:rPr lang="nb-NO" sz="1400" dirty="0">
                <a:latin typeface="Arial" panose="020B0604020202020204" pitchFamily="34" charset="0"/>
                <a:cs typeface="Arial" panose="020B0604020202020204" pitchFamily="34" charset="0"/>
              </a:rPr>
              <a:t>tyre</a:t>
            </a:r>
            <a:r>
              <a:rPr lang="nb-NO" sz="1200" dirty="0">
                <a:latin typeface="Arial" panose="020B0604020202020204" pitchFamily="34" charset="0"/>
                <a:cs typeface="Arial" panose="020B0604020202020204" pitchFamily="34" charset="0"/>
              </a:rPr>
              <a:t> kan styre, ikke drifte – kan bidra til at det er lettere å få folk til styret</a:t>
            </a:r>
          </a:p>
          <a:p>
            <a:r>
              <a:rPr lang="nb-NO" sz="1200" b="1" dirty="0">
                <a:latin typeface="Arial" panose="020B0604020202020204" pitchFamily="34" charset="0"/>
                <a:cs typeface="Arial" panose="020B0604020202020204" pitchFamily="34" charset="0"/>
              </a:rPr>
              <a:t>Større inntektspotensial</a:t>
            </a:r>
            <a:r>
              <a:rPr lang="nb-NO" sz="1200" dirty="0">
                <a:latin typeface="Arial" panose="020B0604020202020204" pitchFamily="34" charset="0"/>
                <a:cs typeface="Arial" panose="020B0604020202020204" pitchFamily="34" charset="0"/>
              </a:rPr>
              <a:t> (sponsor/tilskudd/avtaler). Klubben har allerede vist evne til å hente støtte </a:t>
            </a:r>
          </a:p>
          <a:p>
            <a:r>
              <a:rPr lang="nb-NO" sz="1200" b="1" dirty="0">
                <a:latin typeface="Arial" panose="020B0604020202020204" pitchFamily="34" charset="0"/>
                <a:cs typeface="Arial" panose="020B0604020202020204" pitchFamily="34" charset="0"/>
              </a:rPr>
              <a:t>Bedre service</a:t>
            </a:r>
            <a:r>
              <a:rPr lang="nb-NO" sz="1200" dirty="0">
                <a:latin typeface="Arial" panose="020B0604020202020204" pitchFamily="34" charset="0"/>
                <a:cs typeface="Arial" panose="020B0604020202020204" pitchFamily="34" charset="0"/>
              </a:rPr>
              <a:t> til medlemmer og trenere → ofte høyere trivsel og lavere frafall</a:t>
            </a:r>
          </a:p>
          <a:p>
            <a:r>
              <a:rPr lang="nb-NO" sz="1200" dirty="0">
                <a:latin typeface="Arial" panose="020B0604020202020204" pitchFamily="34" charset="0"/>
                <a:cs typeface="Arial" panose="020B0604020202020204" pitchFamily="34" charset="0"/>
              </a:rPr>
              <a:t>Skaper Engasjement og driv!</a:t>
            </a:r>
          </a:p>
          <a:p>
            <a:endParaRPr lang="nb-NO" sz="1200" dirty="0">
              <a:latin typeface="Arial" panose="020B0604020202020204" pitchFamily="34" charset="0"/>
              <a:cs typeface="Arial" panose="020B0604020202020204" pitchFamily="34" charset="0"/>
            </a:endParaRPr>
          </a:p>
        </p:txBody>
      </p:sp>
      <p:sp>
        <p:nvSpPr>
          <p:cNvPr id="6" name="Content Placeholder 3">
            <a:extLst>
              <a:ext uri="{FF2B5EF4-FFF2-40B4-BE49-F238E27FC236}">
                <a16:creationId xmlns:a16="http://schemas.microsoft.com/office/drawing/2014/main" id="{4B6E53EC-C9B1-0AB1-0EBC-3865BE3AAB38}"/>
              </a:ext>
            </a:extLst>
          </p:cNvPr>
          <p:cNvSpPr>
            <a:spLocks noGrp="1"/>
          </p:cNvSpPr>
          <p:nvPr/>
        </p:nvSpPr>
        <p:spPr>
          <a:xfrm>
            <a:off x="760731" y="1527402"/>
            <a:ext cx="6250940" cy="2218265"/>
          </a:xfrm>
          <a:prstGeom prst="rect">
            <a:avLst/>
          </a:prstGeom>
        </p:spPr>
        <p:txBody>
          <a:bodyPr vert="horz" lIns="91440" tIns="45720" rIns="91440" bIns="45720" rtlCol="0" anchor="ctr">
            <a:noAutofit/>
          </a:bodyPr>
          <a:lstStyle>
            <a:lvl1pPr marL="228600" indent="-228600" algn="l" defTabSz="914400" rtl="0" eaLnBrk="1" latinLnBrk="0" hangingPunct="1">
              <a:lnSpc>
                <a:spcPct val="120000"/>
              </a:lnSpc>
              <a:spcBef>
                <a:spcPts val="1000"/>
              </a:spcBef>
              <a:buClr>
                <a:schemeClr val="accent1"/>
              </a:buClr>
              <a:buSzPct val="160000"/>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9pPr>
          </a:lstStyle>
          <a:p>
            <a:pPr marL="0" indent="0">
              <a:buNone/>
            </a:pPr>
            <a:r>
              <a:rPr lang="nb-NO" sz="1200" b="1" dirty="0">
                <a:latin typeface="Arial" panose="020B0604020202020204" pitchFamily="34" charset="0"/>
                <a:cs typeface="Arial" panose="020B0604020202020204" pitchFamily="34" charset="0"/>
              </a:rPr>
              <a:t>Ulemper (–)</a:t>
            </a:r>
          </a:p>
          <a:p>
            <a:r>
              <a:rPr lang="nb-NO" sz="1200" dirty="0">
                <a:latin typeface="Arial" panose="020B0604020202020204" pitchFamily="34" charset="0"/>
                <a:cs typeface="Arial" panose="020B0604020202020204" pitchFamily="34" charset="0"/>
              </a:rPr>
              <a:t>Fast kostnad og arbeidsgiveransvar (lønn, feriepenger, AGA, OTP) </a:t>
            </a:r>
          </a:p>
          <a:p>
            <a:r>
              <a:rPr lang="nb-NO" sz="1200" dirty="0">
                <a:latin typeface="Arial" panose="020B0604020202020204" pitchFamily="34" charset="0"/>
                <a:cs typeface="Arial" panose="020B0604020202020204" pitchFamily="34" charset="0"/>
              </a:rPr>
              <a:t>Risiko for at frivillige “lener seg tilbake” hvis rolle ikke avgrenses tydelig</a:t>
            </a:r>
          </a:p>
          <a:p>
            <a:r>
              <a:rPr lang="nb-NO" sz="1200" dirty="0">
                <a:latin typeface="Arial" panose="020B0604020202020204" pitchFamily="34" charset="0"/>
                <a:cs typeface="Arial" panose="020B0604020202020204" pitchFamily="34" charset="0"/>
              </a:rPr>
              <a:t>Kan skape friksjon hvis daglig leder blir “flaskehals” eller overtar gruppenes eierskap</a:t>
            </a:r>
          </a:p>
          <a:p>
            <a:r>
              <a:rPr lang="nb-NO" sz="1200" dirty="0">
                <a:latin typeface="Arial" panose="020B0604020202020204" pitchFamily="34" charset="0"/>
                <a:cs typeface="Arial" panose="020B0604020202020204" pitchFamily="34" charset="0"/>
              </a:rPr>
              <a:t>Krever tydelig styring: mandat, mål, rapportering, og hvem som bestemmer hva</a:t>
            </a:r>
          </a:p>
          <a:p>
            <a:r>
              <a:rPr lang="nb-NO" sz="1200" dirty="0">
                <a:latin typeface="Arial" panose="020B0604020202020204" pitchFamily="34" charset="0"/>
                <a:cs typeface="Arial" panose="020B0604020202020204" pitchFamily="34" charset="0"/>
              </a:rPr>
              <a:t>Kan kreve mer dugnad </a:t>
            </a:r>
            <a:r>
              <a:rPr lang="nb-NO" sz="1200" dirty="0" err="1">
                <a:latin typeface="Arial" panose="020B0604020202020204" pitchFamily="34" charset="0"/>
                <a:cs typeface="Arial" panose="020B0604020202020204" pitchFamily="34" charset="0"/>
              </a:rPr>
              <a:t>pga</a:t>
            </a:r>
            <a:r>
              <a:rPr lang="nb-NO" sz="1200" dirty="0">
                <a:latin typeface="Arial" panose="020B0604020202020204" pitchFamily="34" charset="0"/>
                <a:cs typeface="Arial" panose="020B0604020202020204" pitchFamily="34" charset="0"/>
              </a:rPr>
              <a:t> høyere aktivitet</a:t>
            </a:r>
          </a:p>
        </p:txBody>
      </p:sp>
    </p:spTree>
    <p:extLst>
      <p:ext uri="{BB962C8B-B14F-4D97-AF65-F5344CB8AC3E}">
        <p14:creationId xmlns:p14="http://schemas.microsoft.com/office/powerpoint/2010/main" val="419394984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5DBED4-5534-9EE5-A68F-3F9D9C9E4ACE}"/>
            </a:ext>
          </a:extLst>
        </p:cNvPr>
        <p:cNvGrpSpPr/>
        <p:nvPr/>
      </p:nvGrpSpPr>
      <p:grpSpPr>
        <a:xfrm>
          <a:off x="0" y="0"/>
          <a:ext cx="0" cy="0"/>
          <a:chOff x="0" y="0"/>
          <a:chExt cx="0" cy="0"/>
        </a:xfrm>
      </p:grpSpPr>
      <p:sp>
        <p:nvSpPr>
          <p:cNvPr id="2" name="Tittel 1">
            <a:extLst>
              <a:ext uri="{FF2B5EF4-FFF2-40B4-BE49-F238E27FC236}">
                <a16:creationId xmlns:a16="http://schemas.microsoft.com/office/drawing/2014/main" id="{BAD13898-3019-6EC0-1FD7-F255B2E8E24D}"/>
              </a:ext>
            </a:extLst>
          </p:cNvPr>
          <p:cNvSpPr>
            <a:spLocks noGrp="1"/>
          </p:cNvSpPr>
          <p:nvPr>
            <p:ph type="title"/>
          </p:nvPr>
        </p:nvSpPr>
        <p:spPr>
          <a:xfrm>
            <a:off x="838200" y="365125"/>
            <a:ext cx="8040329" cy="1325563"/>
          </a:xfrm>
        </p:spPr>
        <p:txBody>
          <a:bodyPr/>
          <a:lstStyle/>
          <a:p>
            <a:r>
              <a:rPr lang="nb-NO" dirty="0"/>
              <a:t>Vurdering</a:t>
            </a:r>
          </a:p>
        </p:txBody>
      </p:sp>
      <p:sp>
        <p:nvSpPr>
          <p:cNvPr id="3" name="Plassholder for innhold 2">
            <a:extLst>
              <a:ext uri="{FF2B5EF4-FFF2-40B4-BE49-F238E27FC236}">
                <a16:creationId xmlns:a16="http://schemas.microsoft.com/office/drawing/2014/main" id="{18896521-8669-D985-1DCE-518E26C060D3}"/>
              </a:ext>
            </a:extLst>
          </p:cNvPr>
          <p:cNvSpPr>
            <a:spLocks noGrp="1"/>
          </p:cNvSpPr>
          <p:nvPr>
            <p:ph idx="1"/>
          </p:nvPr>
        </p:nvSpPr>
        <p:spPr/>
        <p:txBody>
          <a:bodyPr>
            <a:normAutofit fontScale="55000" lnSpcReduction="20000"/>
          </a:bodyPr>
          <a:lstStyle/>
          <a:p>
            <a:r>
              <a:rPr lang="nb-NO" dirty="0"/>
              <a:t>Basert på en samlet vurdering mener arbeidsgruppen at Lindås Idrettslag kan klare å bære økonomisk og organisatorisk arbeidsgiver ansvaret for en daglig leder i 75% stilling. Vi mener at dagens arbeidsbelastning på styreleder og styret ikke lenger er bærekraftig gjennom frivillig verv. </a:t>
            </a:r>
          </a:p>
          <a:p>
            <a:r>
              <a:rPr lang="nb-NO" dirty="0"/>
              <a:t>Arbeidsgruppen mener at å ansette en daglig leder vil gi et stort løft for Lindås Idrettslag. Det vil skape engasjement, aktivitet, inntekter og vil bli oppfattet av medlemmene som en profesjonalisering av idrettslaget</a:t>
            </a:r>
          </a:p>
          <a:p>
            <a:r>
              <a:rPr lang="nb-NO" dirty="0"/>
              <a:t>Det vil skape struktur, bedre internkommunikasjon og bidra til målet om en «rød tråd» gjennom alle lag og grupper. </a:t>
            </a:r>
          </a:p>
          <a:p>
            <a:r>
              <a:rPr lang="nb-NO" dirty="0"/>
              <a:t>Det vil bli en bedre oppfølging av gruppene, og den daglige driften. </a:t>
            </a:r>
          </a:p>
          <a:p>
            <a:r>
              <a:rPr lang="nb-NO" dirty="0"/>
              <a:t>For medlemmene vil det bli en økning i kontingent, og for gruppene en økt kostnad – og mulig økt treningsavgift. Arbeidsgruppen mener at økningen er lav, og at våre medlemsavgifter fortsatt vil være svært lav i forhold til andre idrettslag og aktiviteter. Dette er et veivalg for idrettslaget, arbeidsgruppen mener at dette er viktig for vekst og videre drift av Lindås Idrettslag.</a:t>
            </a:r>
          </a:p>
          <a:p>
            <a:r>
              <a:rPr lang="nb-NO" dirty="0"/>
              <a:t>Det er en risiko for at vi ikke får rett person, eller at vi ikke oppnår de økonomiske rammene. Dette må idrettslagets styre løse på samme måte som andre idrettslag eller bedrifter håndterer det.  </a:t>
            </a:r>
          </a:p>
          <a:p>
            <a:r>
              <a:rPr lang="nb-NO" dirty="0"/>
              <a:t>Et mer synlig idrettslag i lokalmiljøet – « det er alltid noen på jobb for LIL» </a:t>
            </a:r>
          </a:p>
          <a:p>
            <a:r>
              <a:rPr lang="nb-NO" dirty="0"/>
              <a:t>Arbeidsgruppens vurdering er at fordelene er klart større en ulempene. Etter vårt syn er risikoen verdt innsatsen her, da dersom vi lykkes vil det medføre mer aktivitet, større inntekter og flere medlemmer. </a:t>
            </a:r>
          </a:p>
          <a:p>
            <a:endParaRPr lang="nb-NO" dirty="0"/>
          </a:p>
        </p:txBody>
      </p:sp>
      <p:pic>
        <p:nvPicPr>
          <p:cNvPr id="4" name="Bilde 3">
            <a:extLst>
              <a:ext uri="{FF2B5EF4-FFF2-40B4-BE49-F238E27FC236}">
                <a16:creationId xmlns:a16="http://schemas.microsoft.com/office/drawing/2014/main" id="{A75C4D3E-4783-5C2E-F741-62D08A43C31E}"/>
              </a:ext>
            </a:extLst>
          </p:cNvPr>
          <p:cNvPicPr>
            <a:picLocks noChangeAspect="1"/>
          </p:cNvPicPr>
          <p:nvPr/>
        </p:nvPicPr>
        <p:blipFill>
          <a:blip r:embed="rId2"/>
          <a:stretch>
            <a:fillRect/>
          </a:stretch>
        </p:blipFill>
        <p:spPr>
          <a:xfrm>
            <a:off x="10752804" y="65565"/>
            <a:ext cx="1201992" cy="1760060"/>
          </a:xfrm>
          <a:prstGeom prst="rect">
            <a:avLst/>
          </a:prstGeom>
        </p:spPr>
      </p:pic>
    </p:spTree>
    <p:extLst>
      <p:ext uri="{BB962C8B-B14F-4D97-AF65-F5344CB8AC3E}">
        <p14:creationId xmlns:p14="http://schemas.microsoft.com/office/powerpoint/2010/main" val="310704439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FF8A9E-7CDD-C9C0-F1EB-AA351241667E}"/>
            </a:ext>
          </a:extLst>
        </p:cNvPr>
        <p:cNvGrpSpPr/>
        <p:nvPr/>
      </p:nvGrpSpPr>
      <p:grpSpPr>
        <a:xfrm>
          <a:off x="0" y="0"/>
          <a:ext cx="0" cy="0"/>
          <a:chOff x="0" y="0"/>
          <a:chExt cx="0" cy="0"/>
        </a:xfrm>
      </p:grpSpPr>
      <p:sp>
        <p:nvSpPr>
          <p:cNvPr id="2" name="Tittel 1">
            <a:extLst>
              <a:ext uri="{FF2B5EF4-FFF2-40B4-BE49-F238E27FC236}">
                <a16:creationId xmlns:a16="http://schemas.microsoft.com/office/drawing/2014/main" id="{234387A1-70BF-4FB9-6411-4AA0BEAD6D44}"/>
              </a:ext>
            </a:extLst>
          </p:cNvPr>
          <p:cNvSpPr>
            <a:spLocks noGrp="1"/>
          </p:cNvSpPr>
          <p:nvPr>
            <p:ph type="title"/>
          </p:nvPr>
        </p:nvSpPr>
        <p:spPr>
          <a:xfrm>
            <a:off x="838200" y="365125"/>
            <a:ext cx="8040329" cy="1325563"/>
          </a:xfrm>
        </p:spPr>
        <p:txBody>
          <a:bodyPr/>
          <a:lstStyle/>
          <a:p>
            <a:r>
              <a:rPr lang="nb-NO" dirty="0"/>
              <a:t>Anbefaling til styret 12.02</a:t>
            </a:r>
          </a:p>
        </p:txBody>
      </p:sp>
      <p:sp>
        <p:nvSpPr>
          <p:cNvPr id="3" name="Plassholder for innhold 2">
            <a:extLst>
              <a:ext uri="{FF2B5EF4-FFF2-40B4-BE49-F238E27FC236}">
                <a16:creationId xmlns:a16="http://schemas.microsoft.com/office/drawing/2014/main" id="{1F1DAD51-5B91-06C2-0DEB-6FB1FCCBFD9F}"/>
              </a:ext>
            </a:extLst>
          </p:cNvPr>
          <p:cNvSpPr>
            <a:spLocks noGrp="1"/>
          </p:cNvSpPr>
          <p:nvPr>
            <p:ph idx="1"/>
          </p:nvPr>
        </p:nvSpPr>
        <p:spPr/>
        <p:txBody>
          <a:bodyPr>
            <a:normAutofit fontScale="62500" lnSpcReduction="20000"/>
          </a:bodyPr>
          <a:lstStyle/>
          <a:p>
            <a:r>
              <a:rPr lang="nb-NO" dirty="0"/>
              <a:t>Arbeidsgruppen gir styret og årsmøte anbefaling om å gå videre med å lyse ut og ansette en daglig leder i 75 % stilling. Årslønn blir kr 600000 for 100% stilling, og justert </a:t>
            </a:r>
            <a:r>
              <a:rPr lang="nb-NO" dirty="0" err="1"/>
              <a:t>iht</a:t>
            </a:r>
            <a:r>
              <a:rPr lang="nb-NO" dirty="0"/>
              <a:t> stillingsprosent. Vi anbefaler også at kompensasjonsformatet blir bonusbasert i tillegg til fastlønn, med 20% bonus/provisjon av sponsorinntekter – som beskrevet over, der andre </a:t>
            </a:r>
            <a:r>
              <a:rPr lang="nb-NO" dirty="0" err="1"/>
              <a:t>prestajonsbaserte</a:t>
            </a:r>
            <a:r>
              <a:rPr lang="nb-NO" dirty="0"/>
              <a:t> </a:t>
            </a:r>
            <a:r>
              <a:rPr lang="nb-NO" dirty="0" err="1"/>
              <a:t>KPI’er</a:t>
            </a:r>
            <a:r>
              <a:rPr lang="nb-NO" dirty="0"/>
              <a:t> må fastsettes av styret før kontrakt inngås.  Årsmøtet må gi styret mandag til å tilpasse kompenasjonspakken innenfor disse rammene. </a:t>
            </a:r>
          </a:p>
          <a:p>
            <a:r>
              <a:rPr lang="nb-NO" dirty="0"/>
              <a:t>Vi anbefaler et prosjekt, der daglig leder blir ansatt midlertidig i 2 år – med mulighet for fast ansettelse. Styret må løpende følge dette opp, og legge frem sak for årsmøte dersom avvikling eller utvidelse/fast stilling. </a:t>
            </a:r>
          </a:p>
          <a:p>
            <a:r>
              <a:rPr lang="nb-NO" dirty="0"/>
              <a:t>Arbeidsgruppen anbefaler en rekrutteringsprosess med detaljering av avtale, utlysning og intervjuer i løpet av neste 6 måneder – med mål om ansettelse høsten 2026. </a:t>
            </a:r>
          </a:p>
          <a:p>
            <a:r>
              <a:rPr lang="nb-NO" dirty="0"/>
              <a:t>Etter vår oppfatning bør det innkalles til ekstraordinært årsmøte der ny organisasjonsmodell for idrettslaget vedtas dersom en kommer i mål med utlysning. Alternativt legges det frem sak på årsmøte 2026 med ny organisering som trer i kraft ved ansettelse. </a:t>
            </a:r>
          </a:p>
          <a:p>
            <a:r>
              <a:rPr lang="nb-NO" dirty="0"/>
              <a:t>Styret valgt på årsmøte i 2026, sitter i en slik modell i 1 år. Deretter må nytt styre velges etter ny organisasjonsmodell. </a:t>
            </a:r>
          </a:p>
          <a:p>
            <a:r>
              <a:rPr lang="nb-NO" dirty="0"/>
              <a:t>Alle honorar, der arbeidsoppgaven erstattes av daglig leder – fjernes fra 2027 –med unntak av den i styret som får delegert personalansvaret. Styret må foreslå honorar for denne rollen.</a:t>
            </a:r>
          </a:p>
        </p:txBody>
      </p:sp>
      <p:pic>
        <p:nvPicPr>
          <p:cNvPr id="4" name="Bilde 3">
            <a:extLst>
              <a:ext uri="{FF2B5EF4-FFF2-40B4-BE49-F238E27FC236}">
                <a16:creationId xmlns:a16="http://schemas.microsoft.com/office/drawing/2014/main" id="{1394680F-49DD-1BFC-E4A1-40FAF6F77A41}"/>
              </a:ext>
            </a:extLst>
          </p:cNvPr>
          <p:cNvPicPr>
            <a:picLocks noChangeAspect="1"/>
          </p:cNvPicPr>
          <p:nvPr/>
        </p:nvPicPr>
        <p:blipFill>
          <a:blip r:embed="rId2"/>
          <a:stretch>
            <a:fillRect/>
          </a:stretch>
        </p:blipFill>
        <p:spPr>
          <a:xfrm>
            <a:off x="10752804" y="65565"/>
            <a:ext cx="1201992" cy="1760060"/>
          </a:xfrm>
          <a:prstGeom prst="rect">
            <a:avLst/>
          </a:prstGeom>
        </p:spPr>
      </p:pic>
      <p:graphicFrame>
        <p:nvGraphicFramePr>
          <p:cNvPr id="5" name="Plassholder for innhold 4">
            <a:extLst>
              <a:ext uri="{FF2B5EF4-FFF2-40B4-BE49-F238E27FC236}">
                <a16:creationId xmlns:a16="http://schemas.microsoft.com/office/drawing/2014/main" id="{A4499AAF-C661-324C-E01C-B73FD28FFDAA}"/>
              </a:ext>
            </a:extLst>
          </p:cNvPr>
          <p:cNvGraphicFramePr>
            <a:graphicFrameLocks/>
          </p:cNvGraphicFramePr>
          <p:nvPr>
            <p:extLst>
              <p:ext uri="{D42A27DB-BD31-4B8C-83A1-F6EECF244321}">
                <p14:modId xmlns:p14="http://schemas.microsoft.com/office/powerpoint/2010/main" val="3970202237"/>
              </p:ext>
            </p:extLst>
          </p:nvPr>
        </p:nvGraphicFramePr>
        <p:xfrm>
          <a:off x="838200" y="5938838"/>
          <a:ext cx="10363200" cy="91916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1751422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B152C181-C96C-4C3D-BC51-1A1F80C04D1A}"/>
              </a:ext>
            </a:extLst>
          </p:cNvPr>
          <p:cNvSpPr>
            <a:spLocks noGrp="1"/>
          </p:cNvSpPr>
          <p:nvPr>
            <p:ph type="title"/>
          </p:nvPr>
        </p:nvSpPr>
        <p:spPr>
          <a:xfrm>
            <a:off x="838200" y="365125"/>
            <a:ext cx="8040329" cy="1325563"/>
          </a:xfrm>
        </p:spPr>
        <p:txBody>
          <a:bodyPr/>
          <a:lstStyle/>
          <a:p>
            <a:r>
              <a:rPr lang="nb-NO" dirty="0"/>
              <a:t>Mandat</a:t>
            </a:r>
          </a:p>
        </p:txBody>
      </p:sp>
      <p:sp>
        <p:nvSpPr>
          <p:cNvPr id="3" name="Plassholder for innhold 2">
            <a:extLst>
              <a:ext uri="{FF2B5EF4-FFF2-40B4-BE49-F238E27FC236}">
                <a16:creationId xmlns:a16="http://schemas.microsoft.com/office/drawing/2014/main" id="{0BA44882-42C4-43DB-25D6-F535700A9222}"/>
              </a:ext>
            </a:extLst>
          </p:cNvPr>
          <p:cNvSpPr>
            <a:spLocks noGrp="1"/>
          </p:cNvSpPr>
          <p:nvPr>
            <p:ph idx="1"/>
          </p:nvPr>
        </p:nvSpPr>
        <p:spPr/>
        <p:txBody>
          <a:bodyPr/>
          <a:lstStyle/>
          <a:p>
            <a:r>
              <a:rPr lang="nb-NO" dirty="0"/>
              <a:t>Vedtatt på årsmøtet i 2024:</a:t>
            </a:r>
          </a:p>
          <a:p>
            <a:r>
              <a:rPr lang="nb-NO" sz="1800" dirty="0"/>
              <a:t>Vedtak: Styret gis mandat av årsmøtet l å se på hva som må l økonomisk og organisatorisk for å anse e en daglig leder og hvordan </a:t>
            </a:r>
            <a:r>
              <a:rPr lang="nb-NO" sz="1800" dirty="0" err="1"/>
              <a:t>fremdig</a:t>
            </a:r>
            <a:r>
              <a:rPr lang="nb-NO" sz="1800" dirty="0"/>
              <a:t> styresammensetning bør være. I de e mandatet kan styret ta kontakt med ulike klubber for å høre erfaringer og ulike løsninger. Det gis også løyve l å bruke økonomiske midler viss behov for å innhente </a:t>
            </a:r>
            <a:r>
              <a:rPr lang="nb-NO" sz="1800" dirty="0" err="1"/>
              <a:t>fageksper</a:t>
            </a:r>
            <a:r>
              <a:rPr lang="nb-NO" sz="1800" dirty="0"/>
              <a:t> se. Forslag skal ligges frem i årsmøtet 2025 </a:t>
            </a:r>
            <a:r>
              <a:rPr lang="nb-NO" sz="1800" dirty="0" err="1"/>
              <a:t>Einstemmig</a:t>
            </a:r>
            <a:r>
              <a:rPr lang="nb-NO" sz="1800" dirty="0"/>
              <a:t> </a:t>
            </a:r>
            <a:r>
              <a:rPr lang="nb-NO" sz="1800" dirty="0" err="1"/>
              <a:t>vedteke</a:t>
            </a:r>
            <a:r>
              <a:rPr lang="nb-NO" sz="1800" dirty="0"/>
              <a:t>. </a:t>
            </a:r>
          </a:p>
          <a:p>
            <a:r>
              <a:rPr lang="nb-NO" sz="2400" dirty="0"/>
              <a:t>Styret har ikke hatt kapasitet til å jobbe med dette før i 2026, og satt derfor ned en nemd som skal jobbe frem en anbefaling til årsmøtet. Nemden består av Henrik Lindås, Helge Kleiven, Bård Groenhaag, Stian Støldal</a:t>
            </a:r>
          </a:p>
          <a:p>
            <a:endParaRPr lang="nb-NO" sz="2400" dirty="0"/>
          </a:p>
          <a:p>
            <a:endParaRPr lang="nb-NO" sz="2400" dirty="0"/>
          </a:p>
        </p:txBody>
      </p:sp>
      <p:pic>
        <p:nvPicPr>
          <p:cNvPr id="4" name="Bilde 3">
            <a:extLst>
              <a:ext uri="{FF2B5EF4-FFF2-40B4-BE49-F238E27FC236}">
                <a16:creationId xmlns:a16="http://schemas.microsoft.com/office/drawing/2014/main" id="{3CB3D22E-E212-C5B6-B633-10EDFB46A762}"/>
              </a:ext>
            </a:extLst>
          </p:cNvPr>
          <p:cNvPicPr>
            <a:picLocks noChangeAspect="1"/>
          </p:cNvPicPr>
          <p:nvPr/>
        </p:nvPicPr>
        <p:blipFill>
          <a:blip r:embed="rId2"/>
          <a:stretch>
            <a:fillRect/>
          </a:stretch>
        </p:blipFill>
        <p:spPr>
          <a:xfrm>
            <a:off x="10752804" y="65565"/>
            <a:ext cx="1201992" cy="1760060"/>
          </a:xfrm>
          <a:prstGeom prst="rect">
            <a:avLst/>
          </a:prstGeom>
        </p:spPr>
      </p:pic>
    </p:spTree>
    <p:extLst>
      <p:ext uri="{BB962C8B-B14F-4D97-AF65-F5344CB8AC3E}">
        <p14:creationId xmlns:p14="http://schemas.microsoft.com/office/powerpoint/2010/main" val="37558135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FC2ED6-5A3C-ACD9-BB7A-7CFE80D95247}"/>
            </a:ext>
          </a:extLst>
        </p:cNvPr>
        <p:cNvGrpSpPr/>
        <p:nvPr/>
      </p:nvGrpSpPr>
      <p:grpSpPr>
        <a:xfrm>
          <a:off x="0" y="0"/>
          <a:ext cx="0" cy="0"/>
          <a:chOff x="0" y="0"/>
          <a:chExt cx="0" cy="0"/>
        </a:xfrm>
      </p:grpSpPr>
      <p:sp>
        <p:nvSpPr>
          <p:cNvPr id="2" name="Tittel 1">
            <a:extLst>
              <a:ext uri="{FF2B5EF4-FFF2-40B4-BE49-F238E27FC236}">
                <a16:creationId xmlns:a16="http://schemas.microsoft.com/office/drawing/2014/main" id="{6C154CD2-F4C8-06B3-D1CF-530DC0D4D812}"/>
              </a:ext>
            </a:extLst>
          </p:cNvPr>
          <p:cNvSpPr>
            <a:spLocks noGrp="1"/>
          </p:cNvSpPr>
          <p:nvPr>
            <p:ph type="title"/>
          </p:nvPr>
        </p:nvSpPr>
        <p:spPr>
          <a:xfrm>
            <a:off x="838200" y="365125"/>
            <a:ext cx="8040329" cy="1325563"/>
          </a:xfrm>
        </p:spPr>
        <p:txBody>
          <a:bodyPr/>
          <a:lstStyle/>
          <a:p>
            <a:r>
              <a:rPr lang="nb-NO" dirty="0"/>
              <a:t>Bakgrunn</a:t>
            </a:r>
          </a:p>
        </p:txBody>
      </p:sp>
      <p:sp>
        <p:nvSpPr>
          <p:cNvPr id="3" name="Plassholder for innhold 2">
            <a:extLst>
              <a:ext uri="{FF2B5EF4-FFF2-40B4-BE49-F238E27FC236}">
                <a16:creationId xmlns:a16="http://schemas.microsoft.com/office/drawing/2014/main" id="{58C0CBC2-CF3E-899C-9B74-C0836C0A520D}"/>
              </a:ext>
            </a:extLst>
          </p:cNvPr>
          <p:cNvSpPr>
            <a:spLocks noGrp="1"/>
          </p:cNvSpPr>
          <p:nvPr>
            <p:ph idx="1"/>
          </p:nvPr>
        </p:nvSpPr>
        <p:spPr/>
        <p:txBody>
          <a:bodyPr>
            <a:normAutofit lnSpcReduction="10000"/>
          </a:bodyPr>
          <a:lstStyle/>
          <a:p>
            <a:r>
              <a:rPr lang="nb-NO" sz="2000" dirty="0"/>
              <a:t>Lindås IL har hatt en stor vekst i medlemstall, det er høy aktivitet i mange grupper. Medlemstall ved årsskiftet 25/26 var </a:t>
            </a:r>
            <a:r>
              <a:rPr lang="nb-NO" sz="2000" dirty="0" err="1"/>
              <a:t>ca</a:t>
            </a:r>
            <a:r>
              <a:rPr lang="nb-NO" sz="2000" dirty="0"/>
              <a:t> 870</a:t>
            </a:r>
          </a:p>
          <a:p>
            <a:r>
              <a:rPr lang="nb-NO" sz="2000" dirty="0"/>
              <a:t>Det er et økende administrativt arbeid, både </a:t>
            </a:r>
            <a:r>
              <a:rPr lang="nb-NO" sz="2000" dirty="0" err="1"/>
              <a:t>pga</a:t>
            </a:r>
            <a:r>
              <a:rPr lang="nb-NO" sz="2000" dirty="0"/>
              <a:t> medlemsmasse men også </a:t>
            </a:r>
            <a:r>
              <a:rPr lang="nb-NO" sz="2000" dirty="0" err="1"/>
              <a:t>pga</a:t>
            </a:r>
            <a:r>
              <a:rPr lang="nb-NO" sz="2000" dirty="0"/>
              <a:t> offentlige krav</a:t>
            </a:r>
          </a:p>
          <a:p>
            <a:r>
              <a:rPr lang="nb-NO" sz="2000" dirty="0"/>
              <a:t>Styreleder fungerer på mange måter som daglig leder i dag, i </a:t>
            </a:r>
            <a:r>
              <a:rPr lang="nb-NO" sz="2000" dirty="0" err="1"/>
              <a:t>ca</a:t>
            </a:r>
            <a:r>
              <a:rPr lang="nb-NO" sz="2000" dirty="0"/>
              <a:t> 75% stilling. I tillegg har styret mange med arbeidende styreverv</a:t>
            </a:r>
          </a:p>
          <a:p>
            <a:r>
              <a:rPr lang="nb-NO" sz="2000" dirty="0"/>
              <a:t>Klubber som har ansatt daglig leder opplever profesjonalisering, økt vekst og aktivitet</a:t>
            </a:r>
          </a:p>
          <a:p>
            <a:r>
              <a:rPr lang="nb-NO" sz="2000" dirty="0"/>
              <a:t>Det er en forventning om at en daglig leder også bidrar til å øke inntektene til klubben, som vil bidra til å finansiere stillingen gjennom for eksempel sponsorinntekter, arrangement, </a:t>
            </a:r>
            <a:r>
              <a:rPr lang="nb-NO" sz="2000" dirty="0" err="1"/>
              <a:t>osv</a:t>
            </a:r>
            <a:endParaRPr lang="nb-NO" sz="2000" dirty="0"/>
          </a:p>
          <a:p>
            <a:r>
              <a:rPr lang="nb-NO" sz="2000" dirty="0"/>
              <a:t>Det er utfordrende å få folk til å ta på seg omfattende styreverv mot lav betaling</a:t>
            </a:r>
          </a:p>
          <a:p>
            <a:r>
              <a:rPr lang="nb-NO" sz="2000" dirty="0"/>
              <a:t>I Nordhordland har 3 klubber ansatt daglig leder. </a:t>
            </a:r>
            <a:r>
              <a:rPr lang="nb-NO" sz="2000" dirty="0" err="1"/>
              <a:t>Desse</a:t>
            </a:r>
            <a:r>
              <a:rPr lang="nb-NO" sz="2000" dirty="0"/>
              <a:t> er NBK med 1112 medlemmer, Kvernbit 1755 medlemmer, Nordre Holsnøy 524 medlemmer. Kvernbit har 3 ansatte, det samme har NBK. NHIL har en daglig leder i 50% stilling</a:t>
            </a:r>
          </a:p>
        </p:txBody>
      </p:sp>
      <p:pic>
        <p:nvPicPr>
          <p:cNvPr id="4" name="Bilde 3">
            <a:extLst>
              <a:ext uri="{FF2B5EF4-FFF2-40B4-BE49-F238E27FC236}">
                <a16:creationId xmlns:a16="http://schemas.microsoft.com/office/drawing/2014/main" id="{4099022C-38B0-DB46-0C5A-C9BEB7EDC578}"/>
              </a:ext>
            </a:extLst>
          </p:cNvPr>
          <p:cNvPicPr>
            <a:picLocks noChangeAspect="1"/>
          </p:cNvPicPr>
          <p:nvPr/>
        </p:nvPicPr>
        <p:blipFill>
          <a:blip r:embed="rId2"/>
          <a:stretch>
            <a:fillRect/>
          </a:stretch>
        </p:blipFill>
        <p:spPr>
          <a:xfrm>
            <a:off x="10752804" y="65565"/>
            <a:ext cx="1201992" cy="1760060"/>
          </a:xfrm>
          <a:prstGeom prst="rect">
            <a:avLst/>
          </a:prstGeom>
        </p:spPr>
      </p:pic>
      <p:pic>
        <p:nvPicPr>
          <p:cNvPr id="7" name="Bilde 6" descr="Et bilde som inneholder tekst, skjermbilde, Plottdiagram, diagram&#10;&#10;KI-generert innhold kan være feil.">
            <a:extLst>
              <a:ext uri="{FF2B5EF4-FFF2-40B4-BE49-F238E27FC236}">
                <a16:creationId xmlns:a16="http://schemas.microsoft.com/office/drawing/2014/main" id="{6CD86361-B7C5-764E-68AE-6F84F6D22C1E}"/>
              </a:ext>
            </a:extLst>
          </p:cNvPr>
          <p:cNvPicPr>
            <a:picLocks noChangeAspect="1"/>
          </p:cNvPicPr>
          <p:nvPr/>
        </p:nvPicPr>
        <p:blipFill>
          <a:blip r:embed="rId3"/>
          <a:stretch>
            <a:fillRect/>
          </a:stretch>
        </p:blipFill>
        <p:spPr>
          <a:xfrm>
            <a:off x="6964648" y="215345"/>
            <a:ext cx="2093521" cy="1460500"/>
          </a:xfrm>
          <a:prstGeom prst="rect">
            <a:avLst/>
          </a:prstGeom>
        </p:spPr>
      </p:pic>
    </p:spTree>
    <p:extLst>
      <p:ext uri="{BB962C8B-B14F-4D97-AF65-F5344CB8AC3E}">
        <p14:creationId xmlns:p14="http://schemas.microsoft.com/office/powerpoint/2010/main" val="35592160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1F9B2B-913E-DD6C-0B7C-DC07CEB151A2}"/>
            </a:ext>
          </a:extLst>
        </p:cNvPr>
        <p:cNvGrpSpPr/>
        <p:nvPr/>
      </p:nvGrpSpPr>
      <p:grpSpPr>
        <a:xfrm>
          <a:off x="0" y="0"/>
          <a:ext cx="0" cy="0"/>
          <a:chOff x="0" y="0"/>
          <a:chExt cx="0" cy="0"/>
        </a:xfrm>
      </p:grpSpPr>
      <p:sp>
        <p:nvSpPr>
          <p:cNvPr id="2" name="Tittel 1">
            <a:extLst>
              <a:ext uri="{FF2B5EF4-FFF2-40B4-BE49-F238E27FC236}">
                <a16:creationId xmlns:a16="http://schemas.microsoft.com/office/drawing/2014/main" id="{F4055421-D357-124E-5AA2-1D5B16B1BECD}"/>
              </a:ext>
            </a:extLst>
          </p:cNvPr>
          <p:cNvSpPr>
            <a:spLocks noGrp="1"/>
          </p:cNvSpPr>
          <p:nvPr>
            <p:ph type="title"/>
          </p:nvPr>
        </p:nvSpPr>
        <p:spPr>
          <a:xfrm>
            <a:off x="838200" y="365125"/>
            <a:ext cx="8040329" cy="1325563"/>
          </a:xfrm>
        </p:spPr>
        <p:txBody>
          <a:bodyPr/>
          <a:lstStyle/>
          <a:p>
            <a:r>
              <a:rPr lang="nb-NO" dirty="0"/>
              <a:t>Arbeidsgiveransvaret</a:t>
            </a:r>
          </a:p>
        </p:txBody>
      </p:sp>
      <p:graphicFrame>
        <p:nvGraphicFramePr>
          <p:cNvPr id="10" name="Plassholder for innhold 2">
            <a:extLst>
              <a:ext uri="{FF2B5EF4-FFF2-40B4-BE49-F238E27FC236}">
                <a16:creationId xmlns:a16="http://schemas.microsoft.com/office/drawing/2014/main" id="{F61BFCE8-D7C8-E6AE-17F6-93EEB4F708EC}"/>
              </a:ext>
            </a:extLst>
          </p:cNvPr>
          <p:cNvGraphicFramePr>
            <a:graphicFrameLocks noGrp="1"/>
          </p:cNvGraphicFramePr>
          <p:nvPr>
            <p:ph idx="1"/>
            <p:extLst>
              <p:ext uri="{D42A27DB-BD31-4B8C-83A1-F6EECF244321}">
                <p14:modId xmlns:p14="http://schemas.microsoft.com/office/powerpoint/2010/main" val="1769597522"/>
              </p:ext>
            </p:extLst>
          </p:nvPr>
        </p:nvGraphicFramePr>
        <p:xfrm>
          <a:off x="838200" y="1825625"/>
          <a:ext cx="10602686" cy="443366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4" name="Bilde 3">
            <a:extLst>
              <a:ext uri="{FF2B5EF4-FFF2-40B4-BE49-F238E27FC236}">
                <a16:creationId xmlns:a16="http://schemas.microsoft.com/office/drawing/2014/main" id="{89ECA089-8671-B21E-F37C-25EA9A964D81}"/>
              </a:ext>
            </a:extLst>
          </p:cNvPr>
          <p:cNvPicPr>
            <a:picLocks noChangeAspect="1"/>
          </p:cNvPicPr>
          <p:nvPr/>
        </p:nvPicPr>
        <p:blipFill>
          <a:blip r:embed="rId7"/>
          <a:stretch>
            <a:fillRect/>
          </a:stretch>
        </p:blipFill>
        <p:spPr>
          <a:xfrm>
            <a:off x="10752804" y="65565"/>
            <a:ext cx="1201992" cy="1760060"/>
          </a:xfrm>
          <a:prstGeom prst="rect">
            <a:avLst/>
          </a:prstGeom>
        </p:spPr>
      </p:pic>
    </p:spTree>
    <p:extLst>
      <p:ext uri="{BB962C8B-B14F-4D97-AF65-F5344CB8AC3E}">
        <p14:creationId xmlns:p14="http://schemas.microsoft.com/office/powerpoint/2010/main" val="14242147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3AF421-E529-12C6-2B78-FF3A2461217F}"/>
            </a:ext>
          </a:extLst>
        </p:cNvPr>
        <p:cNvGrpSpPr/>
        <p:nvPr/>
      </p:nvGrpSpPr>
      <p:grpSpPr>
        <a:xfrm>
          <a:off x="0" y="0"/>
          <a:ext cx="0" cy="0"/>
          <a:chOff x="0" y="0"/>
          <a:chExt cx="0" cy="0"/>
        </a:xfrm>
      </p:grpSpPr>
      <p:sp>
        <p:nvSpPr>
          <p:cNvPr id="2" name="Tittel 1">
            <a:extLst>
              <a:ext uri="{FF2B5EF4-FFF2-40B4-BE49-F238E27FC236}">
                <a16:creationId xmlns:a16="http://schemas.microsoft.com/office/drawing/2014/main" id="{F3F85D27-6570-5B40-8E2C-F0802C4D2519}"/>
              </a:ext>
            </a:extLst>
          </p:cNvPr>
          <p:cNvSpPr>
            <a:spLocks noGrp="1"/>
          </p:cNvSpPr>
          <p:nvPr>
            <p:ph type="title"/>
          </p:nvPr>
        </p:nvSpPr>
        <p:spPr>
          <a:xfrm>
            <a:off x="838200" y="365125"/>
            <a:ext cx="8040329" cy="1325563"/>
          </a:xfrm>
        </p:spPr>
        <p:txBody>
          <a:bodyPr/>
          <a:lstStyle/>
          <a:p>
            <a:r>
              <a:rPr lang="nb-NO"/>
              <a:t>Stillingsbeskrivelse / innhold </a:t>
            </a:r>
            <a:endParaRPr lang="nb-NO" dirty="0"/>
          </a:p>
        </p:txBody>
      </p:sp>
      <p:pic>
        <p:nvPicPr>
          <p:cNvPr id="10" name="Plassholder for innhold 9" descr="Et bilde som inneholder tekst, dokument, skjermbilde, Font&#10;&#10;KI-generert innhold kan være feil.">
            <a:extLst>
              <a:ext uri="{FF2B5EF4-FFF2-40B4-BE49-F238E27FC236}">
                <a16:creationId xmlns:a16="http://schemas.microsoft.com/office/drawing/2014/main" id="{8524B941-DFFA-2930-CA31-E2F2210925E3}"/>
              </a:ext>
            </a:extLst>
          </p:cNvPr>
          <p:cNvPicPr>
            <a:picLocks noGrp="1" noChangeAspect="1"/>
          </p:cNvPicPr>
          <p:nvPr>
            <p:ph idx="1"/>
          </p:nvPr>
        </p:nvPicPr>
        <p:blipFill>
          <a:blip r:embed="rId2"/>
          <a:stretch>
            <a:fillRect/>
          </a:stretch>
        </p:blipFill>
        <p:spPr>
          <a:xfrm>
            <a:off x="7765884" y="3740946"/>
            <a:ext cx="1538254" cy="2550496"/>
          </a:xfrm>
          <a:prstGeom prst="rect">
            <a:avLst/>
          </a:prstGeom>
        </p:spPr>
      </p:pic>
      <p:pic>
        <p:nvPicPr>
          <p:cNvPr id="4" name="Bilde 3">
            <a:extLst>
              <a:ext uri="{FF2B5EF4-FFF2-40B4-BE49-F238E27FC236}">
                <a16:creationId xmlns:a16="http://schemas.microsoft.com/office/drawing/2014/main" id="{5BBC48A7-F1E3-BB24-6C7F-256F2F7A17C1}"/>
              </a:ext>
            </a:extLst>
          </p:cNvPr>
          <p:cNvPicPr>
            <a:picLocks noChangeAspect="1"/>
          </p:cNvPicPr>
          <p:nvPr/>
        </p:nvPicPr>
        <p:blipFill>
          <a:blip r:embed="rId3"/>
          <a:stretch>
            <a:fillRect/>
          </a:stretch>
        </p:blipFill>
        <p:spPr>
          <a:xfrm>
            <a:off x="10752804" y="65565"/>
            <a:ext cx="1201992" cy="1760060"/>
          </a:xfrm>
          <a:prstGeom prst="rect">
            <a:avLst/>
          </a:prstGeom>
        </p:spPr>
      </p:pic>
      <p:pic>
        <p:nvPicPr>
          <p:cNvPr id="6" name="Bilde 5" descr="Et bilde som inneholder tekst, brev, Font, skjermbilde&#10;&#10;KI-generert innhold kan være feil.">
            <a:extLst>
              <a:ext uri="{FF2B5EF4-FFF2-40B4-BE49-F238E27FC236}">
                <a16:creationId xmlns:a16="http://schemas.microsoft.com/office/drawing/2014/main" id="{DB63D486-13D9-E1C7-2CD4-00505848B98D}"/>
              </a:ext>
            </a:extLst>
          </p:cNvPr>
          <p:cNvPicPr>
            <a:picLocks noChangeAspect="1"/>
          </p:cNvPicPr>
          <p:nvPr/>
        </p:nvPicPr>
        <p:blipFill>
          <a:blip r:embed="rId4"/>
          <a:stretch>
            <a:fillRect/>
          </a:stretch>
        </p:blipFill>
        <p:spPr>
          <a:xfrm>
            <a:off x="7765884" y="857250"/>
            <a:ext cx="1538254" cy="2305226"/>
          </a:xfrm>
          <a:prstGeom prst="rect">
            <a:avLst/>
          </a:prstGeom>
        </p:spPr>
      </p:pic>
      <p:pic>
        <p:nvPicPr>
          <p:cNvPr id="8" name="Bilde 7" descr="Et bilde som inneholder tekst, skjermbilde, Font, dokument&#10;&#10;KI-generert innhold kan være feil.">
            <a:extLst>
              <a:ext uri="{FF2B5EF4-FFF2-40B4-BE49-F238E27FC236}">
                <a16:creationId xmlns:a16="http://schemas.microsoft.com/office/drawing/2014/main" id="{85FE490A-6F76-CD21-FC58-E67E5A69B0AF}"/>
              </a:ext>
            </a:extLst>
          </p:cNvPr>
          <p:cNvPicPr>
            <a:picLocks noChangeAspect="1"/>
          </p:cNvPicPr>
          <p:nvPr/>
        </p:nvPicPr>
        <p:blipFill>
          <a:blip r:embed="rId5"/>
          <a:stretch>
            <a:fillRect/>
          </a:stretch>
        </p:blipFill>
        <p:spPr>
          <a:xfrm>
            <a:off x="9278115" y="1652764"/>
            <a:ext cx="1866679" cy="2695750"/>
          </a:xfrm>
          <a:prstGeom prst="rect">
            <a:avLst/>
          </a:prstGeom>
        </p:spPr>
      </p:pic>
      <p:sp>
        <p:nvSpPr>
          <p:cNvPr id="13" name="TekstSylinder 12">
            <a:extLst>
              <a:ext uri="{FF2B5EF4-FFF2-40B4-BE49-F238E27FC236}">
                <a16:creationId xmlns:a16="http://schemas.microsoft.com/office/drawing/2014/main" id="{A8C2FDAA-8202-D994-3544-412C2E14F969}"/>
              </a:ext>
            </a:extLst>
          </p:cNvPr>
          <p:cNvSpPr txBox="1"/>
          <p:nvPr/>
        </p:nvSpPr>
        <p:spPr>
          <a:xfrm>
            <a:off x="584498" y="1151453"/>
            <a:ext cx="6781800" cy="5139869"/>
          </a:xfrm>
          <a:prstGeom prst="rect">
            <a:avLst/>
          </a:prstGeom>
          <a:noFill/>
        </p:spPr>
        <p:txBody>
          <a:bodyPr wrap="square">
            <a:spAutoFit/>
          </a:bodyPr>
          <a:lstStyle/>
          <a:p>
            <a:r>
              <a:rPr lang="nb-NO" sz="1200" b="1">
                <a:latin typeface="Times New Roman" panose="02020603050405020304" pitchFamily="18" charset="0"/>
                <a:cs typeface="Times New Roman" panose="02020603050405020304" pitchFamily="18" charset="0"/>
              </a:rPr>
              <a:t>Administrasjon og medlemsflyt</a:t>
            </a:r>
            <a:endParaRPr lang="nb-NO" sz="1200">
              <a:latin typeface="Times New Roman" panose="02020603050405020304" pitchFamily="18" charset="0"/>
              <a:cs typeface="Times New Roman" panose="02020603050405020304" pitchFamily="18" charset="0"/>
            </a:endParaRPr>
          </a:p>
          <a:p>
            <a:pPr lvl="1"/>
            <a:r>
              <a:rPr lang="nb-NO" sz="1200">
                <a:latin typeface="Times New Roman" panose="02020603050405020304" pitchFamily="18" charset="0"/>
                <a:cs typeface="Times New Roman" panose="02020603050405020304" pitchFamily="18" charset="0"/>
              </a:rPr>
              <a:t>Spond/medlemsregister, fakturering, purringer, medlemsservice</a:t>
            </a:r>
          </a:p>
          <a:p>
            <a:pPr lvl="1"/>
            <a:r>
              <a:rPr lang="nb-NO" sz="1200">
                <a:latin typeface="Times New Roman" panose="02020603050405020304" pitchFamily="18" charset="0"/>
                <a:cs typeface="Times New Roman" panose="02020603050405020304" pitchFamily="18" charset="0"/>
              </a:rPr>
              <a:t>Standardisere rutiner på tvers av grupper (fotball/håndball osv.)</a:t>
            </a:r>
          </a:p>
          <a:p>
            <a:r>
              <a:rPr lang="nb-NO" sz="1200" b="1">
                <a:latin typeface="Times New Roman" panose="02020603050405020304" pitchFamily="18" charset="0"/>
                <a:cs typeface="Times New Roman" panose="02020603050405020304" pitchFamily="18" charset="0"/>
              </a:rPr>
              <a:t>Økonomistyring (i tett samarbeid med styret/regnskapsfører)</a:t>
            </a:r>
            <a:endParaRPr lang="nb-NO" sz="1200">
              <a:latin typeface="Times New Roman" panose="02020603050405020304" pitchFamily="18" charset="0"/>
              <a:cs typeface="Times New Roman" panose="02020603050405020304" pitchFamily="18" charset="0"/>
            </a:endParaRPr>
          </a:p>
          <a:p>
            <a:pPr lvl="1"/>
            <a:r>
              <a:rPr lang="nb-NO" sz="1200">
                <a:latin typeface="Times New Roman" panose="02020603050405020304" pitchFamily="18" charset="0"/>
                <a:cs typeface="Times New Roman" panose="02020603050405020304" pitchFamily="18" charset="0"/>
              </a:rPr>
              <a:t>Budsjettoppfølging pr. gruppe, attestasjon/flyt, løpende rapport til styret</a:t>
            </a:r>
          </a:p>
          <a:p>
            <a:pPr lvl="1"/>
            <a:r>
              <a:rPr lang="nb-NO" sz="1200">
                <a:latin typeface="Times New Roman" panose="02020603050405020304" pitchFamily="18" charset="0"/>
                <a:cs typeface="Times New Roman" panose="02020603050405020304" pitchFamily="18" charset="0"/>
              </a:rPr>
              <a:t>Kontroll gjennom året</a:t>
            </a:r>
          </a:p>
          <a:p>
            <a:r>
              <a:rPr lang="nb-NO" sz="1200" b="1">
                <a:latin typeface="Times New Roman" panose="02020603050405020304" pitchFamily="18" charset="0"/>
                <a:cs typeface="Times New Roman" panose="02020603050405020304" pitchFamily="18" charset="0"/>
              </a:rPr>
              <a:t>Trygg idrett</a:t>
            </a:r>
            <a:endParaRPr lang="nb-NO" sz="1200">
              <a:latin typeface="Times New Roman" panose="02020603050405020304" pitchFamily="18" charset="0"/>
              <a:cs typeface="Times New Roman" panose="02020603050405020304" pitchFamily="18" charset="0"/>
            </a:endParaRPr>
          </a:p>
          <a:p>
            <a:pPr lvl="1"/>
            <a:r>
              <a:rPr lang="nb-NO" sz="1200">
                <a:latin typeface="Times New Roman" panose="02020603050405020304" pitchFamily="18" charset="0"/>
                <a:cs typeface="Times New Roman" panose="02020603050405020304" pitchFamily="18" charset="0"/>
              </a:rPr>
              <a:t>Politiattester, arrangement, GDPR-rutiner</a:t>
            </a:r>
          </a:p>
          <a:p>
            <a:r>
              <a:rPr lang="nb-NO" sz="1200" b="1">
                <a:latin typeface="Times New Roman" panose="02020603050405020304" pitchFamily="18" charset="0"/>
                <a:cs typeface="Times New Roman" panose="02020603050405020304" pitchFamily="18" charset="0"/>
              </a:rPr>
              <a:t>Anlegg og drift mot kommune/leverandører/grupper/anleggsutvalg</a:t>
            </a:r>
            <a:endParaRPr lang="nb-NO" sz="1200">
              <a:latin typeface="Times New Roman" panose="02020603050405020304" pitchFamily="18" charset="0"/>
              <a:cs typeface="Times New Roman" panose="02020603050405020304" pitchFamily="18" charset="0"/>
            </a:endParaRPr>
          </a:p>
          <a:p>
            <a:pPr lvl="1"/>
            <a:r>
              <a:rPr lang="nb-NO" sz="1200">
                <a:latin typeface="Times New Roman" panose="02020603050405020304" pitchFamily="18" charset="0"/>
                <a:cs typeface="Times New Roman" panose="02020603050405020304" pitchFamily="18" charset="0"/>
              </a:rPr>
              <a:t>Koordinere driftsavtaler, vedlikeholdsplan, bestillinger, dugnadsplaner</a:t>
            </a:r>
          </a:p>
          <a:p>
            <a:r>
              <a:rPr lang="nb-NO" sz="1200" b="1">
                <a:latin typeface="Times New Roman" panose="02020603050405020304" pitchFamily="18" charset="0"/>
                <a:cs typeface="Times New Roman" panose="02020603050405020304" pitchFamily="18" charset="0"/>
              </a:rPr>
              <a:t>Inntekt: sponsor/tilskudd/søknader</a:t>
            </a:r>
            <a:endParaRPr lang="nb-NO" sz="1200">
              <a:latin typeface="Times New Roman" panose="02020603050405020304" pitchFamily="18" charset="0"/>
              <a:cs typeface="Times New Roman" panose="02020603050405020304" pitchFamily="18" charset="0"/>
            </a:endParaRPr>
          </a:p>
          <a:p>
            <a:pPr lvl="1"/>
            <a:r>
              <a:rPr lang="nb-NO" sz="1200">
                <a:latin typeface="Times New Roman" panose="02020603050405020304" pitchFamily="18" charset="0"/>
                <a:cs typeface="Times New Roman" panose="02020603050405020304" pitchFamily="18" charset="0"/>
              </a:rPr>
              <a:t>Systematisk sponsorarbeid, tilskuddssøknader, mva-kompensasjon og grasrot</a:t>
            </a:r>
          </a:p>
          <a:p>
            <a:r>
              <a:rPr lang="nb-NO" sz="1200" b="1">
                <a:latin typeface="Times New Roman" panose="02020603050405020304" pitchFamily="18" charset="0"/>
                <a:cs typeface="Times New Roman" panose="02020603050405020304" pitchFamily="18" charset="0"/>
              </a:rPr>
              <a:t>Frivillighetsledelse</a:t>
            </a:r>
            <a:endParaRPr lang="nb-NO" sz="1200">
              <a:latin typeface="Times New Roman" panose="02020603050405020304" pitchFamily="18" charset="0"/>
              <a:cs typeface="Times New Roman" panose="02020603050405020304" pitchFamily="18" charset="0"/>
            </a:endParaRPr>
          </a:p>
          <a:p>
            <a:pPr lvl="1"/>
            <a:r>
              <a:rPr lang="nb-NO" sz="1200">
                <a:latin typeface="Times New Roman" panose="02020603050405020304" pitchFamily="18" charset="0"/>
                <a:cs typeface="Times New Roman" panose="02020603050405020304" pitchFamily="18" charset="0"/>
              </a:rPr>
              <a:t>Rekruttere og følge opp nøkkelroller, “rette folk til rett oppgave”, opplæring</a:t>
            </a:r>
          </a:p>
          <a:p>
            <a:r>
              <a:rPr lang="nb-NO" sz="1200" b="1">
                <a:latin typeface="Times New Roman" panose="02020603050405020304" pitchFamily="18" charset="0"/>
                <a:cs typeface="Times New Roman" panose="02020603050405020304" pitchFamily="18" charset="0"/>
              </a:rPr>
              <a:t>Rapportering og styring</a:t>
            </a:r>
            <a:endParaRPr lang="nb-NO" sz="1200">
              <a:latin typeface="Times New Roman" panose="02020603050405020304" pitchFamily="18" charset="0"/>
              <a:cs typeface="Times New Roman" panose="02020603050405020304" pitchFamily="18" charset="0"/>
            </a:endParaRPr>
          </a:p>
          <a:p>
            <a:pPr lvl="1"/>
            <a:r>
              <a:rPr lang="nb-NO" sz="1000">
                <a:latin typeface="Times New Roman" panose="02020603050405020304" pitchFamily="18" charset="0"/>
                <a:cs typeface="Times New Roman" panose="02020603050405020304" pitchFamily="18" charset="0"/>
              </a:rPr>
              <a:t>Rapporterer til hovedstyret (styreleder som nærmeste)</a:t>
            </a:r>
          </a:p>
          <a:p>
            <a:pPr lvl="1"/>
            <a:r>
              <a:rPr lang="nb-NO" sz="1000">
                <a:latin typeface="Times New Roman" panose="02020603050405020304" pitchFamily="18" charset="0"/>
                <a:cs typeface="Times New Roman" panose="02020603050405020304" pitchFamily="18" charset="0"/>
              </a:rPr>
              <a:t>Fast månedsrapport: økonomi, medlemsstatus, status politiattester, sponsor/tilskudd, anlegg, osv..</a:t>
            </a:r>
          </a:p>
          <a:p>
            <a:pPr lvl="1"/>
            <a:endParaRPr lang="nb-NO" sz="1000">
              <a:latin typeface="Times New Roman" panose="02020603050405020304" pitchFamily="18" charset="0"/>
              <a:cs typeface="Times New Roman" panose="02020603050405020304" pitchFamily="18" charset="0"/>
            </a:endParaRPr>
          </a:p>
          <a:p>
            <a:pPr lvl="1"/>
            <a:r>
              <a:rPr lang="nb-NO" sz="1000">
                <a:latin typeface="Times New Roman" panose="02020603050405020304" pitchFamily="18" charset="0"/>
                <a:cs typeface="Times New Roman" panose="02020603050405020304" pitchFamily="18" charset="0"/>
              </a:rPr>
              <a:t>Kommunikasjon: Ansvar for klubbens kommunikasjonskanaler, inkluder hjemmeside, infoskjerm, Spond, SOME og videreutvikle klubbens kommunikasjon internt og eksternt. </a:t>
            </a:r>
          </a:p>
          <a:p>
            <a:pPr lvl="1"/>
            <a:endParaRPr lang="nb-NO" sz="1000">
              <a:latin typeface="Times New Roman" panose="02020603050405020304" pitchFamily="18" charset="0"/>
              <a:cs typeface="Times New Roman" panose="02020603050405020304" pitchFamily="18" charset="0"/>
            </a:endParaRPr>
          </a:p>
          <a:p>
            <a:pPr lvl="1"/>
            <a:r>
              <a:rPr lang="nb-NO" sz="1000">
                <a:latin typeface="Times New Roman" panose="02020603050405020304" pitchFamily="18" charset="0"/>
                <a:cs typeface="Times New Roman" panose="02020603050405020304" pitchFamily="18" charset="0"/>
              </a:rPr>
              <a:t>Vedlikeholdsansvarlig på kunstgressbanen. Oppgavene løses primært ved dugnad, men det er et ønske om at snøbrøyting på dagtid blir utført av daglig leder. </a:t>
            </a:r>
          </a:p>
          <a:p>
            <a:pPr lvl="1"/>
            <a:endParaRPr lang="nb-NO" sz="1000">
              <a:latin typeface="Times New Roman" panose="02020603050405020304" pitchFamily="18" charset="0"/>
              <a:cs typeface="Times New Roman" panose="02020603050405020304" pitchFamily="18" charset="0"/>
            </a:endParaRPr>
          </a:p>
          <a:p>
            <a:pPr lvl="1"/>
            <a:r>
              <a:rPr lang="nb-NO" sz="1000">
                <a:latin typeface="Times New Roman" panose="02020603050405020304" pitchFamily="18" charset="0"/>
                <a:cs typeface="Times New Roman" panose="02020603050405020304" pitchFamily="18" charset="0"/>
              </a:rPr>
              <a:t>Daglig leder skal jobbe aktivt for at Lindås Idrettslag blir sertifisert NFF Kvalitetsklubb og NHF Klubbhuset. </a:t>
            </a:r>
          </a:p>
          <a:p>
            <a:pPr lvl="1"/>
            <a:endParaRPr lang="nb-NO" sz="1000">
              <a:latin typeface="Times New Roman" panose="02020603050405020304" pitchFamily="18" charset="0"/>
              <a:cs typeface="Times New Roman" panose="02020603050405020304" pitchFamily="18" charset="0"/>
            </a:endParaRPr>
          </a:p>
          <a:p>
            <a:pPr lvl="1"/>
            <a:endParaRPr lang="nb-NO" sz="1000">
              <a:latin typeface="Times New Roman" panose="02020603050405020304" pitchFamily="18" charset="0"/>
              <a:cs typeface="Times New Roman" panose="02020603050405020304" pitchFamily="18" charset="0"/>
            </a:endParaRPr>
          </a:p>
          <a:p>
            <a:pPr lvl="1"/>
            <a:r>
              <a:rPr lang="nb-NO" sz="1400" b="1">
                <a:latin typeface="Times New Roman" panose="02020603050405020304" pitchFamily="18" charset="0"/>
                <a:cs typeface="Times New Roman" panose="02020603050405020304" pitchFamily="18" charset="0"/>
              </a:rPr>
              <a:t>Denne listen er ikke uttømmende. Må detaljeres av arbeidsgruppen før utlysning</a:t>
            </a:r>
            <a:r>
              <a:rPr lang="nb-NO" sz="1000">
                <a:latin typeface="Times New Roman" panose="02020603050405020304" pitchFamily="18" charset="0"/>
                <a:cs typeface="Times New Roman" panose="02020603050405020304" pitchFamily="18" charset="0"/>
              </a:rPr>
              <a:t>. </a:t>
            </a:r>
            <a:endParaRPr lang="nb-NO" sz="1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531009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0D2F05-A240-C8F0-ED77-87893E7059E1}"/>
            </a:ext>
          </a:extLst>
        </p:cNvPr>
        <p:cNvGrpSpPr/>
        <p:nvPr/>
      </p:nvGrpSpPr>
      <p:grpSpPr>
        <a:xfrm>
          <a:off x="0" y="0"/>
          <a:ext cx="0" cy="0"/>
          <a:chOff x="0" y="0"/>
          <a:chExt cx="0" cy="0"/>
        </a:xfrm>
      </p:grpSpPr>
      <p:sp>
        <p:nvSpPr>
          <p:cNvPr id="2" name="Tittel 1">
            <a:extLst>
              <a:ext uri="{FF2B5EF4-FFF2-40B4-BE49-F238E27FC236}">
                <a16:creationId xmlns:a16="http://schemas.microsoft.com/office/drawing/2014/main" id="{780CE701-E301-4F87-DCB9-B71A9BDAA791}"/>
              </a:ext>
            </a:extLst>
          </p:cNvPr>
          <p:cNvSpPr>
            <a:spLocks noGrp="1"/>
          </p:cNvSpPr>
          <p:nvPr>
            <p:ph type="title"/>
          </p:nvPr>
        </p:nvSpPr>
        <p:spPr>
          <a:xfrm>
            <a:off x="838200" y="365125"/>
            <a:ext cx="8040329" cy="1325563"/>
          </a:xfrm>
        </p:spPr>
        <p:txBody>
          <a:bodyPr/>
          <a:lstStyle/>
          <a:p>
            <a:r>
              <a:rPr lang="nb-NO" dirty="0"/>
              <a:t>Stillingsbeskrivelse / innhold </a:t>
            </a:r>
          </a:p>
        </p:txBody>
      </p:sp>
      <p:pic>
        <p:nvPicPr>
          <p:cNvPr id="4" name="Bilde 3">
            <a:extLst>
              <a:ext uri="{FF2B5EF4-FFF2-40B4-BE49-F238E27FC236}">
                <a16:creationId xmlns:a16="http://schemas.microsoft.com/office/drawing/2014/main" id="{00DA9938-20E6-5960-ABE5-FA8521F62543}"/>
              </a:ext>
            </a:extLst>
          </p:cNvPr>
          <p:cNvPicPr>
            <a:picLocks noChangeAspect="1"/>
          </p:cNvPicPr>
          <p:nvPr/>
        </p:nvPicPr>
        <p:blipFill>
          <a:blip r:embed="rId2"/>
          <a:stretch>
            <a:fillRect/>
          </a:stretch>
        </p:blipFill>
        <p:spPr>
          <a:xfrm>
            <a:off x="10752804" y="65565"/>
            <a:ext cx="1201992" cy="1760060"/>
          </a:xfrm>
          <a:prstGeom prst="rect">
            <a:avLst/>
          </a:prstGeom>
        </p:spPr>
      </p:pic>
      <p:sp>
        <p:nvSpPr>
          <p:cNvPr id="5" name="Plassholder for innhold 4">
            <a:extLst>
              <a:ext uri="{FF2B5EF4-FFF2-40B4-BE49-F238E27FC236}">
                <a16:creationId xmlns:a16="http://schemas.microsoft.com/office/drawing/2014/main" id="{A69F3DBA-0C05-AE61-7532-8E72FC8DC67C}"/>
              </a:ext>
            </a:extLst>
          </p:cNvPr>
          <p:cNvSpPr>
            <a:spLocks noGrp="1"/>
          </p:cNvSpPr>
          <p:nvPr>
            <p:ph idx="1"/>
          </p:nvPr>
        </p:nvSpPr>
        <p:spPr/>
        <p:txBody>
          <a:bodyPr>
            <a:normAutofit fontScale="55000" lnSpcReduction="20000"/>
          </a:bodyPr>
          <a:lstStyle/>
          <a:p>
            <a:r>
              <a:rPr lang="nb-NO" dirty="0"/>
              <a:t>Arbeidssted: Lindås Idrettspark</a:t>
            </a:r>
          </a:p>
          <a:p>
            <a:r>
              <a:rPr lang="nb-NO" dirty="0"/>
              <a:t>Arbeidstid: Fleksibel. Dagtid, men kveld og helg må påregnes. </a:t>
            </a:r>
          </a:p>
          <a:p>
            <a:r>
              <a:rPr lang="nb-NO" dirty="0"/>
              <a:t>Lønn: etter avtale.  (provisjon/bonus?)</a:t>
            </a:r>
          </a:p>
          <a:p>
            <a:r>
              <a:rPr lang="nb-NO" dirty="0"/>
              <a:t>Stillingsprosent: 75%  Med mulighet for økning til 100% stilling</a:t>
            </a:r>
          </a:p>
          <a:p>
            <a:r>
              <a:rPr lang="nb-NO" dirty="0"/>
              <a:t>Fast / midlertidig / </a:t>
            </a:r>
            <a:r>
              <a:rPr lang="nb-NO" u="sng" dirty="0"/>
              <a:t>engasjement</a:t>
            </a:r>
            <a:r>
              <a:rPr lang="nb-NO" dirty="0"/>
              <a:t>?? </a:t>
            </a:r>
          </a:p>
          <a:p>
            <a:r>
              <a:rPr lang="nb-NO" dirty="0"/>
              <a:t>Vi søker en person som er engasjerende, </a:t>
            </a:r>
            <a:r>
              <a:rPr lang="nb-NO" dirty="0" err="1"/>
              <a:t>utadvent</a:t>
            </a:r>
            <a:r>
              <a:rPr lang="nb-NO" dirty="0"/>
              <a:t>, brenner for idrett, samarbeidsvillig, inkluderende og utviklingsorientert lederstil. </a:t>
            </a:r>
          </a:p>
          <a:p>
            <a:r>
              <a:rPr lang="nb-NO" dirty="0"/>
              <a:t>Utvikle og forankre strategier som styrker klubbens aktivitetstilbud og posisjon i lokalmiljøet.</a:t>
            </a:r>
          </a:p>
          <a:p>
            <a:r>
              <a:rPr lang="nb-NO" dirty="0"/>
              <a:t>Søke, forvalte og rapportere eksterne midler. (tilskudd, samarbeid og sponsor) </a:t>
            </a:r>
          </a:p>
          <a:p>
            <a:r>
              <a:rPr lang="nb-NO" dirty="0"/>
              <a:t>Arbeidsgruppen foreslår i tillegg til fastlønn, at vi vi forsøker med en provisjonsbasert avlønning for sponsorinntekter ny daglig leder kan skaffe. Dette vil da gjelde kun nye sponsorer, ikke avtaler vi allerede har – og ikke reforhandling av eksisterende avtaler. Gruppen foreslår 20% provisjon av inntekten, som vil løpe så lenge avtalen gjelder – men ikke dersom arbeidsforholdet avsluttes. Provisjonen vil bli utbetalt årlig i desember. Dersom denne modellen velges må det lages en «vanntett» avtale, for å ivareta både arbeidstaker og idrettslagets interesser. Det bør og vurderes et tak på provisjonslønnen. Styret må vedta lønnspakke etter anbefaling fra arbeidsgruppen. </a:t>
            </a:r>
          </a:p>
          <a:p>
            <a:r>
              <a:rPr lang="nb-NO" dirty="0"/>
              <a:t>Vi kan vurdere om det skal være en bonusordning, i stedet for kun provisjon – da vi kan legge til andre parametere for vanlig klubbdrift, slik at vi sikrer at ikke kun sponsor arbeidet blir prioritert. </a:t>
            </a:r>
          </a:p>
        </p:txBody>
      </p:sp>
    </p:spTree>
    <p:extLst>
      <p:ext uri="{BB962C8B-B14F-4D97-AF65-F5344CB8AC3E}">
        <p14:creationId xmlns:p14="http://schemas.microsoft.com/office/powerpoint/2010/main" val="9109774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9461A4-DF01-1676-6AB4-92D14E0E8EF4}"/>
            </a:ext>
          </a:extLst>
        </p:cNvPr>
        <p:cNvGrpSpPr/>
        <p:nvPr/>
      </p:nvGrpSpPr>
      <p:grpSpPr>
        <a:xfrm>
          <a:off x="0" y="0"/>
          <a:ext cx="0" cy="0"/>
          <a:chOff x="0" y="0"/>
          <a:chExt cx="0" cy="0"/>
        </a:xfrm>
      </p:grpSpPr>
      <p:sp>
        <p:nvSpPr>
          <p:cNvPr id="2" name="Tittel 1">
            <a:extLst>
              <a:ext uri="{FF2B5EF4-FFF2-40B4-BE49-F238E27FC236}">
                <a16:creationId xmlns:a16="http://schemas.microsoft.com/office/drawing/2014/main" id="{BAD197F1-5EF8-0CDE-D118-7ED104181594}"/>
              </a:ext>
            </a:extLst>
          </p:cNvPr>
          <p:cNvSpPr>
            <a:spLocks noGrp="1"/>
          </p:cNvSpPr>
          <p:nvPr>
            <p:ph type="title"/>
          </p:nvPr>
        </p:nvSpPr>
        <p:spPr>
          <a:xfrm>
            <a:off x="838200" y="365125"/>
            <a:ext cx="8040329" cy="1325563"/>
          </a:xfrm>
        </p:spPr>
        <p:txBody>
          <a:bodyPr/>
          <a:lstStyle/>
          <a:p>
            <a:r>
              <a:rPr lang="nb-NO" dirty="0"/>
              <a:t>Utlysing / </a:t>
            </a:r>
            <a:r>
              <a:rPr lang="nb-NO" dirty="0" err="1"/>
              <a:t>kontraktsinnhold</a:t>
            </a:r>
            <a:endParaRPr lang="nb-NO" dirty="0"/>
          </a:p>
        </p:txBody>
      </p:sp>
      <p:sp>
        <p:nvSpPr>
          <p:cNvPr id="3" name="Plassholder for innhold 2">
            <a:extLst>
              <a:ext uri="{FF2B5EF4-FFF2-40B4-BE49-F238E27FC236}">
                <a16:creationId xmlns:a16="http://schemas.microsoft.com/office/drawing/2014/main" id="{36158251-6F69-47B5-0DC9-78E6C954B874}"/>
              </a:ext>
            </a:extLst>
          </p:cNvPr>
          <p:cNvSpPr>
            <a:spLocks noGrp="1"/>
          </p:cNvSpPr>
          <p:nvPr>
            <p:ph idx="1"/>
          </p:nvPr>
        </p:nvSpPr>
        <p:spPr/>
        <p:txBody>
          <a:bodyPr>
            <a:normAutofit fontScale="55000" lnSpcReduction="20000"/>
          </a:bodyPr>
          <a:lstStyle/>
          <a:p>
            <a:r>
              <a:rPr lang="nb-NO" dirty="0"/>
              <a:t>Dersom årsmøtet vedtar å ansette en daglig leder, vil styret/arbeidsgruppen arbeide videre med kontrakt, utlysning og andre praktiske forhold. </a:t>
            </a:r>
          </a:p>
          <a:p>
            <a:r>
              <a:rPr lang="nb-NO" dirty="0"/>
              <a:t>Arbeidsgruppen ser for seg at stillingen ligger utlyst i 4 uker, og at en deretter i løpet av 2-3 uker gjennomfører intervju. Kandidater og innstilling vil bli fremlagt for styret for godkjenning. </a:t>
            </a:r>
          </a:p>
          <a:p>
            <a:r>
              <a:rPr lang="nb-NO" dirty="0"/>
              <a:t>Arbeidsgruppen vil utarbeide endelig utlysningstekst. Det vil være to </a:t>
            </a:r>
            <a:r>
              <a:rPr lang="nb-NO" dirty="0" err="1"/>
              <a:t>stk</a:t>
            </a:r>
            <a:r>
              <a:rPr lang="nb-NO" dirty="0"/>
              <a:t> fra styret/arbeidsgruppen som foretar intervju</a:t>
            </a:r>
          </a:p>
          <a:p>
            <a:r>
              <a:rPr lang="nb-NO" dirty="0"/>
              <a:t>Hovedregelen er at alle ansatte er fast ansatt i en virksomhet eller organisasjon, dette gjelder også for oss. </a:t>
            </a:r>
          </a:p>
          <a:p>
            <a:r>
              <a:rPr lang="nb-NO" dirty="0"/>
              <a:t>Idretten har likevel en særskilt adgang til å ansette midlertidig i stillinger som har behov for «kreativitet og fornyelse». Dette gjelder «idrettsutøver, </a:t>
            </a:r>
            <a:r>
              <a:rPr lang="nb-NO" dirty="0" err="1"/>
              <a:t>idrettstrener</a:t>
            </a:r>
            <a:r>
              <a:rPr lang="nb-NO" dirty="0"/>
              <a:t>, dommer eller andre ledere». </a:t>
            </a:r>
            <a:r>
              <a:rPr lang="nb-NO" dirty="0" err="1"/>
              <a:t>Iht</a:t>
            </a:r>
            <a:r>
              <a:rPr lang="nb-NO" dirty="0"/>
              <a:t> veiledning fra NIF faller normalt daglig leder/administrative ledere utenfor denne bestemmelsen. Unntaket er ment å omfatte stillinger av forbigående karakter.</a:t>
            </a:r>
          </a:p>
          <a:p>
            <a:r>
              <a:rPr lang="nb-NO" dirty="0"/>
              <a:t>En annen måte å ansette på er å definere omorganiseringen av idrettslaget som et tidsavgrenset prøveprosjekt, for eksempel 2 år. I slike tilfeller er det anledning å ansette midlertidig. Etter 3 år vil en slik stilling bli omgjort til fast </a:t>
            </a:r>
            <a:r>
              <a:rPr lang="nb-NO" dirty="0" err="1"/>
              <a:t>iht</a:t>
            </a:r>
            <a:r>
              <a:rPr lang="nb-NO" dirty="0"/>
              <a:t> til loven. </a:t>
            </a:r>
          </a:p>
          <a:p>
            <a:r>
              <a:rPr lang="nb-NO" dirty="0"/>
              <a:t>Prøvetid er 6 måneder</a:t>
            </a:r>
          </a:p>
          <a:p>
            <a:r>
              <a:rPr lang="nb-NO" dirty="0"/>
              <a:t>Dersom en daglig leder blir ansatt fast, og idrettslaget i fremtiden ikke lenger har økonomi til å bære stillingen – så kan idrettslaget iverksette nedbemanning som ellers i arbeidslivet. </a:t>
            </a:r>
          </a:p>
          <a:p>
            <a:r>
              <a:rPr lang="nb-NO" dirty="0"/>
              <a:t>Kontrakt vil følge NIFs mal for avtale: </a:t>
            </a:r>
            <a:r>
              <a:rPr lang="nb-NO" dirty="0">
                <a:hlinkClick r:id="rId2"/>
              </a:rPr>
              <a:t>Arbeidsavtaler og arbeidsgiver</a:t>
            </a:r>
            <a:endParaRPr lang="nb-NO" dirty="0"/>
          </a:p>
          <a:p>
            <a:r>
              <a:rPr lang="nb-NO" dirty="0"/>
              <a:t>Idrettslaget vil stille alle nødvendige lovpålagte forsikringer og pensjonssparing gjennom OTP ordning på 2% av lønn.</a:t>
            </a:r>
          </a:p>
        </p:txBody>
      </p:sp>
      <p:pic>
        <p:nvPicPr>
          <p:cNvPr id="4" name="Bilde 3">
            <a:extLst>
              <a:ext uri="{FF2B5EF4-FFF2-40B4-BE49-F238E27FC236}">
                <a16:creationId xmlns:a16="http://schemas.microsoft.com/office/drawing/2014/main" id="{08F939FC-2914-2B1F-8E86-77A98E82EAB5}"/>
              </a:ext>
            </a:extLst>
          </p:cNvPr>
          <p:cNvPicPr>
            <a:picLocks noChangeAspect="1"/>
          </p:cNvPicPr>
          <p:nvPr/>
        </p:nvPicPr>
        <p:blipFill>
          <a:blip r:embed="rId3"/>
          <a:stretch>
            <a:fillRect/>
          </a:stretch>
        </p:blipFill>
        <p:spPr>
          <a:xfrm>
            <a:off x="10752804" y="65565"/>
            <a:ext cx="1201992" cy="1760060"/>
          </a:xfrm>
          <a:prstGeom prst="rect">
            <a:avLst/>
          </a:prstGeom>
        </p:spPr>
      </p:pic>
    </p:spTree>
    <p:extLst>
      <p:ext uri="{BB962C8B-B14F-4D97-AF65-F5344CB8AC3E}">
        <p14:creationId xmlns:p14="http://schemas.microsoft.com/office/powerpoint/2010/main" val="32610242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5B6705-FEA2-34F4-BAD5-5281631D2B31}"/>
            </a:ext>
          </a:extLst>
        </p:cNvPr>
        <p:cNvGrpSpPr/>
        <p:nvPr/>
      </p:nvGrpSpPr>
      <p:grpSpPr>
        <a:xfrm>
          <a:off x="0" y="0"/>
          <a:ext cx="0" cy="0"/>
          <a:chOff x="0" y="0"/>
          <a:chExt cx="0" cy="0"/>
        </a:xfrm>
      </p:grpSpPr>
      <p:sp>
        <p:nvSpPr>
          <p:cNvPr id="2" name="Tittel 1">
            <a:extLst>
              <a:ext uri="{FF2B5EF4-FFF2-40B4-BE49-F238E27FC236}">
                <a16:creationId xmlns:a16="http://schemas.microsoft.com/office/drawing/2014/main" id="{BD0EE2C7-E088-3F7F-DA28-9460C86DB633}"/>
              </a:ext>
            </a:extLst>
          </p:cNvPr>
          <p:cNvSpPr>
            <a:spLocks noGrp="1"/>
          </p:cNvSpPr>
          <p:nvPr>
            <p:ph type="title"/>
          </p:nvPr>
        </p:nvSpPr>
        <p:spPr>
          <a:xfrm>
            <a:off x="838200" y="365125"/>
            <a:ext cx="8040329" cy="1325563"/>
          </a:xfrm>
        </p:spPr>
        <p:txBody>
          <a:bodyPr/>
          <a:lstStyle/>
          <a:p>
            <a:r>
              <a:rPr lang="nb-NO" dirty="0"/>
              <a:t>Lønn og arbeidsgiver kostnader</a:t>
            </a:r>
          </a:p>
        </p:txBody>
      </p:sp>
      <p:graphicFrame>
        <p:nvGraphicFramePr>
          <p:cNvPr id="6" name="Plassholder for innhold 2">
            <a:extLst>
              <a:ext uri="{FF2B5EF4-FFF2-40B4-BE49-F238E27FC236}">
                <a16:creationId xmlns:a16="http://schemas.microsoft.com/office/drawing/2014/main" id="{C572C4AB-A1E2-251D-516A-13DB163DDC97}"/>
              </a:ext>
            </a:extLst>
          </p:cNvPr>
          <p:cNvGraphicFramePr>
            <a:graphicFrameLocks noGrp="1"/>
          </p:cNvGraphicFramePr>
          <p:nvPr>
            <p:ph idx="1"/>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4" name="Bilde 3">
            <a:extLst>
              <a:ext uri="{FF2B5EF4-FFF2-40B4-BE49-F238E27FC236}">
                <a16:creationId xmlns:a16="http://schemas.microsoft.com/office/drawing/2014/main" id="{24AE1150-4361-A5D4-1D91-81241B2191D9}"/>
              </a:ext>
            </a:extLst>
          </p:cNvPr>
          <p:cNvPicPr>
            <a:picLocks noChangeAspect="1"/>
          </p:cNvPicPr>
          <p:nvPr/>
        </p:nvPicPr>
        <p:blipFill>
          <a:blip r:embed="rId7"/>
          <a:stretch>
            <a:fillRect/>
          </a:stretch>
        </p:blipFill>
        <p:spPr>
          <a:xfrm>
            <a:off x="10752804" y="65565"/>
            <a:ext cx="1201992" cy="1760060"/>
          </a:xfrm>
          <a:prstGeom prst="rect">
            <a:avLst/>
          </a:prstGeom>
        </p:spPr>
      </p:pic>
    </p:spTree>
    <p:extLst>
      <p:ext uri="{BB962C8B-B14F-4D97-AF65-F5344CB8AC3E}">
        <p14:creationId xmlns:p14="http://schemas.microsoft.com/office/powerpoint/2010/main" val="36162348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8FEAAA-6500-8018-2AE4-35F4EB37E0D6}"/>
            </a:ext>
          </a:extLst>
        </p:cNvPr>
        <p:cNvGrpSpPr/>
        <p:nvPr/>
      </p:nvGrpSpPr>
      <p:grpSpPr>
        <a:xfrm>
          <a:off x="0" y="0"/>
          <a:ext cx="0" cy="0"/>
          <a:chOff x="0" y="0"/>
          <a:chExt cx="0" cy="0"/>
        </a:xfrm>
      </p:grpSpPr>
      <p:sp>
        <p:nvSpPr>
          <p:cNvPr id="2" name="Tittel 1">
            <a:extLst>
              <a:ext uri="{FF2B5EF4-FFF2-40B4-BE49-F238E27FC236}">
                <a16:creationId xmlns:a16="http://schemas.microsoft.com/office/drawing/2014/main" id="{779E34B4-DBE8-1768-5648-3D4ABA217CF0}"/>
              </a:ext>
            </a:extLst>
          </p:cNvPr>
          <p:cNvSpPr>
            <a:spLocks noGrp="1"/>
          </p:cNvSpPr>
          <p:nvPr>
            <p:ph type="title"/>
          </p:nvPr>
        </p:nvSpPr>
        <p:spPr>
          <a:xfrm>
            <a:off x="838200" y="365125"/>
            <a:ext cx="8040329" cy="1325563"/>
          </a:xfrm>
        </p:spPr>
        <p:txBody>
          <a:bodyPr/>
          <a:lstStyle/>
          <a:p>
            <a:r>
              <a:rPr lang="nb-NO" dirty="0"/>
              <a:t>Eksisterende organisasjon</a:t>
            </a:r>
          </a:p>
        </p:txBody>
      </p:sp>
      <p:sp>
        <p:nvSpPr>
          <p:cNvPr id="3" name="Plassholder for innhold 2">
            <a:extLst>
              <a:ext uri="{FF2B5EF4-FFF2-40B4-BE49-F238E27FC236}">
                <a16:creationId xmlns:a16="http://schemas.microsoft.com/office/drawing/2014/main" id="{E0E4AC66-8725-5729-BC90-480C63A2142E}"/>
              </a:ext>
            </a:extLst>
          </p:cNvPr>
          <p:cNvSpPr>
            <a:spLocks noGrp="1"/>
          </p:cNvSpPr>
          <p:nvPr>
            <p:ph idx="1"/>
          </p:nvPr>
        </p:nvSpPr>
        <p:spPr/>
        <p:txBody>
          <a:bodyPr/>
          <a:lstStyle/>
          <a:p>
            <a:endParaRPr lang="nb-NO" dirty="0"/>
          </a:p>
        </p:txBody>
      </p:sp>
      <p:pic>
        <p:nvPicPr>
          <p:cNvPr id="4" name="Bilde 3">
            <a:extLst>
              <a:ext uri="{FF2B5EF4-FFF2-40B4-BE49-F238E27FC236}">
                <a16:creationId xmlns:a16="http://schemas.microsoft.com/office/drawing/2014/main" id="{40C0B63D-141B-125F-0E77-82D1F1956EB1}"/>
              </a:ext>
            </a:extLst>
          </p:cNvPr>
          <p:cNvPicPr>
            <a:picLocks noChangeAspect="1"/>
          </p:cNvPicPr>
          <p:nvPr/>
        </p:nvPicPr>
        <p:blipFill>
          <a:blip r:embed="rId2"/>
          <a:stretch>
            <a:fillRect/>
          </a:stretch>
        </p:blipFill>
        <p:spPr>
          <a:xfrm>
            <a:off x="10752804" y="65565"/>
            <a:ext cx="1201992" cy="1760060"/>
          </a:xfrm>
          <a:prstGeom prst="rect">
            <a:avLst/>
          </a:prstGeom>
        </p:spPr>
      </p:pic>
      <p:pic>
        <p:nvPicPr>
          <p:cNvPr id="14" name="Bilde 13" descr="Et bilde som inneholder skjermbilde, diagram, Rektangel, design&#10;&#10;KI-generert innhold kan være feil.">
            <a:extLst>
              <a:ext uri="{FF2B5EF4-FFF2-40B4-BE49-F238E27FC236}">
                <a16:creationId xmlns:a16="http://schemas.microsoft.com/office/drawing/2014/main" id="{DEE45A43-A869-62D2-DDBD-55AD7EAF2F6F}"/>
              </a:ext>
            </a:extLst>
          </p:cNvPr>
          <p:cNvPicPr>
            <a:picLocks noChangeAspect="1"/>
          </p:cNvPicPr>
          <p:nvPr/>
        </p:nvPicPr>
        <p:blipFill>
          <a:blip r:embed="rId3"/>
          <a:stretch>
            <a:fillRect/>
          </a:stretch>
        </p:blipFill>
        <p:spPr>
          <a:xfrm>
            <a:off x="838200" y="1690688"/>
            <a:ext cx="9883997" cy="4138019"/>
          </a:xfrm>
          <a:prstGeom prst="rect">
            <a:avLst/>
          </a:prstGeom>
        </p:spPr>
      </p:pic>
    </p:spTree>
    <p:extLst>
      <p:ext uri="{BB962C8B-B14F-4D97-AF65-F5344CB8AC3E}">
        <p14:creationId xmlns:p14="http://schemas.microsoft.com/office/powerpoint/2010/main" val="2583764947"/>
      </p:ext>
    </p:extLst>
  </p:cSld>
  <p:clrMapOvr>
    <a:masterClrMapping/>
  </p:clrMapOvr>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5307</TotalTime>
  <Words>2281</Words>
  <Application>Microsoft Office PowerPoint</Application>
  <PresentationFormat>Widescreen</PresentationFormat>
  <Paragraphs>155</Paragraphs>
  <Slides>15</Slides>
  <Notes>0</Notes>
  <HiddenSlides>0</HiddenSlides>
  <MMClips>0</MMClips>
  <ScaleCrop>false</ScaleCrop>
  <HeadingPairs>
    <vt:vector size="6" baseType="variant">
      <vt:variant>
        <vt:lpstr>Brukte skrifter</vt:lpstr>
      </vt:variant>
      <vt:variant>
        <vt:i4>4</vt:i4>
      </vt:variant>
      <vt:variant>
        <vt:lpstr>Tema</vt:lpstr>
      </vt:variant>
      <vt:variant>
        <vt:i4>1</vt:i4>
      </vt:variant>
      <vt:variant>
        <vt:lpstr>Lysbildetitler</vt:lpstr>
      </vt:variant>
      <vt:variant>
        <vt:i4>15</vt:i4>
      </vt:variant>
    </vt:vector>
  </HeadingPairs>
  <TitlesOfParts>
    <vt:vector size="20" baseType="lpstr">
      <vt:lpstr>Aptos</vt:lpstr>
      <vt:lpstr>Aptos Display</vt:lpstr>
      <vt:lpstr>Arial</vt:lpstr>
      <vt:lpstr>Times New Roman</vt:lpstr>
      <vt:lpstr>Office-tema</vt:lpstr>
      <vt:lpstr>Utgreiing av daglig leder i LIL</vt:lpstr>
      <vt:lpstr>Mandat</vt:lpstr>
      <vt:lpstr>Bakgrunn</vt:lpstr>
      <vt:lpstr>Arbeidsgiveransvaret</vt:lpstr>
      <vt:lpstr>Stillingsbeskrivelse / innhold </vt:lpstr>
      <vt:lpstr>Stillingsbeskrivelse / innhold </vt:lpstr>
      <vt:lpstr>Utlysing / kontraktsinnhold</vt:lpstr>
      <vt:lpstr>Lønn og arbeidsgiver kostnader</vt:lpstr>
      <vt:lpstr>Eksisterende organisasjon</vt:lpstr>
      <vt:lpstr>Ny organisasjon</vt:lpstr>
      <vt:lpstr>Samhandling daglig leder / styret / gruppene</vt:lpstr>
      <vt:lpstr>Finansiering</vt:lpstr>
      <vt:lpstr>Fordeler / ulemper</vt:lpstr>
      <vt:lpstr>Vurdering</vt:lpstr>
      <vt:lpstr>Anbefaling til styret 12.02</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Henrik Lindås</dc:creator>
  <cp:lastModifiedBy>Henrik Lindås</cp:lastModifiedBy>
  <cp:revision>1</cp:revision>
  <dcterms:created xsi:type="dcterms:W3CDTF">2025-03-05T12:29:51Z</dcterms:created>
  <dcterms:modified xsi:type="dcterms:W3CDTF">2026-02-12T18:03:19Z</dcterms:modified>
</cp:coreProperties>
</file>