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7" d="100"/>
          <a:sy n="97" d="100"/>
        </p:scale>
        <p:origin x="21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BFB1DCD-32F2-31D2-672C-E1D39DE16C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A2481CE-D327-A737-5513-E61FB92535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50B56629-7652-83D2-38ED-F5AD1B108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3A99A-E025-45C5-AD25-BAF92677BC8A}" type="datetimeFigureOut">
              <a:rPr lang="nb-NO" smtClean="0"/>
              <a:t>10.03.2026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4309651-6C31-BECD-CD6F-E161766CF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C153540-6853-15D8-0AD7-B68109F10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C730-603D-471B-873F-88AD401F37B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42227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2472709-27DD-F63D-A576-5C968CB3A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3BCBE62E-337C-2770-24AA-CC9F0FFDA0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AFCA03DF-E954-7281-B559-925A967B8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3A99A-E025-45C5-AD25-BAF92677BC8A}" type="datetimeFigureOut">
              <a:rPr lang="nb-NO" smtClean="0"/>
              <a:t>10.03.2026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C8FA077-FDD5-9CF5-BD3C-B3FD67E45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761B28A-44FD-3D65-BB9E-026C8E5F5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C730-603D-471B-873F-88AD401F37B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19970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0B0717D8-C171-5A4E-B6DC-18A0C86C65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8968A5DA-16D3-C4AB-BD66-406CBFBBE3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8F3E94AF-1EA0-3D4F-3551-948D16AFB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3A99A-E025-45C5-AD25-BAF92677BC8A}" type="datetimeFigureOut">
              <a:rPr lang="nb-NO" smtClean="0"/>
              <a:t>10.03.2026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B731EDF-F6BA-F203-419E-4AFA3F249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B2312DC-6475-42D4-A7F7-4F37DAF01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C730-603D-471B-873F-88AD401F37B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54206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173D664-F90E-2629-15D1-C65C0A720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D6CB046-628E-E7F4-FC4B-DBED6F7A9D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75D5799-1B5C-AE2D-6728-687C53A6A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3A99A-E025-45C5-AD25-BAF92677BC8A}" type="datetimeFigureOut">
              <a:rPr lang="nb-NO" smtClean="0"/>
              <a:t>10.03.2026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04ED5562-F296-3D65-2CC5-9B26131AF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7A9A8E3-6040-973C-C213-B26347C9A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C730-603D-471B-873F-88AD401F37B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42069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73E7E32-A2A0-39A6-F621-4C205C082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FC606C0-D866-7ACF-97EA-08FB519CD0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56234E59-85F0-17EB-B11F-C350867DB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3A99A-E025-45C5-AD25-BAF92677BC8A}" type="datetimeFigureOut">
              <a:rPr lang="nb-NO" smtClean="0"/>
              <a:t>10.03.2026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FA7019A-32C0-584D-876A-949967952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8C41BEC-B81B-D4DE-4D53-FB628989E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C730-603D-471B-873F-88AD401F37B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89939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1C6D176-DF44-C8EA-7DE8-6929F9B41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21EA8C9-ECF7-5A4E-F569-50AC0F9017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1E8AA773-668D-7DDD-9BA0-B451C9D4CB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19B44583-84DB-713B-6D5F-2F9DD1DA2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3A99A-E025-45C5-AD25-BAF92677BC8A}" type="datetimeFigureOut">
              <a:rPr lang="nb-NO" smtClean="0"/>
              <a:t>10.03.2026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9FAEA474-6992-535B-E21B-DFFC5A83B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D49C1B72-3D43-2917-562C-4998A7D48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C730-603D-471B-873F-88AD401F37B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18464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ABD8B93-0E22-3FC5-2B82-82CF3832F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A50812C-50FA-A4EE-F409-EAF2CDDA38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FE42DA01-979E-DB3D-2C7C-134A7A7EE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8249F496-C4B4-E6F0-B919-1F6DC98678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0A890A57-B400-D59A-2139-FF604C6CBB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86B154B9-16D7-4D3A-F69E-86F06A973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3A99A-E025-45C5-AD25-BAF92677BC8A}" type="datetimeFigureOut">
              <a:rPr lang="nb-NO" smtClean="0"/>
              <a:t>10.03.2026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3C23E3D2-08C7-ECCD-CCB5-6EB88A911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7B482AA6-6E7B-DB71-9169-CCFC478B1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C730-603D-471B-873F-88AD401F37B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49372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A055AB4-FBFF-4BF4-F6CC-DFE0FB504E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ECE896B1-291A-51B0-916F-E4EC9E8912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3A99A-E025-45C5-AD25-BAF92677BC8A}" type="datetimeFigureOut">
              <a:rPr lang="nb-NO" smtClean="0"/>
              <a:t>10.03.2026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33017FA5-42F6-56EC-FBA8-BC88D9646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888BB2E3-8ADA-D3BE-66D9-EE3453797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C730-603D-471B-873F-88AD401F37B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51724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039DBDD4-11B0-9718-E0FD-F0DB81B3D0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3A99A-E025-45C5-AD25-BAF92677BC8A}" type="datetimeFigureOut">
              <a:rPr lang="nb-NO" smtClean="0"/>
              <a:t>10.03.2026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AC36C34F-C80B-BFFE-65CC-1FC3506D6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63C14ED0-096F-8823-2F5F-60E0A870B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C730-603D-471B-873F-88AD401F37B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31979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D5728A1-1EF2-0A4A-B3FD-4532C65F3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7634A33-D59C-7F5D-D7B3-C5E6FD54B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D446CF27-9EED-D0D6-A3A7-C394F040C3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7D13A282-1E19-010C-A59B-DB690C246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3A99A-E025-45C5-AD25-BAF92677BC8A}" type="datetimeFigureOut">
              <a:rPr lang="nb-NO" smtClean="0"/>
              <a:t>10.03.2026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583F02AD-BE9F-19F1-E029-D2D44841A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EFF9A4E5-CDEF-2E3C-23D3-44EF345A9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C730-603D-471B-873F-88AD401F37B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56328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D21505F-D1BD-7B93-3A6A-69A08C06C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2F85F39F-CEE1-94CA-82BA-AEE8731971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09A48902-44EF-8AA9-DCA3-FAA375FBEE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8C34BE6B-CB81-03C0-B397-78C4F8F93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3A99A-E025-45C5-AD25-BAF92677BC8A}" type="datetimeFigureOut">
              <a:rPr lang="nb-NO" smtClean="0"/>
              <a:t>10.03.2026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004BE9B3-3EC8-C1FF-E54A-CBD07B124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8CA98BB8-6349-A1B8-66CF-CEFAB9674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C730-603D-471B-873F-88AD401F37B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64789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B11556D1-2C22-20CC-9028-92B6E7D1B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9F92F72-1968-8A0D-4922-6B36C303A2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07097FC-95A7-C24C-8418-CBC308813F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1A3A99A-E025-45C5-AD25-BAF92677BC8A}" type="datetimeFigureOut">
              <a:rPr lang="nb-NO" smtClean="0"/>
              <a:t>10.03.2026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9C32A03-D1EC-79BD-5FA9-1937AE14A5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CEF947B-3107-FC21-4EB7-BFFFAF9FFF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790C730-603D-471B-873F-88AD401F37B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41802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850485-9A8D-3205-2ED6-7E7B17003B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5AFEC92-1BB3-7F17-32F8-6863C67AE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040329" cy="1325563"/>
          </a:xfrm>
        </p:spPr>
        <p:txBody>
          <a:bodyPr/>
          <a:lstStyle/>
          <a:p>
            <a:r>
              <a:rPr lang="nb-NO" dirty="0"/>
              <a:t>Ny organisasjonsmodell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3C7CECF4-EDC1-B082-9484-1501531CEB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2804" y="65565"/>
            <a:ext cx="1201992" cy="1760060"/>
          </a:xfrm>
          <a:prstGeom prst="rect">
            <a:avLst/>
          </a:prstGeom>
        </p:spPr>
      </p:pic>
      <p:sp>
        <p:nvSpPr>
          <p:cNvPr id="6" name="Rektangel 5">
            <a:extLst>
              <a:ext uri="{FF2B5EF4-FFF2-40B4-BE49-F238E27FC236}">
                <a16:creationId xmlns:a16="http://schemas.microsoft.com/office/drawing/2014/main" id="{1F0E931E-D14F-3721-E56F-2A07661F4913}"/>
              </a:ext>
            </a:extLst>
          </p:cNvPr>
          <p:cNvSpPr/>
          <p:nvPr/>
        </p:nvSpPr>
        <p:spPr>
          <a:xfrm>
            <a:off x="2838716" y="1570946"/>
            <a:ext cx="1545771" cy="914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Årsmøtet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70B5BB6E-07C6-0B3A-A18A-460D8BB43E74}"/>
              </a:ext>
            </a:extLst>
          </p:cNvPr>
          <p:cNvSpPr/>
          <p:nvPr/>
        </p:nvSpPr>
        <p:spPr>
          <a:xfrm>
            <a:off x="2838716" y="2896509"/>
            <a:ext cx="1545771" cy="914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Hovedstyret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812D689A-C9F1-9DB6-E898-7A29569A1AF6}"/>
              </a:ext>
            </a:extLst>
          </p:cNvPr>
          <p:cNvSpPr/>
          <p:nvPr/>
        </p:nvSpPr>
        <p:spPr>
          <a:xfrm>
            <a:off x="4809031" y="3810909"/>
            <a:ext cx="1545771" cy="914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Daglig leder</a:t>
            </a:r>
          </a:p>
        </p:txBody>
      </p:sp>
      <p:cxnSp>
        <p:nvCxnSpPr>
          <p:cNvPr id="10" name="Rett linje 9">
            <a:extLst>
              <a:ext uri="{FF2B5EF4-FFF2-40B4-BE49-F238E27FC236}">
                <a16:creationId xmlns:a16="http://schemas.microsoft.com/office/drawing/2014/main" id="{2F0ACDAD-097E-7AA9-A15D-C77F3981C736}"/>
              </a:ext>
            </a:extLst>
          </p:cNvPr>
          <p:cNvCxnSpPr>
            <a:cxnSpLocks/>
            <a:stCxn id="6" idx="2"/>
            <a:endCxn id="7" idx="0"/>
          </p:cNvCxnSpPr>
          <p:nvPr/>
        </p:nvCxnSpPr>
        <p:spPr>
          <a:xfrm>
            <a:off x="3611602" y="2485346"/>
            <a:ext cx="0" cy="41116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Rett linje 11">
            <a:extLst>
              <a:ext uri="{FF2B5EF4-FFF2-40B4-BE49-F238E27FC236}">
                <a16:creationId xmlns:a16="http://schemas.microsoft.com/office/drawing/2014/main" id="{7FACE563-8B94-24AB-9A6B-5B2F3D4AD6E8}"/>
              </a:ext>
            </a:extLst>
          </p:cNvPr>
          <p:cNvCxnSpPr>
            <a:cxnSpLocks/>
          </p:cNvCxnSpPr>
          <p:nvPr/>
        </p:nvCxnSpPr>
        <p:spPr>
          <a:xfrm>
            <a:off x="3611601" y="3810909"/>
            <a:ext cx="7621" cy="176076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Rett linje 13">
            <a:extLst>
              <a:ext uri="{FF2B5EF4-FFF2-40B4-BE49-F238E27FC236}">
                <a16:creationId xmlns:a16="http://schemas.microsoft.com/office/drawing/2014/main" id="{176950CF-F05E-1121-7469-6C298BD57DCF}"/>
              </a:ext>
            </a:extLst>
          </p:cNvPr>
          <p:cNvCxnSpPr>
            <a:cxnSpLocks/>
          </p:cNvCxnSpPr>
          <p:nvPr/>
        </p:nvCxnSpPr>
        <p:spPr>
          <a:xfrm>
            <a:off x="3611601" y="4353947"/>
            <a:ext cx="119743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Rett linje 16">
            <a:extLst>
              <a:ext uri="{FF2B5EF4-FFF2-40B4-BE49-F238E27FC236}">
                <a16:creationId xmlns:a16="http://schemas.microsoft.com/office/drawing/2014/main" id="{68E20050-297C-0699-461B-9808E771019A}"/>
              </a:ext>
            </a:extLst>
          </p:cNvPr>
          <p:cNvCxnSpPr>
            <a:cxnSpLocks/>
            <a:stCxn id="20" idx="1"/>
          </p:cNvCxnSpPr>
          <p:nvPr/>
        </p:nvCxnSpPr>
        <p:spPr>
          <a:xfrm flipH="1">
            <a:off x="3611601" y="2657023"/>
            <a:ext cx="1545175" cy="419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ktangel 17">
            <a:extLst>
              <a:ext uri="{FF2B5EF4-FFF2-40B4-BE49-F238E27FC236}">
                <a16:creationId xmlns:a16="http://schemas.microsoft.com/office/drawing/2014/main" id="{74732DE9-856D-7BC7-1277-EC1A6C097D49}"/>
              </a:ext>
            </a:extLst>
          </p:cNvPr>
          <p:cNvSpPr/>
          <p:nvPr/>
        </p:nvSpPr>
        <p:spPr>
          <a:xfrm>
            <a:off x="872031" y="5057548"/>
            <a:ext cx="1545771" cy="914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Gruppene</a:t>
            </a:r>
            <a:br>
              <a:rPr lang="nb-NO" dirty="0"/>
            </a:br>
            <a:r>
              <a:rPr lang="nb-NO" sz="800" dirty="0"/>
              <a:t>Fotball, håndball, klatring, </a:t>
            </a:r>
            <a:r>
              <a:rPr lang="nb-NO" sz="800" dirty="0" err="1"/>
              <a:t>discgolf</a:t>
            </a:r>
            <a:r>
              <a:rPr lang="nb-NO" sz="800" dirty="0"/>
              <a:t>, volleyball, trim, </a:t>
            </a:r>
            <a:r>
              <a:rPr lang="nb-NO" sz="800" dirty="0" err="1"/>
              <a:t>idrettskule</a:t>
            </a:r>
            <a:r>
              <a:rPr lang="nb-NO" sz="800" dirty="0"/>
              <a:t>, turn, tur</a:t>
            </a:r>
            <a:endParaRPr lang="nb-NO" dirty="0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BEF14E89-8A0D-B6E2-9713-BA37EE821970}"/>
              </a:ext>
            </a:extLst>
          </p:cNvPr>
          <p:cNvSpPr/>
          <p:nvPr/>
        </p:nvSpPr>
        <p:spPr>
          <a:xfrm>
            <a:off x="509121" y="2199823"/>
            <a:ext cx="1545771" cy="914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err="1"/>
              <a:t>Valnemd</a:t>
            </a:r>
            <a:endParaRPr lang="nb-NO" dirty="0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B213CC0D-7880-1763-07D2-005999860E65}"/>
              </a:ext>
            </a:extLst>
          </p:cNvPr>
          <p:cNvSpPr/>
          <p:nvPr/>
        </p:nvSpPr>
        <p:spPr>
          <a:xfrm>
            <a:off x="5156776" y="2199823"/>
            <a:ext cx="1556709" cy="914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600" dirty="0"/>
              <a:t>Kontrollutvalg</a:t>
            </a:r>
          </a:p>
        </p:txBody>
      </p:sp>
      <p:cxnSp>
        <p:nvCxnSpPr>
          <p:cNvPr id="24" name="Rett linje 23">
            <a:extLst>
              <a:ext uri="{FF2B5EF4-FFF2-40B4-BE49-F238E27FC236}">
                <a16:creationId xmlns:a16="http://schemas.microsoft.com/office/drawing/2014/main" id="{247A484D-6D91-3554-611E-C20507BCFD99}"/>
              </a:ext>
            </a:extLst>
          </p:cNvPr>
          <p:cNvCxnSpPr>
            <a:cxnSpLocks/>
          </p:cNvCxnSpPr>
          <p:nvPr/>
        </p:nvCxnSpPr>
        <p:spPr>
          <a:xfrm flipH="1">
            <a:off x="2074047" y="2657023"/>
            <a:ext cx="1545175" cy="419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Rett linje 27">
            <a:extLst>
              <a:ext uri="{FF2B5EF4-FFF2-40B4-BE49-F238E27FC236}">
                <a16:creationId xmlns:a16="http://schemas.microsoft.com/office/drawing/2014/main" id="{AB1DE8A0-5D3A-DECD-40D9-7C5422D28233}"/>
              </a:ext>
            </a:extLst>
          </p:cNvPr>
          <p:cNvCxnSpPr>
            <a:cxnSpLocks/>
          </p:cNvCxnSpPr>
          <p:nvPr/>
        </p:nvCxnSpPr>
        <p:spPr>
          <a:xfrm>
            <a:off x="2421792" y="5571672"/>
            <a:ext cx="119743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ktangel 28">
            <a:extLst>
              <a:ext uri="{FF2B5EF4-FFF2-40B4-BE49-F238E27FC236}">
                <a16:creationId xmlns:a16="http://schemas.microsoft.com/office/drawing/2014/main" id="{C1531D86-4A56-C8A9-2C08-8F8145867893}"/>
              </a:ext>
            </a:extLst>
          </p:cNvPr>
          <p:cNvSpPr/>
          <p:nvPr/>
        </p:nvSpPr>
        <p:spPr>
          <a:xfrm>
            <a:off x="872030" y="3855190"/>
            <a:ext cx="1545771" cy="914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600" dirty="0"/>
              <a:t>Arbeidsutvalg</a:t>
            </a:r>
          </a:p>
        </p:txBody>
      </p:sp>
      <p:cxnSp>
        <p:nvCxnSpPr>
          <p:cNvPr id="31" name="Rett linje 30">
            <a:extLst>
              <a:ext uri="{FF2B5EF4-FFF2-40B4-BE49-F238E27FC236}">
                <a16:creationId xmlns:a16="http://schemas.microsoft.com/office/drawing/2014/main" id="{81D87C02-E94D-BADB-A934-765A03D28149}"/>
              </a:ext>
            </a:extLst>
          </p:cNvPr>
          <p:cNvCxnSpPr>
            <a:cxnSpLocks/>
          </p:cNvCxnSpPr>
          <p:nvPr/>
        </p:nvCxnSpPr>
        <p:spPr>
          <a:xfrm>
            <a:off x="2421792" y="4353947"/>
            <a:ext cx="119743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kstSylinder 2">
            <a:extLst>
              <a:ext uri="{FF2B5EF4-FFF2-40B4-BE49-F238E27FC236}">
                <a16:creationId xmlns:a16="http://schemas.microsoft.com/office/drawing/2014/main" id="{68E5B11B-AC79-64C9-8391-0D2009D698EB}"/>
              </a:ext>
            </a:extLst>
          </p:cNvPr>
          <p:cNvSpPr txBox="1"/>
          <p:nvPr/>
        </p:nvSpPr>
        <p:spPr>
          <a:xfrm>
            <a:off x="7127091" y="1570946"/>
            <a:ext cx="5057288" cy="4324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Vert gjeldende ved ansettelse av daglig leder</a:t>
            </a:r>
          </a:p>
          <a:p>
            <a:br>
              <a:rPr lang="nb-NO" dirty="0"/>
            </a:br>
            <a:r>
              <a:rPr lang="nb-NO" b="1" dirty="0"/>
              <a:t>Styresammensetning:</a:t>
            </a:r>
          </a:p>
          <a:p>
            <a:r>
              <a:rPr lang="nb-NO" dirty="0"/>
              <a:t>Styreleder</a:t>
            </a:r>
          </a:p>
          <a:p>
            <a:r>
              <a:rPr lang="nb-NO" dirty="0"/>
              <a:t>Styremedlem fra </a:t>
            </a:r>
            <a:r>
              <a:rPr lang="nb-NO" sz="1400" dirty="0"/>
              <a:t>håndball + vara</a:t>
            </a:r>
          </a:p>
          <a:p>
            <a:r>
              <a:rPr lang="nb-NO" dirty="0"/>
              <a:t>Styremedlem fra </a:t>
            </a:r>
            <a:r>
              <a:rPr lang="nb-NO" sz="1400" dirty="0"/>
              <a:t>fotball + vara</a:t>
            </a:r>
          </a:p>
          <a:p>
            <a:r>
              <a:rPr lang="nb-NO" dirty="0"/>
              <a:t>Styremedlem fra </a:t>
            </a:r>
            <a:r>
              <a:rPr lang="nb-NO" sz="1400" dirty="0"/>
              <a:t>turgruppa/klatring/volleyball/turn/trim</a:t>
            </a:r>
          </a:p>
          <a:p>
            <a:r>
              <a:rPr lang="nb-NO" dirty="0"/>
              <a:t>Styremedlem fra </a:t>
            </a:r>
            <a:r>
              <a:rPr lang="nb-NO" sz="1400" dirty="0" err="1"/>
              <a:t>discgolf</a:t>
            </a:r>
            <a:r>
              <a:rPr lang="nb-NO" sz="1400" dirty="0"/>
              <a:t>/</a:t>
            </a:r>
            <a:r>
              <a:rPr lang="nb-NO" sz="1400" dirty="0" err="1"/>
              <a:t>idrettskule</a:t>
            </a:r>
            <a:endParaRPr lang="nb-NO" sz="1400" dirty="0"/>
          </a:p>
          <a:p>
            <a:r>
              <a:rPr lang="nb-NO" dirty="0"/>
              <a:t>Styremedlem </a:t>
            </a:r>
          </a:p>
          <a:p>
            <a:r>
              <a:rPr lang="nb-NO" dirty="0"/>
              <a:t>1x vara </a:t>
            </a:r>
          </a:p>
          <a:p>
            <a:endParaRPr lang="nb-NO" dirty="0"/>
          </a:p>
          <a:p>
            <a:r>
              <a:rPr lang="nb-NO" sz="1100" dirty="0"/>
              <a:t>Der det står flere grupper er tanken at disse rullerer 1 år hver, slik at alle grupper er representert i styret i løpet av en gitt periode. Alle medlemmer i idrettslaget kan delta på styremøter som observatør. Styret kan lukke møtene ved behov, og skal alltid lukke møtet ved personalsaker.  </a:t>
            </a:r>
            <a:br>
              <a:rPr lang="nb-NO" sz="1100" dirty="0"/>
            </a:br>
            <a:br>
              <a:rPr lang="nb-NO" sz="1100" dirty="0"/>
            </a:br>
            <a:r>
              <a:rPr lang="nb-NO" sz="1100" dirty="0"/>
              <a:t>Styreleder har personaloppfølging av daglig leder. </a:t>
            </a:r>
            <a:br>
              <a:rPr lang="nb-NO" sz="1100" dirty="0"/>
            </a:br>
            <a:r>
              <a:rPr lang="nb-NO" sz="11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58745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4198AC1-1CFB-7026-E637-000FD9ADC6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6EE1D5B1-0BF2-3C79-6E73-2BBF86133F3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5" name="Bilde 4" descr="Et bilde som inneholder tekst, skjermbilde, Font, Merke&#10;&#10;KI-generert innhold kan være feil.">
            <a:extLst>
              <a:ext uri="{FF2B5EF4-FFF2-40B4-BE49-F238E27FC236}">
                <a16:creationId xmlns:a16="http://schemas.microsoft.com/office/drawing/2014/main" id="{8ADE0E4A-4718-4916-D529-5C15593466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897" y="-52434"/>
            <a:ext cx="10058400" cy="6910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488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134</Words>
  <Application>Microsoft Office PowerPoint</Application>
  <PresentationFormat>Widescreen</PresentationFormat>
  <Paragraphs>19</Paragraphs>
  <Slides>2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Office-tema</vt:lpstr>
      <vt:lpstr>Ny organisasjonsmodell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Henrik Lindås</dc:creator>
  <cp:lastModifiedBy>Henrik Lindås</cp:lastModifiedBy>
  <cp:revision>1</cp:revision>
  <dcterms:created xsi:type="dcterms:W3CDTF">2026-03-10T09:13:46Z</dcterms:created>
  <dcterms:modified xsi:type="dcterms:W3CDTF">2026-03-10T09:24:06Z</dcterms:modified>
</cp:coreProperties>
</file>