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56" r:id="rId5"/>
    <p:sldId id="858" r:id="rId6"/>
    <p:sldId id="508" r:id="rId7"/>
    <p:sldId id="973" r:id="rId8"/>
    <p:sldId id="4092" r:id="rId9"/>
    <p:sldId id="556" r:id="rId10"/>
    <p:sldId id="309" r:id="rId11"/>
    <p:sldId id="4087" r:id="rId12"/>
    <p:sldId id="873" r:id="rId13"/>
    <p:sldId id="4095" r:id="rId14"/>
    <p:sldId id="4096" r:id="rId15"/>
    <p:sldId id="861" r:id="rId16"/>
    <p:sldId id="863" r:id="rId17"/>
    <p:sldId id="774" r:id="rId18"/>
    <p:sldId id="785" r:id="rId19"/>
    <p:sldId id="267" r:id="rId20"/>
    <p:sldId id="4090" r:id="rId21"/>
    <p:sldId id="4097" r:id="rId22"/>
    <p:sldId id="658" r:id="rId23"/>
    <p:sldId id="415" r:id="rId24"/>
    <p:sldId id="759" r:id="rId25"/>
    <p:sldId id="4091" r:id="rId26"/>
    <p:sldId id="970" r:id="rId27"/>
    <p:sldId id="675" r:id="rId28"/>
    <p:sldId id="4086" r:id="rId29"/>
    <p:sldId id="946" r:id="rId30"/>
    <p:sldId id="676" r:id="rId31"/>
    <p:sldId id="4093" r:id="rId32"/>
    <p:sldId id="4094" r:id="rId33"/>
    <p:sldId id="262" r:id="rId34"/>
    <p:sldId id="684" r:id="rId35"/>
    <p:sldId id="4049" r:id="rId36"/>
    <p:sldId id="43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23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drettsforbundet.no/idrettskretser/oslo-idrettskrets/aktivitet/inkludering-i-idrettslag/" TargetMode="External"/><Relationship Id="rId3" Type="http://schemas.openxmlformats.org/officeDocument/2006/relationships/hyperlink" Target="https://www.idrettsforbundet.no/klubbguiden/momskompensasjon/" TargetMode="External"/><Relationship Id="rId7" Type="http://schemas.openxmlformats.org/officeDocument/2006/relationships/hyperlink" Target="https://www.idrettsforbundet.no/klubbguiden/stotteordninger/extrastiftelsen-helse-og-rehabilitering/" TargetMode="External"/><Relationship Id="rId2" Type="http://schemas.openxmlformats.org/officeDocument/2006/relationships/hyperlink" Target="https://www.idrettsforbundet.no/idrettskretser/oslo-idrettskrets/tilskudd/kommunale-bidrag-gjennom-oslo-idrettskrets/" TargetMode="External"/><Relationship Id="rId1" Type="http://schemas.openxmlformats.org/officeDocument/2006/relationships/hyperlink" Target="https://www.idrettsforbundet.no/klubbguiden/stotteordninger/lokale-aktivitetsmidler-lam/" TargetMode="External"/><Relationship Id="rId6" Type="http://schemas.openxmlformats.org/officeDocument/2006/relationships/hyperlink" Target="https://www.idrettsforbundet.no/paraidrett/om-idrett/soke-midler/" TargetMode="External"/><Relationship Id="rId5" Type="http://schemas.openxmlformats.org/officeDocument/2006/relationships/hyperlink" Target="https://www.idrettsforbundet.no/tema/barneidrett/allidrett-for-barn/" TargetMode="External"/><Relationship Id="rId4" Type="http://schemas.openxmlformats.org/officeDocument/2006/relationships/hyperlink" Target="https://itinfo.nif.no/Spillemidler_til_utstyr#For_klubb" TargetMode="External"/><Relationship Id="rId9" Type="http://schemas.openxmlformats.org/officeDocument/2006/relationships/hyperlink" Target="https://www.oslo.kommune.no/politikk-og-administrasjon/bydeler/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drettsforbundet.no/idrettskretser/oslo-idrettskrets/aktivitet/inkludering-i-idrettslag/" TargetMode="External"/><Relationship Id="rId3" Type="http://schemas.openxmlformats.org/officeDocument/2006/relationships/hyperlink" Target="https://www.idrettsforbundet.no/klubbguiden/momskompensasjon/" TargetMode="External"/><Relationship Id="rId7" Type="http://schemas.openxmlformats.org/officeDocument/2006/relationships/hyperlink" Target="https://www.idrettsforbundet.no/paraidrett/om-idrett/soke-midler/" TargetMode="External"/><Relationship Id="rId2" Type="http://schemas.openxmlformats.org/officeDocument/2006/relationships/hyperlink" Target="https://www.idrettsforbundet.no/idrettskretser/oslo-idrettskrets/tilskudd/kommunale-bidrag-gjennom-oslo-idrettskrets/" TargetMode="External"/><Relationship Id="rId1" Type="http://schemas.openxmlformats.org/officeDocument/2006/relationships/hyperlink" Target="https://www.idrettsforbundet.no/klubbguiden/stotteordninger/lokale-aktivitetsmidler-lam/" TargetMode="External"/><Relationship Id="rId6" Type="http://schemas.openxmlformats.org/officeDocument/2006/relationships/hyperlink" Target="https://www.idrettsforbundet.no/tema/barneidrett/allidrett-for-barn/" TargetMode="External"/><Relationship Id="rId5" Type="http://schemas.openxmlformats.org/officeDocument/2006/relationships/hyperlink" Target="https://www.idrettsforbundet.no/klubbguiden/stotteordninger/extrastiftelsen-helse-og-rehabilitering/" TargetMode="External"/><Relationship Id="rId4" Type="http://schemas.openxmlformats.org/officeDocument/2006/relationships/hyperlink" Target="https://itinfo.nif.no/Spillemidler_til_utstyr#For_klubb" TargetMode="External"/><Relationship Id="rId9" Type="http://schemas.openxmlformats.org/officeDocument/2006/relationships/hyperlink" Target="https://www.oslo.kommune.no/politikk-og-administrasjon/bydeler/" TargetMode="External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3C60CA-C320-4F2C-A96B-F0123AAAE1E6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7FE1DDC6-9439-43BE-968C-3BFE93DA0181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pPr rtl="0"/>
          <a:r>
            <a:rPr lang="nb-NO" sz="1200" b="1" i="0" u="none">
              <a:latin typeface="Georgia"/>
            </a:rPr>
            <a:t>Norges idrettsforbund og olympiske og paralympiske komité </a:t>
          </a:r>
          <a:endParaRPr lang="nb-NO" sz="1200" b="1" i="0" u="none">
            <a:latin typeface="Georgia" panose="02040502050405020303" pitchFamily="18" charset="0"/>
          </a:endParaRPr>
        </a:p>
        <a:p>
          <a:pPr rtl="0"/>
          <a:r>
            <a:rPr lang="nb-NO" sz="1200" b="0" i="0" u="none">
              <a:latin typeface="Georgia"/>
            </a:rPr>
            <a:t>(NIF) </a:t>
          </a:r>
          <a:endParaRPr lang="nb-NO" sz="1200" b="1">
            <a:ln>
              <a:noFill/>
            </a:ln>
            <a:latin typeface="Georgia" panose="02040502050405020303" pitchFamily="18" charset="0"/>
            <a:cs typeface="Times New Roman" pitchFamily="18" charset="0"/>
          </a:endParaRPr>
        </a:p>
      </dgm:t>
    </dgm:pt>
    <dgm:pt modelId="{7821B633-0C0A-4B15-92F0-16D4A6785250}" type="sibTrans" cxnId="{16CE659E-BA41-42BE-AC0B-948F0505C0B0}">
      <dgm:prSet/>
      <dgm:spPr/>
      <dgm:t>
        <a:bodyPr/>
        <a:lstStyle/>
        <a:p>
          <a:endParaRPr lang="nb-NO" sz="2000"/>
        </a:p>
      </dgm:t>
    </dgm:pt>
    <dgm:pt modelId="{7C8DF48A-FA60-43C8-9356-1132D7E7C9FC}" type="parTrans" cxnId="{16CE659E-BA41-42BE-AC0B-948F0505C0B0}">
      <dgm:prSet/>
      <dgm:spPr/>
      <dgm:t>
        <a:bodyPr/>
        <a:lstStyle/>
        <a:p>
          <a:endParaRPr lang="nb-NO" sz="2000"/>
        </a:p>
      </dgm:t>
    </dgm:pt>
    <dgm:pt modelId="{8D64384E-293D-475B-96A4-C80AF20C48C2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/>
              <a:cs typeface="Times New Roman"/>
            </a:rPr>
            <a:t>Idrettskrets</a:t>
          </a:r>
        </a:p>
      </dgm:t>
    </dgm:pt>
    <dgm:pt modelId="{893F7057-D928-4565-922B-4A6025AC2FF3}" type="parTrans" cxnId="{FC592AB1-B759-4510-8E89-5F7E2E7B13C1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nb-NO"/>
        </a:p>
      </dgm:t>
    </dgm:pt>
    <dgm:pt modelId="{A203D37A-F294-40ED-B656-9E9E6614FF73}" type="sibTrans" cxnId="{FC592AB1-B759-4510-8E89-5F7E2E7B13C1}">
      <dgm:prSet/>
      <dgm:spPr/>
      <dgm:t>
        <a:bodyPr/>
        <a:lstStyle/>
        <a:p>
          <a:endParaRPr lang="nb-NO"/>
        </a:p>
      </dgm:t>
    </dgm:pt>
    <dgm:pt modelId="{111653DC-C551-4507-9F06-353E6F371D13}">
      <dgm:prSet phldrT="[Tekst]" custT="1"/>
      <dgm:spPr>
        <a:solidFill>
          <a:schemeClr val="bg1"/>
        </a:solidFill>
        <a:ln>
          <a:solidFill>
            <a:srgbClr val="00B05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 panose="02040502050405020303" pitchFamily="18" charset="0"/>
              <a:cs typeface="Times New Roman" pitchFamily="18" charset="0"/>
            </a:rPr>
            <a:t>Norges Hundekjørerforbund</a:t>
          </a:r>
        </a:p>
      </dgm:t>
    </dgm:pt>
    <dgm:pt modelId="{919022B6-E160-464E-8ABC-C48FEE8A4C14}" type="parTrans" cxnId="{8B6438C0-F751-4767-BF71-F700F85089F1}">
      <dgm:prSet/>
      <dgm:spPr>
        <a:ln w="38100">
          <a:solidFill>
            <a:srgbClr val="00B050"/>
          </a:solidFill>
        </a:ln>
      </dgm:spPr>
      <dgm:t>
        <a:bodyPr/>
        <a:lstStyle/>
        <a:p>
          <a:endParaRPr lang="nb-NO"/>
        </a:p>
      </dgm:t>
    </dgm:pt>
    <dgm:pt modelId="{F23B3325-8C53-4E09-BE02-DFDBD5F19F26}" type="sibTrans" cxnId="{8B6438C0-F751-4767-BF71-F700F85089F1}">
      <dgm:prSet/>
      <dgm:spPr/>
      <dgm:t>
        <a:bodyPr/>
        <a:lstStyle/>
        <a:p>
          <a:endParaRPr lang="nb-NO"/>
        </a:p>
      </dgm:t>
    </dgm:pt>
    <dgm:pt modelId="{DAA36E0C-6020-482A-98B8-8AA83D0B8E33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 dirty="0">
              <a:ln>
                <a:noFill/>
              </a:ln>
              <a:latin typeface="Georgia"/>
              <a:cs typeface="Times New Roman"/>
            </a:rPr>
            <a:t>Idrettsråd</a:t>
          </a:r>
        </a:p>
      </dgm:t>
    </dgm:pt>
    <dgm:pt modelId="{AA31EAA3-F330-4B3D-BD85-F82DC3E2DC22}" type="parTrans" cxnId="{0F65003C-0E6E-4D45-985A-2E002C3F85C1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nb-NO"/>
        </a:p>
      </dgm:t>
    </dgm:pt>
    <dgm:pt modelId="{B5627C27-8F42-4804-9F0B-5A9BFA2D4C5B}" type="sibTrans" cxnId="{0F65003C-0E6E-4D45-985A-2E002C3F85C1}">
      <dgm:prSet/>
      <dgm:spPr/>
      <dgm:t>
        <a:bodyPr/>
        <a:lstStyle/>
        <a:p>
          <a:endParaRPr lang="nb-NO"/>
        </a:p>
      </dgm:t>
    </dgm:pt>
    <dgm:pt modelId="{3158C509-33EC-4616-A94D-0FE136AC4A49}">
      <dgm:prSet phldrT="[Tekst]" custT="1"/>
      <dgm:spPr>
        <a:solidFill>
          <a:schemeClr val="bg1"/>
        </a:solidFill>
        <a:ln>
          <a:solidFill>
            <a:srgbClr val="00B05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/>
              <a:cs typeface="Times New Roman"/>
            </a:rPr>
            <a:t>Regioner</a:t>
          </a:r>
        </a:p>
      </dgm:t>
    </dgm:pt>
    <dgm:pt modelId="{F71BC10D-974D-4FD9-AD22-3643600E099A}" type="parTrans" cxnId="{E7F4AA68-8A5C-4512-B14A-5B834F919337}">
      <dgm:prSet/>
      <dgm:spPr>
        <a:ln w="38100">
          <a:solidFill>
            <a:srgbClr val="00B050"/>
          </a:solidFill>
        </a:ln>
      </dgm:spPr>
      <dgm:t>
        <a:bodyPr/>
        <a:lstStyle/>
        <a:p>
          <a:endParaRPr lang="nb-NO"/>
        </a:p>
      </dgm:t>
    </dgm:pt>
    <dgm:pt modelId="{347E55E7-A77D-49BD-B6E4-13BE8C991CBC}" type="sibTrans" cxnId="{E7F4AA68-8A5C-4512-B14A-5B834F919337}">
      <dgm:prSet/>
      <dgm:spPr/>
      <dgm:t>
        <a:bodyPr/>
        <a:lstStyle/>
        <a:p>
          <a:endParaRPr lang="nb-NO"/>
        </a:p>
      </dgm:t>
    </dgm:pt>
    <dgm:pt modelId="{59FCA5C3-CEDE-4079-927B-DF0C6E861C3D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0" i="0" u="none" dirty="0"/>
            <a:t>Hundekjørerklubben</a:t>
          </a:r>
          <a:endParaRPr lang="nb-NO" sz="1000" b="1" dirty="0">
            <a:ln>
              <a:noFill/>
            </a:ln>
            <a:latin typeface="Georgia"/>
            <a:cs typeface="Times New Roman"/>
          </a:endParaRPr>
        </a:p>
      </dgm:t>
    </dgm:pt>
    <dgm:pt modelId="{A9BC5171-F4E1-4BEC-B03C-48101231AC9F}" type="parTrans" cxnId="{45A873FE-6FF0-449F-AB08-6F8887B7CE29}">
      <dgm:prSet/>
      <dgm:spPr/>
      <dgm:t>
        <a:bodyPr/>
        <a:lstStyle/>
        <a:p>
          <a:endParaRPr lang="nb-NO"/>
        </a:p>
      </dgm:t>
    </dgm:pt>
    <dgm:pt modelId="{754CD331-8D40-4350-A6E1-50BA1EB939A9}" type="sibTrans" cxnId="{45A873FE-6FF0-449F-AB08-6F8887B7CE29}">
      <dgm:prSet/>
      <dgm:spPr/>
      <dgm:t>
        <a:bodyPr/>
        <a:lstStyle/>
        <a:p>
          <a:endParaRPr lang="nb-NO"/>
        </a:p>
      </dgm:t>
    </dgm:pt>
    <dgm:pt modelId="{A20F1FB1-EE08-42D8-914E-A0C388530F63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Håndball</a:t>
          </a:r>
        </a:p>
      </dgm:t>
    </dgm:pt>
    <dgm:pt modelId="{C19AD019-8F6E-4CC1-9025-59E02C50B2AF}" type="parTrans" cxnId="{6F3F9E6B-F7FA-4BE7-B678-CCDC2894ED4E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9894B266-E12F-46FE-8438-AA59A99F9801}" type="sibTrans" cxnId="{6F3F9E6B-F7FA-4BE7-B678-CCDC2894ED4E}">
      <dgm:prSet/>
      <dgm:spPr/>
      <dgm:t>
        <a:bodyPr/>
        <a:lstStyle/>
        <a:p>
          <a:endParaRPr lang="nb-NO"/>
        </a:p>
      </dgm:t>
    </dgm:pt>
    <dgm:pt modelId="{681EF358-348A-4459-A1B5-A666B051C431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Basket</a:t>
          </a:r>
        </a:p>
      </dgm:t>
    </dgm:pt>
    <dgm:pt modelId="{132899FE-4227-48BE-9F72-7425558032D8}" type="parTrans" cxnId="{D923B20E-7B64-46EF-AD19-2A7EDEF7FA07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612026C1-5C66-4D7C-9849-BFFC6ACB467B}" type="sibTrans" cxnId="{D923B20E-7B64-46EF-AD19-2A7EDEF7FA07}">
      <dgm:prSet/>
      <dgm:spPr/>
      <dgm:t>
        <a:bodyPr/>
        <a:lstStyle/>
        <a:p>
          <a:endParaRPr lang="nb-NO"/>
        </a:p>
      </dgm:t>
    </dgm:pt>
    <dgm:pt modelId="{4E0A53FE-E1D3-4845-8AE5-058D03CACA0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Svømming</a:t>
          </a:r>
        </a:p>
      </dgm:t>
    </dgm:pt>
    <dgm:pt modelId="{AD272C11-4F34-4F59-B311-33C2F0827059}" type="parTrans" cxnId="{A9B9FFFA-0B4E-45B8-86AF-545258C92A97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56849059-758F-47A4-AB2E-D36154EEBF4E}" type="sibTrans" cxnId="{A9B9FFFA-0B4E-45B8-86AF-545258C92A97}">
      <dgm:prSet/>
      <dgm:spPr/>
      <dgm:t>
        <a:bodyPr/>
        <a:lstStyle/>
        <a:p>
          <a:endParaRPr lang="nb-NO"/>
        </a:p>
      </dgm:t>
    </dgm:pt>
    <dgm:pt modelId="{1BA33D9B-F6BD-42AB-A408-32855F3C751A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Fotball</a:t>
          </a:r>
        </a:p>
      </dgm:t>
    </dgm:pt>
    <dgm:pt modelId="{267AE4D1-EF8A-4CAC-B4BE-AE0B73C0B768}" type="parTrans" cxnId="{B2CF328E-1B03-4FCE-98B0-45F961CD4CAD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F69B0A24-A242-47A3-95DD-39FCBCA7AA9D}" type="sibTrans" cxnId="{B2CF328E-1B03-4FCE-98B0-45F961CD4CAD}">
      <dgm:prSet/>
      <dgm:spPr/>
      <dgm:t>
        <a:bodyPr/>
        <a:lstStyle/>
        <a:p>
          <a:endParaRPr lang="nb-NO"/>
        </a:p>
      </dgm:t>
    </dgm:pt>
    <dgm:pt modelId="{915208E8-06D6-4336-BAE2-CC8D92CA4FC9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DFB97780-ED9A-49E3-9714-4F3C2074DC21}" type="parTrans" cxnId="{D8BAAC0F-A9A5-4D3E-B65F-5CF83DDDF097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92106DE0-058E-4B72-B400-AF8781C831C3}" type="sibTrans" cxnId="{D8BAAC0F-A9A5-4D3E-B65F-5CF83DDDF097}">
      <dgm:prSet/>
      <dgm:spPr/>
      <dgm:t>
        <a:bodyPr/>
        <a:lstStyle/>
        <a:p>
          <a:endParaRPr lang="nb-NO"/>
        </a:p>
      </dgm:t>
    </dgm:pt>
    <dgm:pt modelId="{7527ADAF-BB4E-4DD4-8C9D-1156BE5473A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CEE180E1-37D8-4ED6-B8AE-0325207F99DC}" type="parTrans" cxnId="{82BA6F20-99CA-425C-9F67-17932E5A50FA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88269B5-8F6C-4AF4-95A3-600F32D11049}" type="sibTrans" cxnId="{82BA6F20-99CA-425C-9F67-17932E5A50FA}">
      <dgm:prSet/>
      <dgm:spPr/>
      <dgm:t>
        <a:bodyPr/>
        <a:lstStyle/>
        <a:p>
          <a:endParaRPr lang="nb-NO"/>
        </a:p>
      </dgm:t>
    </dgm:pt>
    <dgm:pt modelId="{EF2C8A4C-875C-43F4-9D88-1D4D34BEEC8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647F9A13-3A62-432B-8D65-904A4AF4E2DF}" type="parTrans" cxnId="{F9061CC2-D686-4BC7-962F-07634E056229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140DA4ED-AF44-4B61-8DF3-91F20AB4FCD8}" type="sibTrans" cxnId="{F9061CC2-D686-4BC7-962F-07634E056229}">
      <dgm:prSet/>
      <dgm:spPr/>
      <dgm:t>
        <a:bodyPr/>
        <a:lstStyle/>
        <a:p>
          <a:endParaRPr lang="nb-NO"/>
        </a:p>
      </dgm:t>
    </dgm:pt>
    <dgm:pt modelId="{846FF1C0-3142-43B2-BF91-973912BD8CED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C79E3146-ADC9-4D32-AC85-4B0694E5A2F3}" type="parTrans" cxnId="{93BF8664-D6E1-4EEC-B07D-87D9A960F4E1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743E8DC0-5C48-4C62-9E7F-F7D363BE4CD9}" type="sibTrans" cxnId="{93BF8664-D6E1-4EEC-B07D-87D9A960F4E1}">
      <dgm:prSet/>
      <dgm:spPr/>
      <dgm:t>
        <a:bodyPr/>
        <a:lstStyle/>
        <a:p>
          <a:endParaRPr lang="nb-NO"/>
        </a:p>
      </dgm:t>
    </dgm:pt>
    <dgm:pt modelId="{51A69ED1-D7A0-4320-BD0A-BF1393E0510C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</a:p>
      </dgm:t>
    </dgm:pt>
    <dgm:pt modelId="{2757D6D6-0C2C-4ECC-B45C-207DF2A10008}" type="parTrans" cxnId="{19BF1AA1-141F-4067-9F18-A5BE596D031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DDFE9ECF-94A0-44C0-AA46-293D6A1BA51A}" type="sibTrans" cxnId="{19BF1AA1-141F-4067-9F18-A5BE596D031D}">
      <dgm:prSet/>
      <dgm:spPr/>
      <dgm:t>
        <a:bodyPr/>
        <a:lstStyle/>
        <a:p>
          <a:endParaRPr lang="nb-NO"/>
        </a:p>
      </dgm:t>
    </dgm:pt>
    <dgm:pt modelId="{A269CC47-45DA-43F2-8AEF-ACE74C8F4947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FB573FD6-FC4D-47D9-98D5-554613E68CB6}" type="parTrans" cxnId="{48150B7F-08FB-4C17-9C79-C4587D951D2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0AC6729-BEB3-44DA-B6CC-B36AC0EB8750}" type="sibTrans" cxnId="{48150B7F-08FB-4C17-9C79-C4587D951D2D}">
      <dgm:prSet/>
      <dgm:spPr/>
      <dgm:t>
        <a:bodyPr/>
        <a:lstStyle/>
        <a:p>
          <a:endParaRPr lang="nb-NO"/>
        </a:p>
      </dgm:t>
    </dgm:pt>
    <dgm:pt modelId="{D9A26E27-CD2F-4CEC-AECF-E9DCB874DE6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12117633-79DF-4467-A765-F21A7C03CFC1}" type="parTrans" cxnId="{A06F2248-9A4F-49B6-855E-FC27A5B1356E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F2D916B-742A-48F6-9147-C7F363810AF4}" type="sibTrans" cxnId="{A06F2248-9A4F-49B6-855E-FC27A5B1356E}">
      <dgm:prSet/>
      <dgm:spPr/>
      <dgm:t>
        <a:bodyPr/>
        <a:lstStyle/>
        <a:p>
          <a:endParaRPr lang="nb-NO"/>
        </a:p>
      </dgm:t>
    </dgm:pt>
    <dgm:pt modelId="{04F946C1-3663-4A53-9E48-1E284FFF660B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7DE7B935-92FD-486A-80D4-F1B1E01444F5}" type="parTrans" cxnId="{7D19D841-7FD8-46B7-A0E4-BF9C8687AF6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A3CC1BD-9852-4342-B4F3-5152BE097F24}" type="sibTrans" cxnId="{7D19D841-7FD8-46B7-A0E4-BF9C8687AF60}">
      <dgm:prSet/>
      <dgm:spPr/>
      <dgm:t>
        <a:bodyPr/>
        <a:lstStyle/>
        <a:p>
          <a:endParaRPr lang="nb-NO"/>
        </a:p>
      </dgm:t>
    </dgm:pt>
    <dgm:pt modelId="{EC0DA0DA-8D50-475C-932A-28184CA8FD2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61168B91-FD24-4BB0-9A70-57D1693CB15D}" type="parTrans" cxnId="{BB84B23F-7048-4B01-8218-1FD1F27E73FB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394116F2-DCBF-4D74-AB3E-324835BA59E1}" type="sibTrans" cxnId="{BB84B23F-7048-4B01-8218-1FD1F27E73FB}">
      <dgm:prSet/>
      <dgm:spPr/>
      <dgm:t>
        <a:bodyPr/>
        <a:lstStyle/>
        <a:p>
          <a:endParaRPr lang="nb-NO"/>
        </a:p>
      </dgm:t>
    </dgm:pt>
    <dgm:pt modelId="{8223DA64-4FC1-493C-B535-144205A0758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4FA2EE72-38F8-43F5-8B01-E8014E245F44}" type="parTrans" cxnId="{49CD9B3C-50D2-44DB-B083-DB9160E61FF7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44CA35B5-DEAB-4401-84DC-E26DF4C9DFAC}" type="sibTrans" cxnId="{49CD9B3C-50D2-44DB-B083-DB9160E61FF7}">
      <dgm:prSet/>
      <dgm:spPr/>
      <dgm:t>
        <a:bodyPr/>
        <a:lstStyle/>
        <a:p>
          <a:endParaRPr lang="nb-NO"/>
        </a:p>
      </dgm:t>
    </dgm:pt>
    <dgm:pt modelId="{E77ED591-3F8F-4308-9833-F963CE25AC7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2040458E-1939-4FF9-B280-18F824681EDE}" type="parTrans" cxnId="{F64F050F-E796-4AD9-B3BC-F115EAA3686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AA0C7F19-60CB-49E7-AFFC-17CBE5813282}" type="sibTrans" cxnId="{F64F050F-E796-4AD9-B3BC-F115EAA36860}">
      <dgm:prSet/>
      <dgm:spPr/>
      <dgm:t>
        <a:bodyPr/>
        <a:lstStyle/>
        <a:p>
          <a:endParaRPr lang="nb-NO"/>
        </a:p>
      </dgm:t>
    </dgm:pt>
    <dgm:pt modelId="{119D5ABB-154D-4D99-9874-2DC35167187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96AC900E-B6D2-4D31-8DD9-5FBF75BB8CBC}" type="parTrans" cxnId="{D599EA99-5219-4BF7-8CB2-C1279530081A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40B443D-4B53-4BE2-A5EC-AA98C8EADB0A}" type="sibTrans" cxnId="{D599EA99-5219-4BF7-8CB2-C1279530081A}">
      <dgm:prSet/>
      <dgm:spPr/>
      <dgm:t>
        <a:bodyPr/>
        <a:lstStyle/>
        <a:p>
          <a:endParaRPr lang="nb-NO"/>
        </a:p>
      </dgm:t>
    </dgm:pt>
    <dgm:pt modelId="{35F1E2E4-9737-4C3E-B949-62F57B51076A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Innebandy</a:t>
          </a:r>
        </a:p>
      </dgm:t>
    </dgm:pt>
    <dgm:pt modelId="{996A379C-7CDF-4A30-AA90-FA825DADDEAA}" type="sibTrans" cxnId="{0879BCE9-DB4F-433F-805A-BA05CD30A95D}">
      <dgm:prSet/>
      <dgm:spPr/>
      <dgm:t>
        <a:bodyPr/>
        <a:lstStyle/>
        <a:p>
          <a:endParaRPr lang="nb-NO"/>
        </a:p>
      </dgm:t>
    </dgm:pt>
    <dgm:pt modelId="{847778E2-F744-4A66-8FEF-32763C9B029B}" type="parTrans" cxnId="{0879BCE9-DB4F-433F-805A-BA05CD30A95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96B222A-21D3-4FDE-AD09-847BC5B610E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E504EEAD-8CDF-409C-AF20-B9281C85E289}" type="sibTrans" cxnId="{D75737D9-1BEF-484B-8108-04458CC4B330}">
      <dgm:prSet/>
      <dgm:spPr/>
      <dgm:t>
        <a:bodyPr/>
        <a:lstStyle/>
        <a:p>
          <a:endParaRPr lang="nb-NO"/>
        </a:p>
      </dgm:t>
    </dgm:pt>
    <dgm:pt modelId="{5AFE0835-7F23-43DE-8F05-96FCAF2B2797}" type="parTrans" cxnId="{D75737D9-1BEF-484B-8108-04458CC4B33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5B30BFC-F548-4F42-AF71-CA8BAA6B7E36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B2CA9AA8-3C5B-4CD2-BC7D-1B614958AD97}" type="sibTrans" cxnId="{94A7E470-8D49-427A-BB45-9E1E582143C9}">
      <dgm:prSet/>
      <dgm:spPr/>
      <dgm:t>
        <a:bodyPr/>
        <a:lstStyle/>
        <a:p>
          <a:endParaRPr lang="nb-NO"/>
        </a:p>
      </dgm:t>
    </dgm:pt>
    <dgm:pt modelId="{074851FB-599C-418C-B7DC-D7D9F69C6049}" type="parTrans" cxnId="{94A7E470-8D49-427A-BB45-9E1E582143C9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7B85922-41DB-473F-AFC3-56189FA7C691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2EFC8BC7-54F9-4032-8CA2-54B9D5ECE7AB}" type="sibTrans" cxnId="{0D9408E3-6710-47F2-A9C9-39EF9947C325}">
      <dgm:prSet/>
      <dgm:spPr/>
      <dgm:t>
        <a:bodyPr/>
        <a:lstStyle/>
        <a:p>
          <a:endParaRPr lang="nb-NO"/>
        </a:p>
      </dgm:t>
    </dgm:pt>
    <dgm:pt modelId="{3DFEEF26-AD9B-49FF-9CB8-7AC97028744A}" type="parTrans" cxnId="{0D9408E3-6710-47F2-A9C9-39EF9947C325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86EF471-F5D0-4CB5-BFDE-2E940C76AB30}" type="pres">
      <dgm:prSet presAssocID="{253C60CA-C320-4F2C-A96B-F0123AAAE1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A9ACDB-5F7C-42DE-88E3-6593B833AB89}" type="pres">
      <dgm:prSet presAssocID="{7FE1DDC6-9439-43BE-968C-3BFE93DA0181}" presName="hierRoot1" presStyleCnt="0">
        <dgm:presLayoutVars>
          <dgm:hierBranch val="init"/>
        </dgm:presLayoutVars>
      </dgm:prSet>
      <dgm:spPr/>
    </dgm:pt>
    <dgm:pt modelId="{5CED08BC-2B73-49BC-BE74-F656DB163F7E}" type="pres">
      <dgm:prSet presAssocID="{7FE1DDC6-9439-43BE-968C-3BFE93DA0181}" presName="rootComposite1" presStyleCnt="0"/>
      <dgm:spPr/>
    </dgm:pt>
    <dgm:pt modelId="{CE038A40-4041-460E-A9BE-A6B3B1681668}" type="pres">
      <dgm:prSet presAssocID="{7FE1DDC6-9439-43BE-968C-3BFE93DA0181}" presName="rootText1" presStyleLbl="node0" presStyleIdx="0" presStyleCnt="2" custScaleX="398174" custScaleY="109724" custLinFactX="96236" custLinFactY="-66786" custLinFactNeighborX="100000" custLinFactNeighborY="-100000">
        <dgm:presLayoutVars>
          <dgm:chPref val="3"/>
        </dgm:presLayoutVars>
      </dgm:prSet>
      <dgm:spPr/>
    </dgm:pt>
    <dgm:pt modelId="{C8C41AAD-9087-484E-B86F-6DAA9795C0D9}" type="pres">
      <dgm:prSet presAssocID="{7FE1DDC6-9439-43BE-968C-3BFE93DA0181}" presName="rootConnector1" presStyleLbl="node1" presStyleIdx="0" presStyleCnt="0"/>
      <dgm:spPr/>
    </dgm:pt>
    <dgm:pt modelId="{C01D1427-5EBF-4BC2-98D5-D3B4FAC7D8CD}" type="pres">
      <dgm:prSet presAssocID="{7FE1DDC6-9439-43BE-968C-3BFE93DA0181}" presName="hierChild2" presStyleCnt="0"/>
      <dgm:spPr/>
    </dgm:pt>
    <dgm:pt modelId="{D69E5F6D-5A2C-4DE2-815C-90C68230CEB7}" type="pres">
      <dgm:prSet presAssocID="{893F7057-D928-4565-922B-4A6025AC2FF3}" presName="Name37" presStyleLbl="parChTrans1D2" presStyleIdx="0" presStyleCnt="7"/>
      <dgm:spPr/>
    </dgm:pt>
    <dgm:pt modelId="{4D3CDE79-CAE7-41C9-B69A-DD279F0101F5}" type="pres">
      <dgm:prSet presAssocID="{8D64384E-293D-475B-96A4-C80AF20C48C2}" presName="hierRoot2" presStyleCnt="0">
        <dgm:presLayoutVars>
          <dgm:hierBranch val="init"/>
        </dgm:presLayoutVars>
      </dgm:prSet>
      <dgm:spPr/>
    </dgm:pt>
    <dgm:pt modelId="{D9117AE8-A23D-4EEF-8059-303873A85B21}" type="pres">
      <dgm:prSet presAssocID="{8D64384E-293D-475B-96A4-C80AF20C48C2}" presName="rootComposite" presStyleCnt="0"/>
      <dgm:spPr/>
    </dgm:pt>
    <dgm:pt modelId="{36EB9C22-AA65-4449-BC94-E8D0980449BD}" type="pres">
      <dgm:prSet presAssocID="{8D64384E-293D-475B-96A4-C80AF20C48C2}" presName="rootText" presStyleLbl="node2" presStyleIdx="0" presStyleCnt="7" custScaleX="96352" custScaleY="76486" custLinFactX="19269" custLinFactY="-65894" custLinFactNeighborX="100000" custLinFactNeighborY="-100000">
        <dgm:presLayoutVars>
          <dgm:chPref val="3"/>
        </dgm:presLayoutVars>
      </dgm:prSet>
      <dgm:spPr/>
    </dgm:pt>
    <dgm:pt modelId="{A9E1F168-F071-47DA-A569-6D3632127AE1}" type="pres">
      <dgm:prSet presAssocID="{8D64384E-293D-475B-96A4-C80AF20C48C2}" presName="rootConnector" presStyleLbl="node2" presStyleIdx="0" presStyleCnt="7"/>
      <dgm:spPr/>
    </dgm:pt>
    <dgm:pt modelId="{914F8EBD-1748-495E-AC5A-796EEF16569D}" type="pres">
      <dgm:prSet presAssocID="{8D64384E-293D-475B-96A4-C80AF20C48C2}" presName="hierChild4" presStyleCnt="0"/>
      <dgm:spPr/>
    </dgm:pt>
    <dgm:pt modelId="{EB5116A0-0C68-4A16-9130-A948A980D4A7}" type="pres">
      <dgm:prSet presAssocID="{AA31EAA3-F330-4B3D-BD85-F82DC3E2DC22}" presName="Name37" presStyleLbl="parChTrans1D3" presStyleIdx="0" presStyleCnt="17"/>
      <dgm:spPr/>
    </dgm:pt>
    <dgm:pt modelId="{1BF46263-566F-43CA-8B41-D31F2003737A}" type="pres">
      <dgm:prSet presAssocID="{DAA36E0C-6020-482A-98B8-8AA83D0B8E33}" presName="hierRoot2" presStyleCnt="0">
        <dgm:presLayoutVars>
          <dgm:hierBranch val="init"/>
        </dgm:presLayoutVars>
      </dgm:prSet>
      <dgm:spPr/>
    </dgm:pt>
    <dgm:pt modelId="{C999C5A2-BB1E-41ED-97F4-161304F7C243}" type="pres">
      <dgm:prSet presAssocID="{DAA36E0C-6020-482A-98B8-8AA83D0B8E33}" presName="rootComposite" presStyleCnt="0"/>
      <dgm:spPr/>
    </dgm:pt>
    <dgm:pt modelId="{1E6347D8-0080-48A1-A9BB-7A5EBB31E4DD}" type="pres">
      <dgm:prSet presAssocID="{DAA36E0C-6020-482A-98B8-8AA83D0B8E33}" presName="rootText" presStyleLbl="node3" presStyleIdx="0" presStyleCnt="17" custScaleX="106460" custScaleY="89804" custLinFactY="-67531" custLinFactNeighborX="94562" custLinFactNeighborY="-100000">
        <dgm:presLayoutVars>
          <dgm:chPref val="3"/>
        </dgm:presLayoutVars>
      </dgm:prSet>
      <dgm:spPr/>
    </dgm:pt>
    <dgm:pt modelId="{B1881F72-CBE4-44B3-9B23-0B852DED05CF}" type="pres">
      <dgm:prSet presAssocID="{DAA36E0C-6020-482A-98B8-8AA83D0B8E33}" presName="rootConnector" presStyleLbl="node3" presStyleIdx="0" presStyleCnt="17"/>
      <dgm:spPr/>
    </dgm:pt>
    <dgm:pt modelId="{5B9C5F93-D95C-4460-ABAD-EEF1298D0733}" type="pres">
      <dgm:prSet presAssocID="{DAA36E0C-6020-482A-98B8-8AA83D0B8E33}" presName="hierChild4" presStyleCnt="0"/>
      <dgm:spPr/>
    </dgm:pt>
    <dgm:pt modelId="{7499B582-FE07-4855-8146-D2A98B00A1E2}" type="pres">
      <dgm:prSet presAssocID="{DAA36E0C-6020-482A-98B8-8AA83D0B8E33}" presName="hierChild5" presStyleCnt="0"/>
      <dgm:spPr/>
    </dgm:pt>
    <dgm:pt modelId="{E5187467-4D33-4462-98F1-7642877DA93A}" type="pres">
      <dgm:prSet presAssocID="{8D64384E-293D-475B-96A4-C80AF20C48C2}" presName="hierChild5" presStyleCnt="0"/>
      <dgm:spPr/>
    </dgm:pt>
    <dgm:pt modelId="{2C020BB3-2E09-41AC-AC23-161EF5381865}" type="pres">
      <dgm:prSet presAssocID="{919022B6-E160-464E-8ABC-C48FEE8A4C14}" presName="Name37" presStyleLbl="parChTrans1D2" presStyleIdx="1" presStyleCnt="7"/>
      <dgm:spPr/>
    </dgm:pt>
    <dgm:pt modelId="{CE7FCA33-A935-41AE-9552-9E7C20FE92D5}" type="pres">
      <dgm:prSet presAssocID="{111653DC-C551-4507-9F06-353E6F371D13}" presName="hierRoot2" presStyleCnt="0">
        <dgm:presLayoutVars>
          <dgm:hierBranch val="init"/>
        </dgm:presLayoutVars>
      </dgm:prSet>
      <dgm:spPr/>
    </dgm:pt>
    <dgm:pt modelId="{B6C64023-479F-42E6-93E7-8759F6051F5D}" type="pres">
      <dgm:prSet presAssocID="{111653DC-C551-4507-9F06-353E6F371D13}" presName="rootComposite" presStyleCnt="0"/>
      <dgm:spPr/>
    </dgm:pt>
    <dgm:pt modelId="{E2CDCCE7-0425-468E-B0D1-296767F3FABC}" type="pres">
      <dgm:prSet presAssocID="{111653DC-C551-4507-9F06-353E6F371D13}" presName="rootText" presStyleLbl="node2" presStyleIdx="1" presStyleCnt="7" custScaleX="121137" custScaleY="86942" custLinFactX="100000" custLinFactY="-65894" custLinFactNeighborX="175824" custLinFactNeighborY="-100000">
        <dgm:presLayoutVars>
          <dgm:chPref val="3"/>
        </dgm:presLayoutVars>
      </dgm:prSet>
      <dgm:spPr/>
    </dgm:pt>
    <dgm:pt modelId="{D5F528FD-7B75-4AD2-8BEB-9FA06FB93336}" type="pres">
      <dgm:prSet presAssocID="{111653DC-C551-4507-9F06-353E6F371D13}" presName="rootConnector" presStyleLbl="node2" presStyleIdx="1" presStyleCnt="7"/>
      <dgm:spPr/>
    </dgm:pt>
    <dgm:pt modelId="{98C2192E-5AD8-43EC-831F-CA895ADF3E19}" type="pres">
      <dgm:prSet presAssocID="{111653DC-C551-4507-9F06-353E6F371D13}" presName="hierChild4" presStyleCnt="0"/>
      <dgm:spPr/>
    </dgm:pt>
    <dgm:pt modelId="{830D5591-04DD-4AA4-AD41-952545705D17}" type="pres">
      <dgm:prSet presAssocID="{F71BC10D-974D-4FD9-AD22-3643600E099A}" presName="Name37" presStyleLbl="parChTrans1D3" presStyleIdx="1" presStyleCnt="17"/>
      <dgm:spPr/>
    </dgm:pt>
    <dgm:pt modelId="{2B1BEF9B-D10E-47AF-BA78-21DB4D20D8FB}" type="pres">
      <dgm:prSet presAssocID="{3158C509-33EC-4616-A94D-0FE136AC4A49}" presName="hierRoot2" presStyleCnt="0">
        <dgm:presLayoutVars>
          <dgm:hierBranch val="init"/>
        </dgm:presLayoutVars>
      </dgm:prSet>
      <dgm:spPr/>
    </dgm:pt>
    <dgm:pt modelId="{075910BF-6E2E-4C23-BF64-D844EEC18725}" type="pres">
      <dgm:prSet presAssocID="{3158C509-33EC-4616-A94D-0FE136AC4A49}" presName="rootComposite" presStyleCnt="0"/>
      <dgm:spPr/>
    </dgm:pt>
    <dgm:pt modelId="{4B6CBB5A-7C88-405E-9BD6-F2A513674C2D}" type="pres">
      <dgm:prSet presAssocID="{3158C509-33EC-4616-A94D-0FE136AC4A49}" presName="rootText" presStyleLbl="node3" presStyleIdx="1" presStyleCnt="17" custScaleX="108323" custScaleY="63841" custLinFactX="100000" custLinFactY="-65006" custLinFactNeighborX="158177" custLinFactNeighborY="-100000">
        <dgm:presLayoutVars>
          <dgm:chPref val="3"/>
        </dgm:presLayoutVars>
      </dgm:prSet>
      <dgm:spPr/>
    </dgm:pt>
    <dgm:pt modelId="{218EE90D-E924-4B2E-8E4A-B06668E7F5B8}" type="pres">
      <dgm:prSet presAssocID="{3158C509-33EC-4616-A94D-0FE136AC4A49}" presName="rootConnector" presStyleLbl="node3" presStyleIdx="1" presStyleCnt="17"/>
      <dgm:spPr/>
    </dgm:pt>
    <dgm:pt modelId="{D3A18D04-B3FD-4E41-9893-66F30B392554}" type="pres">
      <dgm:prSet presAssocID="{3158C509-33EC-4616-A94D-0FE136AC4A49}" presName="hierChild4" presStyleCnt="0"/>
      <dgm:spPr/>
    </dgm:pt>
    <dgm:pt modelId="{3F07585E-28EC-4AD9-9A69-C1637845F9EE}" type="pres">
      <dgm:prSet presAssocID="{3158C509-33EC-4616-A94D-0FE136AC4A49}" presName="hierChild5" presStyleCnt="0"/>
      <dgm:spPr/>
    </dgm:pt>
    <dgm:pt modelId="{FFB91D35-DE2F-4CE4-B768-945151F37896}" type="pres">
      <dgm:prSet presAssocID="{111653DC-C551-4507-9F06-353E6F371D13}" presName="hierChild5" presStyleCnt="0"/>
      <dgm:spPr/>
    </dgm:pt>
    <dgm:pt modelId="{AF795B41-A5A6-4C6A-AD5B-B6CCFC9D7157}" type="pres">
      <dgm:prSet presAssocID="{7FE1DDC6-9439-43BE-968C-3BFE93DA0181}" presName="hierChild3" presStyleCnt="0"/>
      <dgm:spPr/>
    </dgm:pt>
    <dgm:pt modelId="{C034485A-297A-4C99-AB9A-908B6FB6431E}" type="pres">
      <dgm:prSet presAssocID="{59FCA5C3-CEDE-4079-927B-DF0C6E861C3D}" presName="hierRoot1" presStyleCnt="0">
        <dgm:presLayoutVars>
          <dgm:hierBranch val="init"/>
        </dgm:presLayoutVars>
      </dgm:prSet>
      <dgm:spPr/>
    </dgm:pt>
    <dgm:pt modelId="{25BA9C27-A9F0-4070-B15B-ABE8A6B7E775}" type="pres">
      <dgm:prSet presAssocID="{59FCA5C3-CEDE-4079-927B-DF0C6E861C3D}" presName="rootComposite1" presStyleCnt="0"/>
      <dgm:spPr/>
    </dgm:pt>
    <dgm:pt modelId="{B1D3D76F-CA16-403B-9AC9-6AC34CC79FC8}" type="pres">
      <dgm:prSet presAssocID="{59FCA5C3-CEDE-4079-927B-DF0C6E861C3D}" presName="rootText1" presStyleLbl="node0" presStyleIdx="1" presStyleCnt="2" custScaleX="130416" custScaleY="94160" custLinFactX="-74300" custLinFactY="5707" custLinFactNeighborX="-100000" custLinFactNeighborY="100000">
        <dgm:presLayoutVars>
          <dgm:chPref val="3"/>
        </dgm:presLayoutVars>
      </dgm:prSet>
      <dgm:spPr/>
    </dgm:pt>
    <dgm:pt modelId="{9AE30890-F3AC-46DC-A52C-C1941E21FCE4}" type="pres">
      <dgm:prSet presAssocID="{59FCA5C3-CEDE-4079-927B-DF0C6E861C3D}" presName="rootConnector1" presStyleLbl="node1" presStyleIdx="0" presStyleCnt="0"/>
      <dgm:spPr/>
    </dgm:pt>
    <dgm:pt modelId="{46D02C19-589A-4BD2-BE30-5B3E2C0BEBCE}" type="pres">
      <dgm:prSet presAssocID="{59FCA5C3-CEDE-4079-927B-DF0C6E861C3D}" presName="hierChild2" presStyleCnt="0"/>
      <dgm:spPr/>
    </dgm:pt>
    <dgm:pt modelId="{293D65F7-AB1A-48A4-8E4E-DDBFC0217AC1}" type="pres">
      <dgm:prSet presAssocID="{847778E2-F744-4A66-8FEF-32763C9B029B}" presName="Name37" presStyleLbl="parChTrans1D2" presStyleIdx="2" presStyleCnt="7"/>
      <dgm:spPr/>
    </dgm:pt>
    <dgm:pt modelId="{B2583D85-A0DF-4DCD-97F2-89799796BA99}" type="pres">
      <dgm:prSet presAssocID="{35F1E2E4-9737-4C3E-B949-62F57B51076A}" presName="hierRoot2" presStyleCnt="0">
        <dgm:presLayoutVars>
          <dgm:hierBranch val="init"/>
        </dgm:presLayoutVars>
      </dgm:prSet>
      <dgm:spPr/>
    </dgm:pt>
    <dgm:pt modelId="{07C7DDE8-9377-4F9E-BD73-1713A03ABD44}" type="pres">
      <dgm:prSet presAssocID="{35F1E2E4-9737-4C3E-B949-62F57B51076A}" presName="rootComposite" presStyleCnt="0"/>
      <dgm:spPr/>
    </dgm:pt>
    <dgm:pt modelId="{2F6BC818-0F69-494A-8B8F-9A21287181FD}" type="pres">
      <dgm:prSet presAssocID="{35F1E2E4-9737-4C3E-B949-62F57B51076A}" presName="rootText" presStyleLbl="node2" presStyleIdx="2" presStyleCnt="7" custScaleX="74063" custScaleY="55543" custLinFactX="-44609" custLinFactY="26530" custLinFactNeighborX="-100000" custLinFactNeighborY="100000">
        <dgm:presLayoutVars>
          <dgm:chPref val="3"/>
        </dgm:presLayoutVars>
      </dgm:prSet>
      <dgm:spPr/>
    </dgm:pt>
    <dgm:pt modelId="{D0946D2D-AB92-4D50-95CE-CDE53CF5CEA7}" type="pres">
      <dgm:prSet presAssocID="{35F1E2E4-9737-4C3E-B949-62F57B51076A}" presName="rootConnector" presStyleLbl="node2" presStyleIdx="2" presStyleCnt="7"/>
      <dgm:spPr/>
    </dgm:pt>
    <dgm:pt modelId="{B634E410-9692-45F5-9C76-C4F61B8E7B71}" type="pres">
      <dgm:prSet presAssocID="{35F1E2E4-9737-4C3E-B949-62F57B51076A}" presName="hierChild4" presStyleCnt="0"/>
      <dgm:spPr/>
    </dgm:pt>
    <dgm:pt modelId="{39BE49C4-231B-4F6F-AC8E-CF6891D14E36}" type="pres">
      <dgm:prSet presAssocID="{FB573FD6-FC4D-47D9-98D5-554613E68CB6}" presName="Name37" presStyleLbl="parChTrans1D3" presStyleIdx="2" presStyleCnt="17"/>
      <dgm:spPr/>
    </dgm:pt>
    <dgm:pt modelId="{1469C2A8-5D16-4ACD-A2D3-5803F0375E97}" type="pres">
      <dgm:prSet presAssocID="{A269CC47-45DA-43F2-8AEF-ACE74C8F4947}" presName="hierRoot2" presStyleCnt="0">
        <dgm:presLayoutVars>
          <dgm:hierBranch val="init"/>
        </dgm:presLayoutVars>
      </dgm:prSet>
      <dgm:spPr/>
    </dgm:pt>
    <dgm:pt modelId="{A7EA8F74-AB59-479F-A8C8-5ECAD9936E46}" type="pres">
      <dgm:prSet presAssocID="{A269CC47-45DA-43F2-8AEF-ACE74C8F4947}" presName="rootComposite" presStyleCnt="0"/>
      <dgm:spPr/>
    </dgm:pt>
    <dgm:pt modelId="{85E36B2B-467C-4DD1-BB61-CCA431C19B76}" type="pres">
      <dgm:prSet presAssocID="{A269CC47-45DA-43F2-8AEF-ACE74C8F4947}" presName="rootText" presStyleLbl="node3" presStyleIdx="2" presStyleCnt="17" custScaleX="56163" custScaleY="32207" custLinFactX="-55438" custLinFactNeighborX="-100000" custLinFactNeighborY="92123">
        <dgm:presLayoutVars>
          <dgm:chPref val="3"/>
        </dgm:presLayoutVars>
      </dgm:prSet>
      <dgm:spPr/>
    </dgm:pt>
    <dgm:pt modelId="{D74C7BB1-AA9E-44A4-884F-BECABE665663}" type="pres">
      <dgm:prSet presAssocID="{A269CC47-45DA-43F2-8AEF-ACE74C8F4947}" presName="rootConnector" presStyleLbl="node3" presStyleIdx="2" presStyleCnt="17"/>
      <dgm:spPr/>
    </dgm:pt>
    <dgm:pt modelId="{7AF11E43-5105-41E9-BE69-937B49211CEA}" type="pres">
      <dgm:prSet presAssocID="{A269CC47-45DA-43F2-8AEF-ACE74C8F4947}" presName="hierChild4" presStyleCnt="0"/>
      <dgm:spPr/>
    </dgm:pt>
    <dgm:pt modelId="{56E288E9-11C2-4E0C-8947-9C219DEEF47A}" type="pres">
      <dgm:prSet presAssocID="{A269CC47-45DA-43F2-8AEF-ACE74C8F4947}" presName="hierChild5" presStyleCnt="0"/>
      <dgm:spPr/>
    </dgm:pt>
    <dgm:pt modelId="{B482D977-433B-4F68-8BAC-B91F5787B936}" type="pres">
      <dgm:prSet presAssocID="{12117633-79DF-4467-A765-F21A7C03CFC1}" presName="Name37" presStyleLbl="parChTrans1D3" presStyleIdx="3" presStyleCnt="17"/>
      <dgm:spPr/>
    </dgm:pt>
    <dgm:pt modelId="{5AD75FA2-B922-41A9-8C25-B1DB4D4BF947}" type="pres">
      <dgm:prSet presAssocID="{D9A26E27-CD2F-4CEC-AECF-E9DCB874DE64}" presName="hierRoot2" presStyleCnt="0">
        <dgm:presLayoutVars>
          <dgm:hierBranch val="init"/>
        </dgm:presLayoutVars>
      </dgm:prSet>
      <dgm:spPr/>
    </dgm:pt>
    <dgm:pt modelId="{6FF9836A-0B85-4DB9-9885-CEFC8EBFB074}" type="pres">
      <dgm:prSet presAssocID="{D9A26E27-CD2F-4CEC-AECF-E9DCB874DE64}" presName="rootComposite" presStyleCnt="0"/>
      <dgm:spPr/>
    </dgm:pt>
    <dgm:pt modelId="{FE7C1223-82F2-4601-9A12-235D54B9D68B}" type="pres">
      <dgm:prSet presAssocID="{D9A26E27-CD2F-4CEC-AECF-E9DCB874DE64}" presName="rootText" presStyleLbl="node3" presStyleIdx="3" presStyleCnt="17" custScaleX="56163" custScaleY="32207" custLinFactX="-55438" custLinFactNeighborX="-100000" custLinFactNeighborY="58412">
        <dgm:presLayoutVars>
          <dgm:chPref val="3"/>
        </dgm:presLayoutVars>
      </dgm:prSet>
      <dgm:spPr/>
    </dgm:pt>
    <dgm:pt modelId="{B4CD6068-71C1-460D-BE90-51A3EF806BB8}" type="pres">
      <dgm:prSet presAssocID="{D9A26E27-CD2F-4CEC-AECF-E9DCB874DE64}" presName="rootConnector" presStyleLbl="node3" presStyleIdx="3" presStyleCnt="17"/>
      <dgm:spPr/>
    </dgm:pt>
    <dgm:pt modelId="{4F0657EB-9D65-48AB-9521-9A82B93B760D}" type="pres">
      <dgm:prSet presAssocID="{D9A26E27-CD2F-4CEC-AECF-E9DCB874DE64}" presName="hierChild4" presStyleCnt="0"/>
      <dgm:spPr/>
    </dgm:pt>
    <dgm:pt modelId="{6DAE730D-06BC-44E8-B5A5-2283CB3B4F25}" type="pres">
      <dgm:prSet presAssocID="{D9A26E27-CD2F-4CEC-AECF-E9DCB874DE64}" presName="hierChild5" presStyleCnt="0"/>
      <dgm:spPr/>
    </dgm:pt>
    <dgm:pt modelId="{BDA29162-EDF3-4E1E-95A8-2D7378DD530B}" type="pres">
      <dgm:prSet presAssocID="{7DE7B935-92FD-486A-80D4-F1B1E01444F5}" presName="Name37" presStyleLbl="parChTrans1D3" presStyleIdx="4" presStyleCnt="17"/>
      <dgm:spPr/>
    </dgm:pt>
    <dgm:pt modelId="{A88C82F2-B33A-4CAC-9CA4-BDDE703C8A96}" type="pres">
      <dgm:prSet presAssocID="{04F946C1-3663-4A53-9E48-1E284FFF660B}" presName="hierRoot2" presStyleCnt="0">
        <dgm:presLayoutVars>
          <dgm:hierBranch val="init"/>
        </dgm:presLayoutVars>
      </dgm:prSet>
      <dgm:spPr/>
    </dgm:pt>
    <dgm:pt modelId="{E6ABAE54-98A7-47B4-84F4-74A1D8206237}" type="pres">
      <dgm:prSet presAssocID="{04F946C1-3663-4A53-9E48-1E284FFF660B}" presName="rootComposite" presStyleCnt="0"/>
      <dgm:spPr/>
    </dgm:pt>
    <dgm:pt modelId="{4FC75814-6E72-4EE8-85AE-66218226398B}" type="pres">
      <dgm:prSet presAssocID="{04F946C1-3663-4A53-9E48-1E284FFF660B}" presName="rootText" presStyleLbl="node3" presStyleIdx="4" presStyleCnt="17" custScaleX="56163" custScaleY="32207" custLinFactX="-56262" custLinFactNeighborX="-100000" custLinFactNeighborY="28405">
        <dgm:presLayoutVars>
          <dgm:chPref val="3"/>
        </dgm:presLayoutVars>
      </dgm:prSet>
      <dgm:spPr/>
    </dgm:pt>
    <dgm:pt modelId="{D5F05281-7E46-43A6-B402-B533A471BB6A}" type="pres">
      <dgm:prSet presAssocID="{04F946C1-3663-4A53-9E48-1E284FFF660B}" presName="rootConnector" presStyleLbl="node3" presStyleIdx="4" presStyleCnt="17"/>
      <dgm:spPr/>
    </dgm:pt>
    <dgm:pt modelId="{AEEC86F1-625D-4511-A536-8AD23BDE5343}" type="pres">
      <dgm:prSet presAssocID="{04F946C1-3663-4A53-9E48-1E284FFF660B}" presName="hierChild4" presStyleCnt="0"/>
      <dgm:spPr/>
    </dgm:pt>
    <dgm:pt modelId="{D6F3521F-2F91-47B1-A164-0252B520392C}" type="pres">
      <dgm:prSet presAssocID="{04F946C1-3663-4A53-9E48-1E284FFF660B}" presName="hierChild5" presStyleCnt="0"/>
      <dgm:spPr/>
    </dgm:pt>
    <dgm:pt modelId="{48D44FBB-59C6-44A6-A677-EC2C19281614}" type="pres">
      <dgm:prSet presAssocID="{35F1E2E4-9737-4C3E-B949-62F57B51076A}" presName="hierChild5" presStyleCnt="0"/>
      <dgm:spPr/>
    </dgm:pt>
    <dgm:pt modelId="{5D085D5A-E335-4048-9895-D9293D8676EF}" type="pres">
      <dgm:prSet presAssocID="{C19AD019-8F6E-4CC1-9025-59E02C50B2AF}" presName="Name37" presStyleLbl="parChTrans1D2" presStyleIdx="3" presStyleCnt="7"/>
      <dgm:spPr/>
    </dgm:pt>
    <dgm:pt modelId="{20EC5A3C-72CF-4BD8-98F1-4BEA26AB40D9}" type="pres">
      <dgm:prSet presAssocID="{A20F1FB1-EE08-42D8-914E-A0C388530F63}" presName="hierRoot2" presStyleCnt="0">
        <dgm:presLayoutVars>
          <dgm:hierBranch val="init"/>
        </dgm:presLayoutVars>
      </dgm:prSet>
      <dgm:spPr/>
    </dgm:pt>
    <dgm:pt modelId="{7321C8F1-279D-45F1-AC91-7A5E083BEC4F}" type="pres">
      <dgm:prSet presAssocID="{A20F1FB1-EE08-42D8-914E-A0C388530F63}" presName="rootComposite" presStyleCnt="0"/>
      <dgm:spPr/>
    </dgm:pt>
    <dgm:pt modelId="{F20B9693-F221-49F3-ADA8-B09F8C1FD69A}" type="pres">
      <dgm:prSet presAssocID="{A20F1FB1-EE08-42D8-914E-A0C388530F63}" presName="rootText" presStyleLbl="node2" presStyleIdx="3" presStyleCnt="7" custScaleX="74063" custScaleY="55543" custLinFactX="-61045" custLinFactY="26530" custLinFactNeighborX="-100000" custLinFactNeighborY="100000">
        <dgm:presLayoutVars>
          <dgm:chPref val="3"/>
        </dgm:presLayoutVars>
      </dgm:prSet>
      <dgm:spPr/>
    </dgm:pt>
    <dgm:pt modelId="{CCC0F731-85EC-4338-8825-C090377D27EC}" type="pres">
      <dgm:prSet presAssocID="{A20F1FB1-EE08-42D8-914E-A0C388530F63}" presName="rootConnector" presStyleLbl="node2" presStyleIdx="3" presStyleCnt="7"/>
      <dgm:spPr/>
    </dgm:pt>
    <dgm:pt modelId="{480830DC-D5F2-419A-8369-6EF3D9FAABA4}" type="pres">
      <dgm:prSet presAssocID="{A20F1FB1-EE08-42D8-914E-A0C388530F63}" presName="hierChild4" presStyleCnt="0"/>
      <dgm:spPr/>
    </dgm:pt>
    <dgm:pt modelId="{C06B0F59-2382-4C17-BB92-4EB48328B298}" type="pres">
      <dgm:prSet presAssocID="{3DFEEF26-AD9B-49FF-9CB8-7AC97028744A}" presName="Name37" presStyleLbl="parChTrans1D3" presStyleIdx="5" presStyleCnt="17"/>
      <dgm:spPr/>
    </dgm:pt>
    <dgm:pt modelId="{CE0EC53D-2DF0-4BD1-926E-4417D32D8538}" type="pres">
      <dgm:prSet presAssocID="{67B85922-41DB-473F-AFC3-56189FA7C691}" presName="hierRoot2" presStyleCnt="0">
        <dgm:presLayoutVars>
          <dgm:hierBranch val="init"/>
        </dgm:presLayoutVars>
      </dgm:prSet>
      <dgm:spPr/>
    </dgm:pt>
    <dgm:pt modelId="{5139A9A7-AE4E-467D-A3EA-EF47CF2ABD9C}" type="pres">
      <dgm:prSet presAssocID="{67B85922-41DB-473F-AFC3-56189FA7C691}" presName="rootComposite" presStyleCnt="0"/>
      <dgm:spPr/>
    </dgm:pt>
    <dgm:pt modelId="{B1988012-C0EE-4FED-B081-C116ED88CA6E}" type="pres">
      <dgm:prSet presAssocID="{67B85922-41DB-473F-AFC3-56189FA7C691}" presName="rootText" presStyleLbl="node3" presStyleIdx="5" presStyleCnt="17" custScaleX="56163" custScaleY="32207" custLinFactX="-71092" custLinFactNeighborX="-100000" custLinFactNeighborY="93286">
        <dgm:presLayoutVars>
          <dgm:chPref val="3"/>
        </dgm:presLayoutVars>
      </dgm:prSet>
      <dgm:spPr/>
    </dgm:pt>
    <dgm:pt modelId="{B894AF28-49F9-4437-87D0-A84BB6B71FA2}" type="pres">
      <dgm:prSet presAssocID="{67B85922-41DB-473F-AFC3-56189FA7C691}" presName="rootConnector" presStyleLbl="node3" presStyleIdx="5" presStyleCnt="17"/>
      <dgm:spPr/>
    </dgm:pt>
    <dgm:pt modelId="{FFC4E963-ED79-43E8-AEB0-2590E70B7B77}" type="pres">
      <dgm:prSet presAssocID="{67B85922-41DB-473F-AFC3-56189FA7C691}" presName="hierChild4" presStyleCnt="0"/>
      <dgm:spPr/>
    </dgm:pt>
    <dgm:pt modelId="{91AB5A1B-2534-43DF-B919-DAA6672EEAC6}" type="pres">
      <dgm:prSet presAssocID="{67B85922-41DB-473F-AFC3-56189FA7C691}" presName="hierChild5" presStyleCnt="0"/>
      <dgm:spPr/>
    </dgm:pt>
    <dgm:pt modelId="{0B5F0839-0068-45CF-A59A-EAE7D477D02C}" type="pres">
      <dgm:prSet presAssocID="{074851FB-599C-418C-B7DC-D7D9F69C6049}" presName="Name37" presStyleLbl="parChTrans1D3" presStyleIdx="6" presStyleCnt="17"/>
      <dgm:spPr/>
    </dgm:pt>
    <dgm:pt modelId="{64AA0D71-B717-4CD3-8ED9-250AF387F1F5}" type="pres">
      <dgm:prSet presAssocID="{B5B30BFC-F548-4F42-AF71-CA8BAA6B7E36}" presName="hierRoot2" presStyleCnt="0">
        <dgm:presLayoutVars>
          <dgm:hierBranch val="init"/>
        </dgm:presLayoutVars>
      </dgm:prSet>
      <dgm:spPr/>
    </dgm:pt>
    <dgm:pt modelId="{CB4813C5-857C-4DCB-B7C2-EB51E9FB65B3}" type="pres">
      <dgm:prSet presAssocID="{B5B30BFC-F548-4F42-AF71-CA8BAA6B7E36}" presName="rootComposite" presStyleCnt="0"/>
      <dgm:spPr/>
    </dgm:pt>
    <dgm:pt modelId="{C801C002-3385-4B22-BBBF-B4236458F631}" type="pres">
      <dgm:prSet presAssocID="{B5B30BFC-F548-4F42-AF71-CA8BAA6B7E36}" presName="rootText" presStyleLbl="node3" presStyleIdx="6" presStyleCnt="17" custScaleX="56163" custScaleY="32207" custLinFactX="-71092" custLinFactNeighborX="-100000" custLinFactNeighborY="59575">
        <dgm:presLayoutVars>
          <dgm:chPref val="3"/>
        </dgm:presLayoutVars>
      </dgm:prSet>
      <dgm:spPr/>
    </dgm:pt>
    <dgm:pt modelId="{0D335E1D-EC3E-4A7D-BB56-CE7F5999E0C4}" type="pres">
      <dgm:prSet presAssocID="{B5B30BFC-F548-4F42-AF71-CA8BAA6B7E36}" presName="rootConnector" presStyleLbl="node3" presStyleIdx="6" presStyleCnt="17"/>
      <dgm:spPr/>
    </dgm:pt>
    <dgm:pt modelId="{20FBD83D-9600-4B26-8F15-828A8FB329C4}" type="pres">
      <dgm:prSet presAssocID="{B5B30BFC-F548-4F42-AF71-CA8BAA6B7E36}" presName="hierChild4" presStyleCnt="0"/>
      <dgm:spPr/>
    </dgm:pt>
    <dgm:pt modelId="{CFD241B3-1776-45A1-A2BF-E1B66CB44F12}" type="pres">
      <dgm:prSet presAssocID="{B5B30BFC-F548-4F42-AF71-CA8BAA6B7E36}" presName="hierChild5" presStyleCnt="0"/>
      <dgm:spPr/>
    </dgm:pt>
    <dgm:pt modelId="{606A51DC-635C-4574-9E59-CCE1A52C8C79}" type="pres">
      <dgm:prSet presAssocID="{5AFE0835-7F23-43DE-8F05-96FCAF2B2797}" presName="Name37" presStyleLbl="parChTrans1D3" presStyleIdx="7" presStyleCnt="17"/>
      <dgm:spPr/>
    </dgm:pt>
    <dgm:pt modelId="{843FA5B2-2873-4754-8D8E-883C5C5A9DDC}" type="pres">
      <dgm:prSet presAssocID="{696B222A-21D3-4FDE-AD09-847BC5B610E0}" presName="hierRoot2" presStyleCnt="0">
        <dgm:presLayoutVars>
          <dgm:hierBranch val="init"/>
        </dgm:presLayoutVars>
      </dgm:prSet>
      <dgm:spPr/>
    </dgm:pt>
    <dgm:pt modelId="{B52D7415-6F2E-4898-A260-BF85A4865BB7}" type="pres">
      <dgm:prSet presAssocID="{696B222A-21D3-4FDE-AD09-847BC5B610E0}" presName="rootComposite" presStyleCnt="0"/>
      <dgm:spPr/>
    </dgm:pt>
    <dgm:pt modelId="{4C6536D6-0F31-4A5B-A455-AB8C95A15728}" type="pres">
      <dgm:prSet presAssocID="{696B222A-21D3-4FDE-AD09-847BC5B610E0}" presName="rootText" presStyleLbl="node3" presStyleIdx="7" presStyleCnt="17" custScaleX="56163" custScaleY="32207" custLinFactX="-71091" custLinFactNeighborX="-100000" custLinFactNeighborY="27242">
        <dgm:presLayoutVars>
          <dgm:chPref val="3"/>
        </dgm:presLayoutVars>
      </dgm:prSet>
      <dgm:spPr/>
    </dgm:pt>
    <dgm:pt modelId="{21E08F39-D005-48C2-9FD9-FB516F74E8CD}" type="pres">
      <dgm:prSet presAssocID="{696B222A-21D3-4FDE-AD09-847BC5B610E0}" presName="rootConnector" presStyleLbl="node3" presStyleIdx="7" presStyleCnt="17"/>
      <dgm:spPr/>
    </dgm:pt>
    <dgm:pt modelId="{703B0AC7-120D-4F4B-BFEF-4CC15EE96BDA}" type="pres">
      <dgm:prSet presAssocID="{696B222A-21D3-4FDE-AD09-847BC5B610E0}" presName="hierChild4" presStyleCnt="0"/>
      <dgm:spPr/>
    </dgm:pt>
    <dgm:pt modelId="{FBFE43C4-A2E0-450D-A285-DCAF09AE0130}" type="pres">
      <dgm:prSet presAssocID="{696B222A-21D3-4FDE-AD09-847BC5B610E0}" presName="hierChild5" presStyleCnt="0"/>
      <dgm:spPr/>
    </dgm:pt>
    <dgm:pt modelId="{52E6674B-2AFA-43FE-B8F4-83358C9FC606}" type="pres">
      <dgm:prSet presAssocID="{A20F1FB1-EE08-42D8-914E-A0C388530F63}" presName="hierChild5" presStyleCnt="0"/>
      <dgm:spPr/>
    </dgm:pt>
    <dgm:pt modelId="{CC5F4767-40E6-4383-A019-E04FA5E8E733}" type="pres">
      <dgm:prSet presAssocID="{132899FE-4227-48BE-9F72-7425558032D8}" presName="Name37" presStyleLbl="parChTrans1D2" presStyleIdx="4" presStyleCnt="7"/>
      <dgm:spPr/>
    </dgm:pt>
    <dgm:pt modelId="{4E246FD6-F855-402F-BE06-39287DFDE426}" type="pres">
      <dgm:prSet presAssocID="{681EF358-348A-4459-A1B5-A666B051C431}" presName="hierRoot2" presStyleCnt="0">
        <dgm:presLayoutVars>
          <dgm:hierBranch val="init"/>
        </dgm:presLayoutVars>
      </dgm:prSet>
      <dgm:spPr/>
    </dgm:pt>
    <dgm:pt modelId="{300008E9-E799-4B5E-9936-0E8FB47365AD}" type="pres">
      <dgm:prSet presAssocID="{681EF358-348A-4459-A1B5-A666B051C431}" presName="rootComposite" presStyleCnt="0"/>
      <dgm:spPr/>
    </dgm:pt>
    <dgm:pt modelId="{0405CD21-EDAF-4BAA-8F57-5BA128636ABB}" type="pres">
      <dgm:prSet presAssocID="{681EF358-348A-4459-A1B5-A666B051C431}" presName="rootText" presStyleLbl="node2" presStyleIdx="4" presStyleCnt="7" custScaleX="74063" custScaleY="55543" custLinFactX="-72341" custLinFactY="26530" custLinFactNeighborX="-100000" custLinFactNeighborY="100000">
        <dgm:presLayoutVars>
          <dgm:chPref val="3"/>
        </dgm:presLayoutVars>
      </dgm:prSet>
      <dgm:spPr/>
    </dgm:pt>
    <dgm:pt modelId="{A6E30079-DAE5-46F9-B8BF-F2F041251641}" type="pres">
      <dgm:prSet presAssocID="{681EF358-348A-4459-A1B5-A666B051C431}" presName="rootConnector" presStyleLbl="node2" presStyleIdx="4" presStyleCnt="7"/>
      <dgm:spPr/>
    </dgm:pt>
    <dgm:pt modelId="{7D5C5FDA-EC70-403C-B32A-2DBDCD6DD110}" type="pres">
      <dgm:prSet presAssocID="{681EF358-348A-4459-A1B5-A666B051C431}" presName="hierChild4" presStyleCnt="0"/>
      <dgm:spPr/>
    </dgm:pt>
    <dgm:pt modelId="{ABB3470F-52BF-4220-B733-11B1AE0C436D}" type="pres">
      <dgm:prSet presAssocID="{CEE180E1-37D8-4ED6-B8AE-0325207F99DC}" presName="Name37" presStyleLbl="parChTrans1D3" presStyleIdx="8" presStyleCnt="17"/>
      <dgm:spPr/>
    </dgm:pt>
    <dgm:pt modelId="{71B49D0E-3EAB-490C-BD7C-1AF8B997F677}" type="pres">
      <dgm:prSet presAssocID="{7527ADAF-BB4E-4DD4-8C9D-1156BE5473A0}" presName="hierRoot2" presStyleCnt="0">
        <dgm:presLayoutVars>
          <dgm:hierBranch val="init"/>
        </dgm:presLayoutVars>
      </dgm:prSet>
      <dgm:spPr/>
    </dgm:pt>
    <dgm:pt modelId="{B7C4CCCD-B9A2-4CC5-A05B-156C7E89F0EF}" type="pres">
      <dgm:prSet presAssocID="{7527ADAF-BB4E-4DD4-8C9D-1156BE5473A0}" presName="rootComposite" presStyleCnt="0"/>
      <dgm:spPr/>
    </dgm:pt>
    <dgm:pt modelId="{265FB24B-1C0D-4DD7-B2B7-1DF4F27002C9}" type="pres">
      <dgm:prSet presAssocID="{7527ADAF-BB4E-4DD4-8C9D-1156BE5473A0}" presName="rootText" presStyleLbl="node3" presStyleIdx="8" presStyleCnt="17" custScaleX="58363" custScaleY="33965" custLinFactX="-83203" custLinFactNeighborX="-100000" custLinFactNeighborY="92938">
        <dgm:presLayoutVars>
          <dgm:chPref val="3"/>
        </dgm:presLayoutVars>
      </dgm:prSet>
      <dgm:spPr/>
    </dgm:pt>
    <dgm:pt modelId="{0D006C36-F21B-4E85-B907-683165448305}" type="pres">
      <dgm:prSet presAssocID="{7527ADAF-BB4E-4DD4-8C9D-1156BE5473A0}" presName="rootConnector" presStyleLbl="node3" presStyleIdx="8" presStyleCnt="17"/>
      <dgm:spPr/>
    </dgm:pt>
    <dgm:pt modelId="{EA58F070-0F9D-41EE-8D52-183ACCA52A7B}" type="pres">
      <dgm:prSet presAssocID="{7527ADAF-BB4E-4DD4-8C9D-1156BE5473A0}" presName="hierChild4" presStyleCnt="0"/>
      <dgm:spPr/>
    </dgm:pt>
    <dgm:pt modelId="{3BEA4850-2297-417B-B1EB-35CF2B2B3F1E}" type="pres">
      <dgm:prSet presAssocID="{7527ADAF-BB4E-4DD4-8C9D-1156BE5473A0}" presName="hierChild5" presStyleCnt="0"/>
      <dgm:spPr/>
    </dgm:pt>
    <dgm:pt modelId="{ED8D3870-5FA1-47D8-95DC-F2925B38F609}" type="pres">
      <dgm:prSet presAssocID="{61168B91-FD24-4BB0-9A70-57D1693CB15D}" presName="Name37" presStyleLbl="parChTrans1D3" presStyleIdx="9" presStyleCnt="17"/>
      <dgm:spPr/>
    </dgm:pt>
    <dgm:pt modelId="{942617C7-1A36-4C4F-A7B0-0DB982689AB0}" type="pres">
      <dgm:prSet presAssocID="{EC0DA0DA-8D50-475C-932A-28184CA8FD20}" presName="hierRoot2" presStyleCnt="0">
        <dgm:presLayoutVars>
          <dgm:hierBranch val="init"/>
        </dgm:presLayoutVars>
      </dgm:prSet>
      <dgm:spPr/>
    </dgm:pt>
    <dgm:pt modelId="{AF42C2A8-1D90-4BEA-86C6-339BF6939E83}" type="pres">
      <dgm:prSet presAssocID="{EC0DA0DA-8D50-475C-932A-28184CA8FD20}" presName="rootComposite" presStyleCnt="0"/>
      <dgm:spPr/>
    </dgm:pt>
    <dgm:pt modelId="{78B15E4F-33D8-49F9-99E9-7E41B5878154}" type="pres">
      <dgm:prSet presAssocID="{EC0DA0DA-8D50-475C-932A-28184CA8FD20}" presName="rootText" presStyleLbl="node3" presStyleIdx="9" presStyleCnt="17" custScaleX="58600" custScaleY="29143" custLinFactX="-83203" custLinFactNeighborX="-100000" custLinFactNeighborY="59575">
        <dgm:presLayoutVars>
          <dgm:chPref val="3"/>
        </dgm:presLayoutVars>
      </dgm:prSet>
      <dgm:spPr/>
    </dgm:pt>
    <dgm:pt modelId="{C6DF0AFC-4EB2-4FC5-B643-601A8AE672A7}" type="pres">
      <dgm:prSet presAssocID="{EC0DA0DA-8D50-475C-932A-28184CA8FD20}" presName="rootConnector" presStyleLbl="node3" presStyleIdx="9" presStyleCnt="17"/>
      <dgm:spPr/>
    </dgm:pt>
    <dgm:pt modelId="{31F74AC3-AD1D-4BCF-A12E-C9591C2A8EEA}" type="pres">
      <dgm:prSet presAssocID="{EC0DA0DA-8D50-475C-932A-28184CA8FD20}" presName="hierChild4" presStyleCnt="0"/>
      <dgm:spPr/>
    </dgm:pt>
    <dgm:pt modelId="{7485C501-3C62-4FEE-8AFC-8D34AE232053}" type="pres">
      <dgm:prSet presAssocID="{EC0DA0DA-8D50-475C-932A-28184CA8FD20}" presName="hierChild5" presStyleCnt="0"/>
      <dgm:spPr/>
    </dgm:pt>
    <dgm:pt modelId="{250097CF-6B30-4A4C-8D53-C611AD5FE2CD}" type="pres">
      <dgm:prSet presAssocID="{4FA2EE72-38F8-43F5-8B01-E8014E245F44}" presName="Name37" presStyleLbl="parChTrans1D3" presStyleIdx="10" presStyleCnt="17"/>
      <dgm:spPr/>
    </dgm:pt>
    <dgm:pt modelId="{2C293370-C378-45DC-9959-CC97BC596063}" type="pres">
      <dgm:prSet presAssocID="{8223DA64-4FC1-493C-B535-144205A07585}" presName="hierRoot2" presStyleCnt="0">
        <dgm:presLayoutVars>
          <dgm:hierBranch val="init"/>
        </dgm:presLayoutVars>
      </dgm:prSet>
      <dgm:spPr/>
    </dgm:pt>
    <dgm:pt modelId="{A5F8E9C0-2D5D-4333-824C-C1BE28296C4F}" type="pres">
      <dgm:prSet presAssocID="{8223DA64-4FC1-493C-B535-144205A07585}" presName="rootComposite" presStyleCnt="0"/>
      <dgm:spPr/>
    </dgm:pt>
    <dgm:pt modelId="{7375541A-4F5A-4B1F-A9CC-0C7EDF278D29}" type="pres">
      <dgm:prSet presAssocID="{8223DA64-4FC1-493C-B535-144205A07585}" presName="rootText" presStyleLbl="node3" presStyleIdx="10" presStyleCnt="17" custScaleX="59763" custScaleY="31184" custLinFactX="-84027" custLinFactNeighborX="-100000" custLinFactNeighborY="23753">
        <dgm:presLayoutVars>
          <dgm:chPref val="3"/>
        </dgm:presLayoutVars>
      </dgm:prSet>
      <dgm:spPr/>
    </dgm:pt>
    <dgm:pt modelId="{AB2B2A96-6D13-471F-80E7-B722A714DFF0}" type="pres">
      <dgm:prSet presAssocID="{8223DA64-4FC1-493C-B535-144205A07585}" presName="rootConnector" presStyleLbl="node3" presStyleIdx="10" presStyleCnt="17"/>
      <dgm:spPr/>
    </dgm:pt>
    <dgm:pt modelId="{E3BFF998-5D15-4F2A-9325-5976EB09ABD5}" type="pres">
      <dgm:prSet presAssocID="{8223DA64-4FC1-493C-B535-144205A07585}" presName="hierChild4" presStyleCnt="0"/>
      <dgm:spPr/>
    </dgm:pt>
    <dgm:pt modelId="{87ADDF96-8429-4DA9-9A8D-E21B82D0DC52}" type="pres">
      <dgm:prSet presAssocID="{8223DA64-4FC1-493C-B535-144205A07585}" presName="hierChild5" presStyleCnt="0"/>
      <dgm:spPr/>
    </dgm:pt>
    <dgm:pt modelId="{E980EA32-F7A5-429E-98D4-D02393344E60}" type="pres">
      <dgm:prSet presAssocID="{681EF358-348A-4459-A1B5-A666B051C431}" presName="hierChild5" presStyleCnt="0"/>
      <dgm:spPr/>
    </dgm:pt>
    <dgm:pt modelId="{8C4440D6-F9A6-4F1D-A0B8-78EC04411B3E}" type="pres">
      <dgm:prSet presAssocID="{AD272C11-4F34-4F59-B311-33C2F0827059}" presName="Name37" presStyleLbl="parChTrans1D2" presStyleIdx="5" presStyleCnt="7"/>
      <dgm:spPr/>
    </dgm:pt>
    <dgm:pt modelId="{907061C5-A05B-4B80-8EF5-CFF7935D23E2}" type="pres">
      <dgm:prSet presAssocID="{4E0A53FE-E1D3-4845-8AE5-058D03CACA05}" presName="hierRoot2" presStyleCnt="0">
        <dgm:presLayoutVars>
          <dgm:hierBranch val="init"/>
        </dgm:presLayoutVars>
      </dgm:prSet>
      <dgm:spPr/>
    </dgm:pt>
    <dgm:pt modelId="{9D9FD503-FC76-4407-92EC-C68E01B896DA}" type="pres">
      <dgm:prSet presAssocID="{4E0A53FE-E1D3-4845-8AE5-058D03CACA05}" presName="rootComposite" presStyleCnt="0"/>
      <dgm:spPr/>
    </dgm:pt>
    <dgm:pt modelId="{19CB38D0-756C-4E74-B81A-D9B0C2FC5D09}" type="pres">
      <dgm:prSet presAssocID="{4E0A53FE-E1D3-4845-8AE5-058D03CACA05}" presName="rootText" presStyleLbl="node2" presStyleIdx="5" presStyleCnt="7" custScaleX="74063" custScaleY="55543" custLinFactX="-84489" custLinFactY="26530" custLinFactNeighborX="-100000" custLinFactNeighborY="100000">
        <dgm:presLayoutVars>
          <dgm:chPref val="3"/>
        </dgm:presLayoutVars>
      </dgm:prSet>
      <dgm:spPr/>
    </dgm:pt>
    <dgm:pt modelId="{FF00C8FE-FD7F-427D-9201-5A1924B557F9}" type="pres">
      <dgm:prSet presAssocID="{4E0A53FE-E1D3-4845-8AE5-058D03CACA05}" presName="rootConnector" presStyleLbl="node2" presStyleIdx="5" presStyleCnt="7"/>
      <dgm:spPr/>
    </dgm:pt>
    <dgm:pt modelId="{4B42DCC0-8C42-4C3F-8984-6C873EB1A024}" type="pres">
      <dgm:prSet presAssocID="{4E0A53FE-E1D3-4845-8AE5-058D03CACA05}" presName="hierChild4" presStyleCnt="0"/>
      <dgm:spPr/>
    </dgm:pt>
    <dgm:pt modelId="{2D9A8D19-5DD0-4A35-95B4-2FB9B622829B}" type="pres">
      <dgm:prSet presAssocID="{DFB97780-ED9A-49E3-9714-4F3C2074DC21}" presName="Name37" presStyleLbl="parChTrans1D3" presStyleIdx="11" presStyleCnt="17"/>
      <dgm:spPr/>
    </dgm:pt>
    <dgm:pt modelId="{E3E97EEC-9EAF-4515-B2F3-73DE227200DA}" type="pres">
      <dgm:prSet presAssocID="{915208E8-06D6-4336-BAE2-CC8D92CA4FC9}" presName="hierRoot2" presStyleCnt="0">
        <dgm:presLayoutVars>
          <dgm:hierBranch val="init"/>
        </dgm:presLayoutVars>
      </dgm:prSet>
      <dgm:spPr/>
    </dgm:pt>
    <dgm:pt modelId="{47098FCB-C9BA-4779-B9C4-26A14C64F765}" type="pres">
      <dgm:prSet presAssocID="{915208E8-06D6-4336-BAE2-CC8D92CA4FC9}" presName="rootComposite" presStyleCnt="0"/>
      <dgm:spPr/>
    </dgm:pt>
    <dgm:pt modelId="{77E921E7-A28E-4EC7-8397-5FD997BEE420}" type="pres">
      <dgm:prSet presAssocID="{915208E8-06D6-4336-BAE2-CC8D92CA4FC9}" presName="rootText" presStyleLbl="node3" presStyleIdx="11" presStyleCnt="17" custScaleX="56771" custScaleY="32000" custLinFactX="-95135" custLinFactNeighborX="-100000" custLinFactNeighborY="96012">
        <dgm:presLayoutVars>
          <dgm:chPref val="3"/>
        </dgm:presLayoutVars>
      </dgm:prSet>
      <dgm:spPr/>
    </dgm:pt>
    <dgm:pt modelId="{CF866AAB-FF1E-40CF-9B83-E55F62DAFBEE}" type="pres">
      <dgm:prSet presAssocID="{915208E8-06D6-4336-BAE2-CC8D92CA4FC9}" presName="rootConnector" presStyleLbl="node3" presStyleIdx="11" presStyleCnt="17"/>
      <dgm:spPr/>
    </dgm:pt>
    <dgm:pt modelId="{CAD89728-7C6A-470B-90D7-635653045977}" type="pres">
      <dgm:prSet presAssocID="{915208E8-06D6-4336-BAE2-CC8D92CA4FC9}" presName="hierChild4" presStyleCnt="0"/>
      <dgm:spPr/>
    </dgm:pt>
    <dgm:pt modelId="{43B182FE-7E93-4B15-9658-39E3F00D9A3A}" type="pres">
      <dgm:prSet presAssocID="{915208E8-06D6-4336-BAE2-CC8D92CA4FC9}" presName="hierChild5" presStyleCnt="0"/>
      <dgm:spPr/>
    </dgm:pt>
    <dgm:pt modelId="{BB64CF40-9782-4858-B42D-D46DB5DE140E}" type="pres">
      <dgm:prSet presAssocID="{2040458E-1939-4FF9-B280-18F824681EDE}" presName="Name37" presStyleLbl="parChTrans1D3" presStyleIdx="12" presStyleCnt="17"/>
      <dgm:spPr/>
    </dgm:pt>
    <dgm:pt modelId="{4331D8B8-4BD5-42D2-828D-D7E1606D6DB3}" type="pres">
      <dgm:prSet presAssocID="{E77ED591-3F8F-4308-9833-F963CE25AC74}" presName="hierRoot2" presStyleCnt="0">
        <dgm:presLayoutVars>
          <dgm:hierBranch val="init"/>
        </dgm:presLayoutVars>
      </dgm:prSet>
      <dgm:spPr/>
    </dgm:pt>
    <dgm:pt modelId="{A2081597-1E4C-4C4A-BE9A-80A04B0D5BA4}" type="pres">
      <dgm:prSet presAssocID="{E77ED591-3F8F-4308-9833-F963CE25AC74}" presName="rootComposite" presStyleCnt="0"/>
      <dgm:spPr/>
    </dgm:pt>
    <dgm:pt modelId="{96D9FF61-6C2D-4878-92ED-462E60A35324}" type="pres">
      <dgm:prSet presAssocID="{E77ED591-3F8F-4308-9833-F963CE25AC74}" presName="rootText" presStyleLbl="node3" presStyleIdx="12" presStyleCnt="17" custScaleX="56163" custScaleY="32207" custLinFactX="-96003" custLinFactNeighborX="-100000" custLinFactNeighborY="60739">
        <dgm:presLayoutVars>
          <dgm:chPref val="3"/>
        </dgm:presLayoutVars>
      </dgm:prSet>
      <dgm:spPr/>
    </dgm:pt>
    <dgm:pt modelId="{18DCA2D3-AA0F-4950-9227-479153199F4F}" type="pres">
      <dgm:prSet presAssocID="{E77ED591-3F8F-4308-9833-F963CE25AC74}" presName="rootConnector" presStyleLbl="node3" presStyleIdx="12" presStyleCnt="17"/>
      <dgm:spPr/>
    </dgm:pt>
    <dgm:pt modelId="{E8AE6AFC-F446-432A-8533-CDAC27502C49}" type="pres">
      <dgm:prSet presAssocID="{E77ED591-3F8F-4308-9833-F963CE25AC74}" presName="hierChild4" presStyleCnt="0"/>
      <dgm:spPr/>
    </dgm:pt>
    <dgm:pt modelId="{DDD87B96-5A27-435D-A022-180C499F72CC}" type="pres">
      <dgm:prSet presAssocID="{E77ED591-3F8F-4308-9833-F963CE25AC74}" presName="hierChild5" presStyleCnt="0"/>
      <dgm:spPr/>
    </dgm:pt>
    <dgm:pt modelId="{47F6B5DA-BAAA-46AE-B5A3-12EFD96EFC8F}" type="pres">
      <dgm:prSet presAssocID="{96AC900E-B6D2-4D31-8DD9-5FBF75BB8CBC}" presName="Name37" presStyleLbl="parChTrans1D3" presStyleIdx="13" presStyleCnt="17"/>
      <dgm:spPr/>
    </dgm:pt>
    <dgm:pt modelId="{FA36EB5A-B6E4-44AE-B718-C49C36EB24EA}" type="pres">
      <dgm:prSet presAssocID="{119D5ABB-154D-4D99-9874-2DC351671874}" presName="hierRoot2" presStyleCnt="0">
        <dgm:presLayoutVars>
          <dgm:hierBranch val="init"/>
        </dgm:presLayoutVars>
      </dgm:prSet>
      <dgm:spPr/>
    </dgm:pt>
    <dgm:pt modelId="{E5C17FDF-A6AA-45B7-83C0-7B4E4C4B4050}" type="pres">
      <dgm:prSet presAssocID="{119D5ABB-154D-4D99-9874-2DC351671874}" presName="rootComposite" presStyleCnt="0"/>
      <dgm:spPr/>
    </dgm:pt>
    <dgm:pt modelId="{F604F8C3-CA3A-4F94-BC98-A3972405E160}" type="pres">
      <dgm:prSet presAssocID="{119D5ABB-154D-4D99-9874-2DC351671874}" presName="rootText" presStyleLbl="node3" presStyleIdx="13" presStyleCnt="17" custScaleX="56163" custScaleY="32207" custLinFactX="-96003" custLinFactNeighborX="-100000" custLinFactNeighborY="26079">
        <dgm:presLayoutVars>
          <dgm:chPref val="3"/>
        </dgm:presLayoutVars>
      </dgm:prSet>
      <dgm:spPr/>
    </dgm:pt>
    <dgm:pt modelId="{4E800A62-C06F-4E1B-9653-A53D64AA3E10}" type="pres">
      <dgm:prSet presAssocID="{119D5ABB-154D-4D99-9874-2DC351671874}" presName="rootConnector" presStyleLbl="node3" presStyleIdx="13" presStyleCnt="17"/>
      <dgm:spPr/>
    </dgm:pt>
    <dgm:pt modelId="{6C75A38A-D247-4272-BB83-E44A4429A1F6}" type="pres">
      <dgm:prSet presAssocID="{119D5ABB-154D-4D99-9874-2DC351671874}" presName="hierChild4" presStyleCnt="0"/>
      <dgm:spPr/>
    </dgm:pt>
    <dgm:pt modelId="{D252CD3C-6FCA-4D74-8571-1E6D91C0B849}" type="pres">
      <dgm:prSet presAssocID="{119D5ABB-154D-4D99-9874-2DC351671874}" presName="hierChild5" presStyleCnt="0"/>
      <dgm:spPr/>
    </dgm:pt>
    <dgm:pt modelId="{057E6F6D-7AE3-4E9A-BF32-032FB9DFD8D1}" type="pres">
      <dgm:prSet presAssocID="{4E0A53FE-E1D3-4845-8AE5-058D03CACA05}" presName="hierChild5" presStyleCnt="0"/>
      <dgm:spPr/>
    </dgm:pt>
    <dgm:pt modelId="{A4ED91C6-4CFB-4825-AFF3-75C75AC9CCE8}" type="pres">
      <dgm:prSet presAssocID="{267AE4D1-EF8A-4CAC-B4BE-AE0B73C0B768}" presName="Name37" presStyleLbl="parChTrans1D2" presStyleIdx="6" presStyleCnt="7"/>
      <dgm:spPr/>
    </dgm:pt>
    <dgm:pt modelId="{E2378D67-9192-41A6-AB9D-9BCE0D723806}" type="pres">
      <dgm:prSet presAssocID="{1BA33D9B-F6BD-42AB-A408-32855F3C751A}" presName="hierRoot2" presStyleCnt="0">
        <dgm:presLayoutVars>
          <dgm:hierBranch val="init"/>
        </dgm:presLayoutVars>
      </dgm:prSet>
      <dgm:spPr/>
    </dgm:pt>
    <dgm:pt modelId="{CFAF805C-2E2F-40B4-9658-F55C56F4EB84}" type="pres">
      <dgm:prSet presAssocID="{1BA33D9B-F6BD-42AB-A408-32855F3C751A}" presName="rootComposite" presStyleCnt="0"/>
      <dgm:spPr/>
    </dgm:pt>
    <dgm:pt modelId="{A0A2A0DB-92CB-4585-8CF5-1DE6B05C1CCE}" type="pres">
      <dgm:prSet presAssocID="{1BA33D9B-F6BD-42AB-A408-32855F3C751A}" presName="rootText" presStyleLbl="node2" presStyleIdx="6" presStyleCnt="7" custScaleX="74063" custScaleY="55543" custLinFactX="-98556" custLinFactY="26530" custLinFactNeighborX="-100000" custLinFactNeighborY="100000">
        <dgm:presLayoutVars>
          <dgm:chPref val="3"/>
        </dgm:presLayoutVars>
      </dgm:prSet>
      <dgm:spPr/>
    </dgm:pt>
    <dgm:pt modelId="{16A1E822-1197-4FED-B0C8-0DE99A9B0D66}" type="pres">
      <dgm:prSet presAssocID="{1BA33D9B-F6BD-42AB-A408-32855F3C751A}" presName="rootConnector" presStyleLbl="node2" presStyleIdx="6" presStyleCnt="7"/>
      <dgm:spPr/>
    </dgm:pt>
    <dgm:pt modelId="{E4F7B4B3-92B1-4929-860C-59A12755BE5D}" type="pres">
      <dgm:prSet presAssocID="{1BA33D9B-F6BD-42AB-A408-32855F3C751A}" presName="hierChild4" presStyleCnt="0"/>
      <dgm:spPr/>
    </dgm:pt>
    <dgm:pt modelId="{6318BC75-5A72-4948-8893-2539F51EA712}" type="pres">
      <dgm:prSet presAssocID="{647F9A13-3A62-432B-8D65-904A4AF4E2DF}" presName="Name37" presStyleLbl="parChTrans1D3" presStyleIdx="14" presStyleCnt="17"/>
      <dgm:spPr/>
    </dgm:pt>
    <dgm:pt modelId="{C4D6EE86-D24E-4CC8-8D83-51B7A07B3669}" type="pres">
      <dgm:prSet presAssocID="{EF2C8A4C-875C-43F4-9D88-1D4D34BEEC85}" presName="hierRoot2" presStyleCnt="0">
        <dgm:presLayoutVars>
          <dgm:hierBranch val="init"/>
        </dgm:presLayoutVars>
      </dgm:prSet>
      <dgm:spPr/>
    </dgm:pt>
    <dgm:pt modelId="{19E06559-ACA5-4892-8C0E-B7F34159319B}" type="pres">
      <dgm:prSet presAssocID="{EF2C8A4C-875C-43F4-9D88-1D4D34BEEC85}" presName="rootComposite" presStyleCnt="0"/>
      <dgm:spPr/>
    </dgm:pt>
    <dgm:pt modelId="{26A7EB9C-0131-45AD-A869-7108FD0C682A}" type="pres">
      <dgm:prSet presAssocID="{EF2C8A4C-875C-43F4-9D88-1D4D34BEEC85}" presName="rootText" presStyleLbl="node3" presStyleIdx="14" presStyleCnt="17" custScaleX="56163" custScaleY="32207" custLinFactX="-100000" custLinFactNeighborX="-109882" custLinFactNeighborY="95306">
        <dgm:presLayoutVars>
          <dgm:chPref val="3"/>
        </dgm:presLayoutVars>
      </dgm:prSet>
      <dgm:spPr/>
    </dgm:pt>
    <dgm:pt modelId="{FF05CB0E-AD29-4DF2-AF17-3D3064194D4D}" type="pres">
      <dgm:prSet presAssocID="{EF2C8A4C-875C-43F4-9D88-1D4D34BEEC85}" presName="rootConnector" presStyleLbl="node3" presStyleIdx="14" presStyleCnt="17"/>
      <dgm:spPr/>
    </dgm:pt>
    <dgm:pt modelId="{A84977DA-E3EF-4EF5-AAE1-FAFABBE45E87}" type="pres">
      <dgm:prSet presAssocID="{EF2C8A4C-875C-43F4-9D88-1D4D34BEEC85}" presName="hierChild4" presStyleCnt="0"/>
      <dgm:spPr/>
    </dgm:pt>
    <dgm:pt modelId="{A119C4CF-4F1F-4521-8443-A8AE01BFC89F}" type="pres">
      <dgm:prSet presAssocID="{EF2C8A4C-875C-43F4-9D88-1D4D34BEEC85}" presName="hierChild5" presStyleCnt="0"/>
      <dgm:spPr/>
    </dgm:pt>
    <dgm:pt modelId="{041D1D5D-B5D2-4A8C-A3A1-154C405C0186}" type="pres">
      <dgm:prSet presAssocID="{C79E3146-ADC9-4D32-AC85-4B0694E5A2F3}" presName="Name37" presStyleLbl="parChTrans1D3" presStyleIdx="15" presStyleCnt="17"/>
      <dgm:spPr/>
    </dgm:pt>
    <dgm:pt modelId="{0D945451-70D1-4FD1-B6AC-9EB54716F75B}" type="pres">
      <dgm:prSet presAssocID="{846FF1C0-3142-43B2-BF91-973912BD8CED}" presName="hierRoot2" presStyleCnt="0">
        <dgm:presLayoutVars>
          <dgm:hierBranch val="init"/>
        </dgm:presLayoutVars>
      </dgm:prSet>
      <dgm:spPr/>
    </dgm:pt>
    <dgm:pt modelId="{2421A135-E77A-464F-AF0B-659D5BF47713}" type="pres">
      <dgm:prSet presAssocID="{846FF1C0-3142-43B2-BF91-973912BD8CED}" presName="rootComposite" presStyleCnt="0"/>
      <dgm:spPr/>
    </dgm:pt>
    <dgm:pt modelId="{512EA006-55B1-4B39-BCA0-4D6FB7BA1B09}" type="pres">
      <dgm:prSet presAssocID="{846FF1C0-3142-43B2-BF91-973912BD8CED}" presName="rootText" presStyleLbl="node3" presStyleIdx="15" presStyleCnt="17" custScaleX="56163" custScaleY="32207" custLinFactX="-100000" custLinFactNeighborX="-109882" custLinFactNeighborY="61575">
        <dgm:presLayoutVars>
          <dgm:chPref val="3"/>
        </dgm:presLayoutVars>
      </dgm:prSet>
      <dgm:spPr/>
    </dgm:pt>
    <dgm:pt modelId="{FCDF432B-EFB6-426A-9B3D-BD147AE17D2E}" type="pres">
      <dgm:prSet presAssocID="{846FF1C0-3142-43B2-BF91-973912BD8CED}" presName="rootConnector" presStyleLbl="node3" presStyleIdx="15" presStyleCnt="17"/>
      <dgm:spPr/>
    </dgm:pt>
    <dgm:pt modelId="{747057F3-3802-4AD1-A204-7EB3460559AE}" type="pres">
      <dgm:prSet presAssocID="{846FF1C0-3142-43B2-BF91-973912BD8CED}" presName="hierChild4" presStyleCnt="0"/>
      <dgm:spPr/>
    </dgm:pt>
    <dgm:pt modelId="{9F1608E9-320B-40FB-B88B-9376F9595E81}" type="pres">
      <dgm:prSet presAssocID="{846FF1C0-3142-43B2-BF91-973912BD8CED}" presName="hierChild5" presStyleCnt="0"/>
      <dgm:spPr/>
    </dgm:pt>
    <dgm:pt modelId="{C4675D3C-85DC-4C41-B101-183EC8629643}" type="pres">
      <dgm:prSet presAssocID="{2757D6D6-0C2C-4ECC-B45C-207DF2A10008}" presName="Name37" presStyleLbl="parChTrans1D3" presStyleIdx="16" presStyleCnt="17"/>
      <dgm:spPr/>
    </dgm:pt>
    <dgm:pt modelId="{94A28ECD-A3E4-4697-82A6-9BE294A19190}" type="pres">
      <dgm:prSet presAssocID="{51A69ED1-D7A0-4320-BD0A-BF1393E0510C}" presName="hierRoot2" presStyleCnt="0">
        <dgm:presLayoutVars>
          <dgm:hierBranch val="init"/>
        </dgm:presLayoutVars>
      </dgm:prSet>
      <dgm:spPr/>
    </dgm:pt>
    <dgm:pt modelId="{30279B63-608F-47E4-A739-A2F6970D3ACF}" type="pres">
      <dgm:prSet presAssocID="{51A69ED1-D7A0-4320-BD0A-BF1393E0510C}" presName="rootComposite" presStyleCnt="0"/>
      <dgm:spPr/>
    </dgm:pt>
    <dgm:pt modelId="{6455489A-E5A3-4DA0-BEEA-6AAFD9B9A91E}" type="pres">
      <dgm:prSet presAssocID="{51A69ED1-D7A0-4320-BD0A-BF1393E0510C}" presName="rootText" presStyleLbl="node3" presStyleIdx="16" presStyleCnt="17" custScaleX="56163" custScaleY="32207" custLinFactX="-100000" custLinFactNeighborX="-110124" custLinFactNeighborY="27844">
        <dgm:presLayoutVars>
          <dgm:chPref val="3"/>
        </dgm:presLayoutVars>
      </dgm:prSet>
      <dgm:spPr/>
    </dgm:pt>
    <dgm:pt modelId="{3D75F314-B848-4575-8E65-F6A05A6C1F48}" type="pres">
      <dgm:prSet presAssocID="{51A69ED1-D7A0-4320-BD0A-BF1393E0510C}" presName="rootConnector" presStyleLbl="node3" presStyleIdx="16" presStyleCnt="17"/>
      <dgm:spPr/>
    </dgm:pt>
    <dgm:pt modelId="{0767AEE3-57DB-4243-9AD4-8DEEF5B4A24F}" type="pres">
      <dgm:prSet presAssocID="{51A69ED1-D7A0-4320-BD0A-BF1393E0510C}" presName="hierChild4" presStyleCnt="0"/>
      <dgm:spPr/>
    </dgm:pt>
    <dgm:pt modelId="{5D1CBCB0-EB56-4FE8-82FC-267D2388C081}" type="pres">
      <dgm:prSet presAssocID="{51A69ED1-D7A0-4320-BD0A-BF1393E0510C}" presName="hierChild5" presStyleCnt="0"/>
      <dgm:spPr/>
    </dgm:pt>
    <dgm:pt modelId="{D16368EB-5C9E-4CDC-BC65-380A78A5EA56}" type="pres">
      <dgm:prSet presAssocID="{1BA33D9B-F6BD-42AB-A408-32855F3C751A}" presName="hierChild5" presStyleCnt="0"/>
      <dgm:spPr/>
    </dgm:pt>
    <dgm:pt modelId="{9B52D1AC-7C67-432D-BE1C-28754DB19F41}" type="pres">
      <dgm:prSet presAssocID="{59FCA5C3-CEDE-4079-927B-DF0C6E861C3D}" presName="hierChild3" presStyleCnt="0"/>
      <dgm:spPr/>
    </dgm:pt>
  </dgm:ptLst>
  <dgm:cxnLst>
    <dgm:cxn modelId="{8A273701-885F-488A-A18A-9FAB65A71E55}" type="presOf" srcId="{EF2C8A4C-875C-43F4-9D88-1D4D34BEEC85}" destId="{26A7EB9C-0131-45AD-A869-7108FD0C682A}" srcOrd="0" destOrd="0" presId="urn:microsoft.com/office/officeart/2005/8/layout/orgChart1"/>
    <dgm:cxn modelId="{5797BB06-CA15-43FC-979D-14011E3D59FF}" type="presOf" srcId="{12117633-79DF-4467-A765-F21A7C03CFC1}" destId="{B482D977-433B-4F68-8BAC-B91F5787B936}" srcOrd="0" destOrd="0" presId="urn:microsoft.com/office/officeart/2005/8/layout/orgChart1"/>
    <dgm:cxn modelId="{57DCF008-A2F7-45A9-9FC7-E010E05B4EDB}" type="presOf" srcId="{67B85922-41DB-473F-AFC3-56189FA7C691}" destId="{B1988012-C0EE-4FED-B081-C116ED88CA6E}" srcOrd="0" destOrd="0" presId="urn:microsoft.com/office/officeart/2005/8/layout/orgChart1"/>
    <dgm:cxn modelId="{C390E50A-1AA4-4246-91E3-FFAB4F3573D3}" type="presOf" srcId="{681EF358-348A-4459-A1B5-A666B051C431}" destId="{A6E30079-DAE5-46F9-B8BF-F2F041251641}" srcOrd="1" destOrd="0" presId="urn:microsoft.com/office/officeart/2005/8/layout/orgChart1"/>
    <dgm:cxn modelId="{FCFBCE0B-32AF-44C3-A24E-E2BBEF963E5E}" type="presOf" srcId="{AD272C11-4F34-4F59-B311-33C2F0827059}" destId="{8C4440D6-F9A6-4F1D-A0B8-78EC04411B3E}" srcOrd="0" destOrd="0" presId="urn:microsoft.com/office/officeart/2005/8/layout/orgChart1"/>
    <dgm:cxn modelId="{D923B20E-7B64-46EF-AD19-2A7EDEF7FA07}" srcId="{59FCA5C3-CEDE-4079-927B-DF0C6E861C3D}" destId="{681EF358-348A-4459-A1B5-A666B051C431}" srcOrd="2" destOrd="0" parTransId="{132899FE-4227-48BE-9F72-7425558032D8}" sibTransId="{612026C1-5C66-4D7C-9849-BFFC6ACB467B}"/>
    <dgm:cxn modelId="{F64F050F-E796-4AD9-B3BC-F115EAA36860}" srcId="{4E0A53FE-E1D3-4845-8AE5-058D03CACA05}" destId="{E77ED591-3F8F-4308-9833-F963CE25AC74}" srcOrd="1" destOrd="0" parTransId="{2040458E-1939-4FF9-B280-18F824681EDE}" sibTransId="{AA0C7F19-60CB-49E7-AFFC-17CBE5813282}"/>
    <dgm:cxn modelId="{D8BAAC0F-A9A5-4D3E-B65F-5CF83DDDF097}" srcId="{4E0A53FE-E1D3-4845-8AE5-058D03CACA05}" destId="{915208E8-06D6-4336-BAE2-CC8D92CA4FC9}" srcOrd="0" destOrd="0" parTransId="{DFB97780-ED9A-49E3-9714-4F3C2074DC21}" sibTransId="{92106DE0-058E-4B72-B400-AF8781C831C3}"/>
    <dgm:cxn modelId="{CE82CC10-AC02-4187-A1EF-3BDB2CA9FB73}" type="presOf" srcId="{59FCA5C3-CEDE-4079-927B-DF0C6E861C3D}" destId="{B1D3D76F-CA16-403B-9AC9-6AC34CC79FC8}" srcOrd="0" destOrd="0" presId="urn:microsoft.com/office/officeart/2005/8/layout/orgChart1"/>
    <dgm:cxn modelId="{6D94CC11-9202-4967-BEF6-07670994205E}" type="presOf" srcId="{8223DA64-4FC1-493C-B535-144205A07585}" destId="{7375541A-4F5A-4B1F-A9CC-0C7EDF278D29}" srcOrd="0" destOrd="0" presId="urn:microsoft.com/office/officeart/2005/8/layout/orgChart1"/>
    <dgm:cxn modelId="{4A2C9C12-E183-45F0-843C-440D8DAEB8A5}" type="presOf" srcId="{DFB97780-ED9A-49E3-9714-4F3C2074DC21}" destId="{2D9A8D19-5DD0-4A35-95B4-2FB9B622829B}" srcOrd="0" destOrd="0" presId="urn:microsoft.com/office/officeart/2005/8/layout/orgChart1"/>
    <dgm:cxn modelId="{06B64B14-19AC-46D6-8B8F-AF48432F75BB}" type="presOf" srcId="{F71BC10D-974D-4FD9-AD22-3643600E099A}" destId="{830D5591-04DD-4AA4-AD41-952545705D17}" srcOrd="0" destOrd="0" presId="urn:microsoft.com/office/officeart/2005/8/layout/orgChart1"/>
    <dgm:cxn modelId="{82BA6F20-99CA-425C-9F67-17932E5A50FA}" srcId="{681EF358-348A-4459-A1B5-A666B051C431}" destId="{7527ADAF-BB4E-4DD4-8C9D-1156BE5473A0}" srcOrd="0" destOrd="0" parTransId="{CEE180E1-37D8-4ED6-B8AE-0325207F99DC}" sibTransId="{588269B5-8F6C-4AF4-95A3-600F32D11049}"/>
    <dgm:cxn modelId="{F08A1124-BABB-4308-93C1-3ED624D86260}" type="presOf" srcId="{1BA33D9B-F6BD-42AB-A408-32855F3C751A}" destId="{16A1E822-1197-4FED-B0C8-0DE99A9B0D66}" srcOrd="1" destOrd="0" presId="urn:microsoft.com/office/officeart/2005/8/layout/orgChart1"/>
    <dgm:cxn modelId="{BA959D26-A9D1-4518-BFE6-4F22CEDBC21E}" type="presOf" srcId="{EF2C8A4C-875C-43F4-9D88-1D4D34BEEC85}" destId="{FF05CB0E-AD29-4DF2-AF17-3D3064194D4D}" srcOrd="1" destOrd="0" presId="urn:microsoft.com/office/officeart/2005/8/layout/orgChart1"/>
    <dgm:cxn modelId="{7AD1132C-F652-4D70-BFEB-50F8BD9FC37D}" type="presOf" srcId="{D9A26E27-CD2F-4CEC-AECF-E9DCB874DE64}" destId="{FE7C1223-82F2-4601-9A12-235D54B9D68B}" srcOrd="0" destOrd="0" presId="urn:microsoft.com/office/officeart/2005/8/layout/orgChart1"/>
    <dgm:cxn modelId="{587E272F-1DA5-4F4D-8ED9-F3FA814EFE51}" type="presOf" srcId="{A269CC47-45DA-43F2-8AEF-ACE74C8F4947}" destId="{D74C7BB1-AA9E-44A4-884F-BECABE665663}" srcOrd="1" destOrd="0" presId="urn:microsoft.com/office/officeart/2005/8/layout/orgChart1"/>
    <dgm:cxn modelId="{55C4672F-BD97-4FF0-A6E2-5B2C551A20D6}" type="presOf" srcId="{B5B30BFC-F548-4F42-AF71-CA8BAA6B7E36}" destId="{0D335E1D-EC3E-4A7D-BB56-CE7F5999E0C4}" srcOrd="1" destOrd="0" presId="urn:microsoft.com/office/officeart/2005/8/layout/orgChart1"/>
    <dgm:cxn modelId="{F7C8AF34-368D-428E-A138-B32F66879E1B}" type="presOf" srcId="{846FF1C0-3142-43B2-BF91-973912BD8CED}" destId="{512EA006-55B1-4B39-BCA0-4D6FB7BA1B09}" srcOrd="0" destOrd="0" presId="urn:microsoft.com/office/officeart/2005/8/layout/orgChart1"/>
    <dgm:cxn modelId="{EDC0BC38-76CC-4291-B00D-CD116C91E15D}" type="presOf" srcId="{5AFE0835-7F23-43DE-8F05-96FCAF2B2797}" destId="{606A51DC-635C-4574-9E59-CCE1A52C8C79}" srcOrd="0" destOrd="0" presId="urn:microsoft.com/office/officeart/2005/8/layout/orgChart1"/>
    <dgm:cxn modelId="{197B073A-7139-4D35-9821-47816061DD6D}" type="presOf" srcId="{DAA36E0C-6020-482A-98B8-8AA83D0B8E33}" destId="{1E6347D8-0080-48A1-A9BB-7A5EBB31E4DD}" srcOrd="0" destOrd="0" presId="urn:microsoft.com/office/officeart/2005/8/layout/orgChart1"/>
    <dgm:cxn modelId="{D38FAD3A-F73A-4006-9354-8D2AFD8E3B6C}" type="presOf" srcId="{04F946C1-3663-4A53-9E48-1E284FFF660B}" destId="{D5F05281-7E46-43A6-B402-B533A471BB6A}" srcOrd="1" destOrd="0" presId="urn:microsoft.com/office/officeart/2005/8/layout/orgChart1"/>
    <dgm:cxn modelId="{0F65003C-0E6E-4D45-985A-2E002C3F85C1}" srcId="{8D64384E-293D-475B-96A4-C80AF20C48C2}" destId="{DAA36E0C-6020-482A-98B8-8AA83D0B8E33}" srcOrd="0" destOrd="0" parTransId="{AA31EAA3-F330-4B3D-BD85-F82DC3E2DC22}" sibTransId="{B5627C27-8F42-4804-9F0B-5A9BFA2D4C5B}"/>
    <dgm:cxn modelId="{49CD9B3C-50D2-44DB-B083-DB9160E61FF7}" srcId="{681EF358-348A-4459-A1B5-A666B051C431}" destId="{8223DA64-4FC1-493C-B535-144205A07585}" srcOrd="2" destOrd="0" parTransId="{4FA2EE72-38F8-43F5-8B01-E8014E245F44}" sibTransId="{44CA35B5-DEAB-4401-84DC-E26DF4C9DFAC}"/>
    <dgm:cxn modelId="{14A8183E-4570-4A72-A883-660DECBBBA18}" type="presOf" srcId="{7527ADAF-BB4E-4DD4-8C9D-1156BE5473A0}" destId="{0D006C36-F21B-4E85-B907-683165448305}" srcOrd="1" destOrd="0" presId="urn:microsoft.com/office/officeart/2005/8/layout/orgChart1"/>
    <dgm:cxn modelId="{BB84B23F-7048-4B01-8218-1FD1F27E73FB}" srcId="{681EF358-348A-4459-A1B5-A666B051C431}" destId="{EC0DA0DA-8D50-475C-932A-28184CA8FD20}" srcOrd="1" destOrd="0" parTransId="{61168B91-FD24-4BB0-9A70-57D1693CB15D}" sibTransId="{394116F2-DCBF-4D74-AB3E-324835BA59E1}"/>
    <dgm:cxn modelId="{D46C395B-0500-4265-8307-55682F2F5AAE}" type="presOf" srcId="{074851FB-599C-418C-B7DC-D7D9F69C6049}" destId="{0B5F0839-0068-45CF-A59A-EAE7D477D02C}" srcOrd="0" destOrd="0" presId="urn:microsoft.com/office/officeart/2005/8/layout/orgChart1"/>
    <dgm:cxn modelId="{A2B37E5C-43B2-4EFB-841D-FC04068BBB2C}" type="presOf" srcId="{111653DC-C551-4507-9F06-353E6F371D13}" destId="{D5F528FD-7B75-4AD2-8BEB-9FA06FB93336}" srcOrd="1" destOrd="0" presId="urn:microsoft.com/office/officeart/2005/8/layout/orgChart1"/>
    <dgm:cxn modelId="{61E4AF41-CB15-4BC3-BB92-7201002590D0}" type="presOf" srcId="{E77ED591-3F8F-4308-9833-F963CE25AC74}" destId="{18DCA2D3-AA0F-4950-9227-479153199F4F}" srcOrd="1" destOrd="0" presId="urn:microsoft.com/office/officeart/2005/8/layout/orgChart1"/>
    <dgm:cxn modelId="{7D19D841-7FD8-46B7-A0E4-BF9C8687AF60}" srcId="{35F1E2E4-9737-4C3E-B949-62F57B51076A}" destId="{04F946C1-3663-4A53-9E48-1E284FFF660B}" srcOrd="2" destOrd="0" parTransId="{7DE7B935-92FD-486A-80D4-F1B1E01444F5}" sibTransId="{6A3CC1BD-9852-4342-B4F3-5152BE097F24}"/>
    <dgm:cxn modelId="{93BF8664-D6E1-4EEC-B07D-87D9A960F4E1}" srcId="{1BA33D9B-F6BD-42AB-A408-32855F3C751A}" destId="{846FF1C0-3142-43B2-BF91-973912BD8CED}" srcOrd="1" destOrd="0" parTransId="{C79E3146-ADC9-4D32-AC85-4B0694E5A2F3}" sibTransId="{743E8DC0-5C48-4C62-9E7F-F7D363BE4CD9}"/>
    <dgm:cxn modelId="{A3694F65-F6E8-4EE6-ABF6-CB2BAC61E780}" type="presOf" srcId="{119D5ABB-154D-4D99-9874-2DC351671874}" destId="{4E800A62-C06F-4E1B-9653-A53D64AA3E10}" srcOrd="1" destOrd="0" presId="urn:microsoft.com/office/officeart/2005/8/layout/orgChart1"/>
    <dgm:cxn modelId="{A06F2248-9A4F-49B6-855E-FC27A5B1356E}" srcId="{35F1E2E4-9737-4C3E-B949-62F57B51076A}" destId="{D9A26E27-CD2F-4CEC-AECF-E9DCB874DE64}" srcOrd="1" destOrd="0" parTransId="{12117633-79DF-4467-A765-F21A7C03CFC1}" sibTransId="{6F2D916B-742A-48F6-9147-C7F363810AF4}"/>
    <dgm:cxn modelId="{E7F4AA68-8A5C-4512-B14A-5B834F919337}" srcId="{111653DC-C551-4507-9F06-353E6F371D13}" destId="{3158C509-33EC-4616-A94D-0FE136AC4A49}" srcOrd="0" destOrd="0" parTransId="{F71BC10D-974D-4FD9-AD22-3643600E099A}" sibTransId="{347E55E7-A77D-49BD-B6E4-13BE8C991CBC}"/>
    <dgm:cxn modelId="{D0E33D4B-A88A-4A24-B274-7D18095AC154}" type="presOf" srcId="{CEE180E1-37D8-4ED6-B8AE-0325207F99DC}" destId="{ABB3470F-52BF-4220-B733-11B1AE0C436D}" srcOrd="0" destOrd="0" presId="urn:microsoft.com/office/officeart/2005/8/layout/orgChart1"/>
    <dgm:cxn modelId="{9391656B-DAA6-4C30-89BA-7F3D663DA611}" type="presOf" srcId="{132899FE-4227-48BE-9F72-7425558032D8}" destId="{CC5F4767-40E6-4383-A019-E04FA5E8E733}" srcOrd="0" destOrd="0" presId="urn:microsoft.com/office/officeart/2005/8/layout/orgChart1"/>
    <dgm:cxn modelId="{6F3F9E6B-F7FA-4BE7-B678-CCDC2894ED4E}" srcId="{59FCA5C3-CEDE-4079-927B-DF0C6E861C3D}" destId="{A20F1FB1-EE08-42D8-914E-A0C388530F63}" srcOrd="1" destOrd="0" parTransId="{C19AD019-8F6E-4CC1-9025-59E02C50B2AF}" sibTransId="{9894B266-E12F-46FE-8438-AA59A99F9801}"/>
    <dgm:cxn modelId="{419DAD4B-DB51-4AE1-BE06-11BBCA848AF5}" type="presOf" srcId="{96AC900E-B6D2-4D31-8DD9-5FBF75BB8CBC}" destId="{47F6B5DA-BAAA-46AE-B5A3-12EFD96EFC8F}" srcOrd="0" destOrd="0" presId="urn:microsoft.com/office/officeart/2005/8/layout/orgChart1"/>
    <dgm:cxn modelId="{28769C4C-1EC1-4969-B9D7-081FD9E97CCC}" type="presOf" srcId="{04F946C1-3663-4A53-9E48-1E284FFF660B}" destId="{4FC75814-6E72-4EE8-85AE-66218226398B}" srcOrd="0" destOrd="0" presId="urn:microsoft.com/office/officeart/2005/8/layout/orgChart1"/>
    <dgm:cxn modelId="{F847B84D-F3E0-4A06-A6F5-3ADE6ABBC926}" type="presOf" srcId="{111653DC-C551-4507-9F06-353E6F371D13}" destId="{E2CDCCE7-0425-468E-B0D1-296767F3FABC}" srcOrd="0" destOrd="0" presId="urn:microsoft.com/office/officeart/2005/8/layout/orgChart1"/>
    <dgm:cxn modelId="{94A7E470-8D49-427A-BB45-9E1E582143C9}" srcId="{A20F1FB1-EE08-42D8-914E-A0C388530F63}" destId="{B5B30BFC-F548-4F42-AF71-CA8BAA6B7E36}" srcOrd="1" destOrd="0" parTransId="{074851FB-599C-418C-B7DC-D7D9F69C6049}" sibTransId="{B2CA9AA8-3C5B-4CD2-BC7D-1B614958AD97}"/>
    <dgm:cxn modelId="{B0B10076-7E27-4269-B87F-A6B33447ABCC}" type="presOf" srcId="{59FCA5C3-CEDE-4079-927B-DF0C6E861C3D}" destId="{9AE30890-F3AC-46DC-A52C-C1941E21FCE4}" srcOrd="1" destOrd="0" presId="urn:microsoft.com/office/officeart/2005/8/layout/orgChart1"/>
    <dgm:cxn modelId="{DD815676-483F-4CFC-A721-9EC90364834A}" type="presOf" srcId="{EC0DA0DA-8D50-475C-932A-28184CA8FD20}" destId="{C6DF0AFC-4EB2-4FC5-B643-601A8AE672A7}" srcOrd="1" destOrd="0" presId="urn:microsoft.com/office/officeart/2005/8/layout/orgChart1"/>
    <dgm:cxn modelId="{A8D3B957-8E35-4AEF-8B66-88F8225EB02C}" type="presOf" srcId="{647F9A13-3A62-432B-8D65-904A4AF4E2DF}" destId="{6318BC75-5A72-4948-8893-2539F51EA712}" srcOrd="0" destOrd="0" presId="urn:microsoft.com/office/officeart/2005/8/layout/orgChart1"/>
    <dgm:cxn modelId="{D987E677-7A39-4DE0-9B7A-C546BF228BAC}" type="presOf" srcId="{A20F1FB1-EE08-42D8-914E-A0C388530F63}" destId="{F20B9693-F221-49F3-ADA8-B09F8C1FD69A}" srcOrd="0" destOrd="0" presId="urn:microsoft.com/office/officeart/2005/8/layout/orgChart1"/>
    <dgm:cxn modelId="{FD79F557-4D48-464D-9A0A-A328CB52B4EE}" type="presOf" srcId="{E77ED591-3F8F-4308-9833-F963CE25AC74}" destId="{96D9FF61-6C2D-4878-92ED-462E60A35324}" srcOrd="0" destOrd="0" presId="urn:microsoft.com/office/officeart/2005/8/layout/orgChart1"/>
    <dgm:cxn modelId="{7F2CAC58-8529-4B99-8B88-616C7D9737CB}" type="presOf" srcId="{915208E8-06D6-4336-BAE2-CC8D92CA4FC9}" destId="{77E921E7-A28E-4EC7-8397-5FD997BEE420}" srcOrd="0" destOrd="0" presId="urn:microsoft.com/office/officeart/2005/8/layout/orgChart1"/>
    <dgm:cxn modelId="{24388179-07CE-410C-9A43-4A86C1D99ABE}" type="presOf" srcId="{DAA36E0C-6020-482A-98B8-8AA83D0B8E33}" destId="{B1881F72-CBE4-44B3-9B23-0B852DED05CF}" srcOrd="1" destOrd="0" presId="urn:microsoft.com/office/officeart/2005/8/layout/orgChart1"/>
    <dgm:cxn modelId="{BC6AF179-E964-44A9-B40E-AD3A22B12B7A}" type="presOf" srcId="{8D64384E-293D-475B-96A4-C80AF20C48C2}" destId="{36EB9C22-AA65-4449-BC94-E8D0980449BD}" srcOrd="0" destOrd="0" presId="urn:microsoft.com/office/officeart/2005/8/layout/orgChart1"/>
    <dgm:cxn modelId="{65880F5A-1AD2-44ED-AA2F-CC3851080032}" type="presOf" srcId="{8D64384E-293D-475B-96A4-C80AF20C48C2}" destId="{A9E1F168-F071-47DA-A569-6D3632127AE1}" srcOrd="1" destOrd="0" presId="urn:microsoft.com/office/officeart/2005/8/layout/orgChart1"/>
    <dgm:cxn modelId="{C624ED7A-6B31-43F7-B2AB-8A31E4AE1E16}" type="presOf" srcId="{919022B6-E160-464E-8ABC-C48FEE8A4C14}" destId="{2C020BB3-2E09-41AC-AC23-161EF5381865}" srcOrd="0" destOrd="0" presId="urn:microsoft.com/office/officeart/2005/8/layout/orgChart1"/>
    <dgm:cxn modelId="{4785427B-E30A-490F-A6DD-7EA194560829}" type="presOf" srcId="{7DE7B935-92FD-486A-80D4-F1B1E01444F5}" destId="{BDA29162-EDF3-4E1E-95A8-2D7378DD530B}" srcOrd="0" destOrd="0" presId="urn:microsoft.com/office/officeart/2005/8/layout/orgChart1"/>
    <dgm:cxn modelId="{C0AA1C7C-C139-4BC3-8D54-09B5955BB302}" type="presOf" srcId="{61168B91-FD24-4BB0-9A70-57D1693CB15D}" destId="{ED8D3870-5FA1-47D8-95DC-F2925B38F609}" srcOrd="0" destOrd="0" presId="urn:microsoft.com/office/officeart/2005/8/layout/orgChart1"/>
    <dgm:cxn modelId="{104BB27E-A42C-4A19-BF4E-A32F8D93B7C6}" type="presOf" srcId="{A269CC47-45DA-43F2-8AEF-ACE74C8F4947}" destId="{85E36B2B-467C-4DD1-BB61-CCA431C19B76}" srcOrd="0" destOrd="0" presId="urn:microsoft.com/office/officeart/2005/8/layout/orgChart1"/>
    <dgm:cxn modelId="{48150B7F-08FB-4C17-9C79-C4587D951D2D}" srcId="{35F1E2E4-9737-4C3E-B949-62F57B51076A}" destId="{A269CC47-45DA-43F2-8AEF-ACE74C8F4947}" srcOrd="0" destOrd="0" parTransId="{FB573FD6-FC4D-47D9-98D5-554613E68CB6}" sibTransId="{B0AC6729-BEB3-44DA-B6CC-B36AC0EB8750}"/>
    <dgm:cxn modelId="{232A3686-2B1B-4789-900F-50FF2B5850B5}" type="presOf" srcId="{847778E2-F744-4A66-8FEF-32763C9B029B}" destId="{293D65F7-AB1A-48A4-8E4E-DDBFC0217AC1}" srcOrd="0" destOrd="0" presId="urn:microsoft.com/office/officeart/2005/8/layout/orgChart1"/>
    <dgm:cxn modelId="{98EAE187-29F6-436C-B69D-80A786D98EC9}" type="presOf" srcId="{7FE1DDC6-9439-43BE-968C-3BFE93DA0181}" destId="{CE038A40-4041-460E-A9BE-A6B3B1681668}" srcOrd="0" destOrd="0" presId="urn:microsoft.com/office/officeart/2005/8/layout/orgChart1"/>
    <dgm:cxn modelId="{8A659C8A-E3B8-48FA-9122-B4AF4C9B5B4C}" type="presOf" srcId="{A20F1FB1-EE08-42D8-914E-A0C388530F63}" destId="{CCC0F731-85EC-4338-8825-C090377D27EC}" srcOrd="1" destOrd="0" presId="urn:microsoft.com/office/officeart/2005/8/layout/orgChart1"/>
    <dgm:cxn modelId="{B2CF328E-1B03-4FCE-98B0-45F961CD4CAD}" srcId="{59FCA5C3-CEDE-4079-927B-DF0C6E861C3D}" destId="{1BA33D9B-F6BD-42AB-A408-32855F3C751A}" srcOrd="4" destOrd="0" parTransId="{267AE4D1-EF8A-4CAC-B4BE-AE0B73C0B768}" sibTransId="{F69B0A24-A242-47A3-95DD-39FCBCA7AA9D}"/>
    <dgm:cxn modelId="{F22C338E-06B5-4E91-8117-9F76C81DA681}" type="presOf" srcId="{3DFEEF26-AD9B-49FF-9CB8-7AC97028744A}" destId="{C06B0F59-2382-4C17-BB92-4EB48328B298}" srcOrd="0" destOrd="0" presId="urn:microsoft.com/office/officeart/2005/8/layout/orgChart1"/>
    <dgm:cxn modelId="{EF8A928E-FCE0-45BF-9C5E-4A51F3541EF0}" type="presOf" srcId="{35F1E2E4-9737-4C3E-B949-62F57B51076A}" destId="{D0946D2D-AB92-4D50-95CE-CDE53CF5CEA7}" srcOrd="1" destOrd="0" presId="urn:microsoft.com/office/officeart/2005/8/layout/orgChart1"/>
    <dgm:cxn modelId="{7CA1AB97-4ED9-47FD-BFB2-B325BDBA6192}" type="presOf" srcId="{B5B30BFC-F548-4F42-AF71-CA8BAA6B7E36}" destId="{C801C002-3385-4B22-BBBF-B4236458F631}" srcOrd="0" destOrd="0" presId="urn:microsoft.com/office/officeart/2005/8/layout/orgChart1"/>
    <dgm:cxn modelId="{D599EA99-5219-4BF7-8CB2-C1279530081A}" srcId="{4E0A53FE-E1D3-4845-8AE5-058D03CACA05}" destId="{119D5ABB-154D-4D99-9874-2DC351671874}" srcOrd="2" destOrd="0" parTransId="{96AC900E-B6D2-4D31-8DD9-5FBF75BB8CBC}" sibTransId="{540B443D-4B53-4BE2-A5EC-AA98C8EADB0A}"/>
    <dgm:cxn modelId="{98F31C9A-18F4-4758-8FB3-CA7349142D2B}" type="presOf" srcId="{7527ADAF-BB4E-4DD4-8C9D-1156BE5473A0}" destId="{265FB24B-1C0D-4DD7-B2B7-1DF4F27002C9}" srcOrd="0" destOrd="0" presId="urn:microsoft.com/office/officeart/2005/8/layout/orgChart1"/>
    <dgm:cxn modelId="{16CE659E-BA41-42BE-AC0B-948F0505C0B0}" srcId="{253C60CA-C320-4F2C-A96B-F0123AAAE1E6}" destId="{7FE1DDC6-9439-43BE-968C-3BFE93DA0181}" srcOrd="0" destOrd="0" parTransId="{7C8DF48A-FA60-43C8-9356-1132D7E7C9FC}" sibTransId="{7821B633-0C0A-4B15-92F0-16D4A6785250}"/>
    <dgm:cxn modelId="{19BF1AA1-141F-4067-9F18-A5BE596D031D}" srcId="{1BA33D9B-F6BD-42AB-A408-32855F3C751A}" destId="{51A69ED1-D7A0-4320-BD0A-BF1393E0510C}" srcOrd="2" destOrd="0" parTransId="{2757D6D6-0C2C-4ECC-B45C-207DF2A10008}" sibTransId="{DDFE9ECF-94A0-44C0-AA46-293D6A1BA51A}"/>
    <dgm:cxn modelId="{705F31A2-D056-41EA-968F-1CE2114863FC}" type="presOf" srcId="{267AE4D1-EF8A-4CAC-B4BE-AE0B73C0B768}" destId="{A4ED91C6-4CFB-4825-AFF3-75C75AC9CCE8}" srcOrd="0" destOrd="0" presId="urn:microsoft.com/office/officeart/2005/8/layout/orgChart1"/>
    <dgm:cxn modelId="{599166A5-BA21-4000-8A39-0A3B125AD6B7}" type="presOf" srcId="{2040458E-1939-4FF9-B280-18F824681EDE}" destId="{BB64CF40-9782-4858-B42D-D46DB5DE140E}" srcOrd="0" destOrd="0" presId="urn:microsoft.com/office/officeart/2005/8/layout/orgChart1"/>
    <dgm:cxn modelId="{16C0B1A5-DD66-45B9-9639-48487B31E411}" type="presOf" srcId="{893F7057-D928-4565-922B-4A6025AC2FF3}" destId="{D69E5F6D-5A2C-4DE2-815C-90C68230CEB7}" srcOrd="0" destOrd="0" presId="urn:microsoft.com/office/officeart/2005/8/layout/orgChart1"/>
    <dgm:cxn modelId="{1763FEA6-3237-49FA-87BC-10362A644FE9}" type="presOf" srcId="{67B85922-41DB-473F-AFC3-56189FA7C691}" destId="{B894AF28-49F9-4437-87D0-A84BB6B71FA2}" srcOrd="1" destOrd="0" presId="urn:microsoft.com/office/officeart/2005/8/layout/orgChart1"/>
    <dgm:cxn modelId="{AED196A8-9550-4878-90A3-EF12CB10B3C6}" type="presOf" srcId="{2757D6D6-0C2C-4ECC-B45C-207DF2A10008}" destId="{C4675D3C-85DC-4C41-B101-183EC8629643}" srcOrd="0" destOrd="0" presId="urn:microsoft.com/office/officeart/2005/8/layout/orgChart1"/>
    <dgm:cxn modelId="{A4990FA9-1A8C-41B1-A28E-649D244F399D}" type="presOf" srcId="{EC0DA0DA-8D50-475C-932A-28184CA8FD20}" destId="{78B15E4F-33D8-49F9-99E9-7E41B5878154}" srcOrd="0" destOrd="0" presId="urn:microsoft.com/office/officeart/2005/8/layout/orgChart1"/>
    <dgm:cxn modelId="{30B62AAF-4BBD-4CE7-8C0B-E445A2422A65}" type="presOf" srcId="{4E0A53FE-E1D3-4845-8AE5-058D03CACA05}" destId="{19CB38D0-756C-4E74-B81A-D9B0C2FC5D09}" srcOrd="0" destOrd="0" presId="urn:microsoft.com/office/officeart/2005/8/layout/orgChart1"/>
    <dgm:cxn modelId="{FC592AB1-B759-4510-8E89-5F7E2E7B13C1}" srcId="{7FE1DDC6-9439-43BE-968C-3BFE93DA0181}" destId="{8D64384E-293D-475B-96A4-C80AF20C48C2}" srcOrd="0" destOrd="0" parTransId="{893F7057-D928-4565-922B-4A6025AC2FF3}" sibTransId="{A203D37A-F294-40ED-B656-9E9E6614FF73}"/>
    <dgm:cxn modelId="{13775DB3-628B-4B1F-92EB-BE7414D85F71}" type="presOf" srcId="{4FA2EE72-38F8-43F5-8B01-E8014E245F44}" destId="{250097CF-6B30-4A4C-8D53-C611AD5FE2CD}" srcOrd="0" destOrd="0" presId="urn:microsoft.com/office/officeart/2005/8/layout/orgChart1"/>
    <dgm:cxn modelId="{8AE9D4B7-CE19-4B09-BB99-365E295CE183}" type="presOf" srcId="{4E0A53FE-E1D3-4845-8AE5-058D03CACA05}" destId="{FF00C8FE-FD7F-427D-9201-5A1924B557F9}" srcOrd="1" destOrd="0" presId="urn:microsoft.com/office/officeart/2005/8/layout/orgChart1"/>
    <dgm:cxn modelId="{1BED88B8-E701-4031-BF63-06751D54C175}" type="presOf" srcId="{253C60CA-C320-4F2C-A96B-F0123AAAE1E6}" destId="{B86EF471-F5D0-4CB5-BFDE-2E940C76AB30}" srcOrd="0" destOrd="0" presId="urn:microsoft.com/office/officeart/2005/8/layout/orgChart1"/>
    <dgm:cxn modelId="{28C2A8B8-87A2-4D26-81A0-7C13803B7807}" type="presOf" srcId="{7FE1DDC6-9439-43BE-968C-3BFE93DA0181}" destId="{C8C41AAD-9087-484E-B86F-6DAA9795C0D9}" srcOrd="1" destOrd="0" presId="urn:microsoft.com/office/officeart/2005/8/layout/orgChart1"/>
    <dgm:cxn modelId="{510D51B9-E277-4DB4-B1B0-2130EE34D1A2}" type="presOf" srcId="{696B222A-21D3-4FDE-AD09-847BC5B610E0}" destId="{21E08F39-D005-48C2-9FD9-FB516F74E8CD}" srcOrd="1" destOrd="0" presId="urn:microsoft.com/office/officeart/2005/8/layout/orgChart1"/>
    <dgm:cxn modelId="{AB8B0EBE-C7AE-414B-A01E-046623D7C352}" type="presOf" srcId="{AA31EAA3-F330-4B3D-BD85-F82DC3E2DC22}" destId="{EB5116A0-0C68-4A16-9130-A948A980D4A7}" srcOrd="0" destOrd="0" presId="urn:microsoft.com/office/officeart/2005/8/layout/orgChart1"/>
    <dgm:cxn modelId="{8B6438C0-F751-4767-BF71-F700F85089F1}" srcId="{7FE1DDC6-9439-43BE-968C-3BFE93DA0181}" destId="{111653DC-C551-4507-9F06-353E6F371D13}" srcOrd="1" destOrd="0" parTransId="{919022B6-E160-464E-8ABC-C48FEE8A4C14}" sibTransId="{F23B3325-8C53-4E09-BE02-DFDBD5F19F26}"/>
    <dgm:cxn modelId="{F9061CC2-D686-4BC7-962F-07634E056229}" srcId="{1BA33D9B-F6BD-42AB-A408-32855F3C751A}" destId="{EF2C8A4C-875C-43F4-9D88-1D4D34BEEC85}" srcOrd="0" destOrd="0" parTransId="{647F9A13-3A62-432B-8D65-904A4AF4E2DF}" sibTransId="{140DA4ED-AF44-4B61-8DF3-91F20AB4FCD8}"/>
    <dgm:cxn modelId="{6C2928C5-5B2A-4935-8512-BB448DD4FBD0}" type="presOf" srcId="{FB573FD6-FC4D-47D9-98D5-554613E68CB6}" destId="{39BE49C4-231B-4F6F-AC8E-CF6891D14E36}" srcOrd="0" destOrd="0" presId="urn:microsoft.com/office/officeart/2005/8/layout/orgChart1"/>
    <dgm:cxn modelId="{373ACCC8-A3F0-4B2D-BAB2-BA26E09EC45A}" type="presOf" srcId="{C19AD019-8F6E-4CC1-9025-59E02C50B2AF}" destId="{5D085D5A-E335-4048-9895-D9293D8676EF}" srcOrd="0" destOrd="0" presId="urn:microsoft.com/office/officeart/2005/8/layout/orgChart1"/>
    <dgm:cxn modelId="{B9F0EACA-38E2-4D5E-A0B5-1072DF3C8A02}" type="presOf" srcId="{51A69ED1-D7A0-4320-BD0A-BF1393E0510C}" destId="{3D75F314-B848-4575-8E65-F6A05A6C1F48}" srcOrd="1" destOrd="0" presId="urn:microsoft.com/office/officeart/2005/8/layout/orgChart1"/>
    <dgm:cxn modelId="{6A583ACF-2881-4796-B55A-6145DEBB6E21}" type="presOf" srcId="{915208E8-06D6-4336-BAE2-CC8D92CA4FC9}" destId="{CF866AAB-FF1E-40CF-9B83-E55F62DAFBEE}" srcOrd="1" destOrd="0" presId="urn:microsoft.com/office/officeart/2005/8/layout/orgChart1"/>
    <dgm:cxn modelId="{71A677D1-D3F3-427D-96F5-6C7C9D1770FD}" type="presOf" srcId="{3158C509-33EC-4616-A94D-0FE136AC4A49}" destId="{218EE90D-E924-4B2E-8E4A-B06668E7F5B8}" srcOrd="1" destOrd="0" presId="urn:microsoft.com/office/officeart/2005/8/layout/orgChart1"/>
    <dgm:cxn modelId="{E7B15AD2-A262-4BEF-A649-E9269ED8B876}" type="presOf" srcId="{D9A26E27-CD2F-4CEC-AECF-E9DCB874DE64}" destId="{B4CD6068-71C1-460D-BE90-51A3EF806BB8}" srcOrd="1" destOrd="0" presId="urn:microsoft.com/office/officeart/2005/8/layout/orgChart1"/>
    <dgm:cxn modelId="{669B53D5-2B81-4BCE-81E1-09023AC58E87}" type="presOf" srcId="{3158C509-33EC-4616-A94D-0FE136AC4A49}" destId="{4B6CBB5A-7C88-405E-9BD6-F2A513674C2D}" srcOrd="0" destOrd="0" presId="urn:microsoft.com/office/officeart/2005/8/layout/orgChart1"/>
    <dgm:cxn modelId="{C95759D7-53CA-4826-8942-870E8A3635AC}" type="presOf" srcId="{696B222A-21D3-4FDE-AD09-847BC5B610E0}" destId="{4C6536D6-0F31-4A5B-A455-AB8C95A15728}" srcOrd="0" destOrd="0" presId="urn:microsoft.com/office/officeart/2005/8/layout/orgChart1"/>
    <dgm:cxn modelId="{D75737D9-1BEF-484B-8108-04458CC4B330}" srcId="{A20F1FB1-EE08-42D8-914E-A0C388530F63}" destId="{696B222A-21D3-4FDE-AD09-847BC5B610E0}" srcOrd="2" destOrd="0" parTransId="{5AFE0835-7F23-43DE-8F05-96FCAF2B2797}" sibTransId="{E504EEAD-8CDF-409C-AF20-B9281C85E289}"/>
    <dgm:cxn modelId="{6937B1D9-A87C-44D0-AD42-5447129B4B06}" type="presOf" srcId="{35F1E2E4-9737-4C3E-B949-62F57B51076A}" destId="{2F6BC818-0F69-494A-8B8F-9A21287181FD}" srcOrd="0" destOrd="0" presId="urn:microsoft.com/office/officeart/2005/8/layout/orgChart1"/>
    <dgm:cxn modelId="{EF23EBDC-E485-4189-8FC4-3DDCF2E20BDF}" type="presOf" srcId="{846FF1C0-3142-43B2-BF91-973912BD8CED}" destId="{FCDF432B-EFB6-426A-9B3D-BD147AE17D2E}" srcOrd="1" destOrd="0" presId="urn:microsoft.com/office/officeart/2005/8/layout/orgChart1"/>
    <dgm:cxn modelId="{DC1958E0-F60D-4D58-8025-11FE4DD3684D}" type="presOf" srcId="{681EF358-348A-4459-A1B5-A666B051C431}" destId="{0405CD21-EDAF-4BAA-8F57-5BA128636ABB}" srcOrd="0" destOrd="0" presId="urn:microsoft.com/office/officeart/2005/8/layout/orgChart1"/>
    <dgm:cxn modelId="{361F9AE1-A9FA-4B95-86FC-4A6F3BCC5A08}" type="presOf" srcId="{C79E3146-ADC9-4D32-AC85-4B0694E5A2F3}" destId="{041D1D5D-B5D2-4A8C-A3A1-154C405C0186}" srcOrd="0" destOrd="0" presId="urn:microsoft.com/office/officeart/2005/8/layout/orgChart1"/>
    <dgm:cxn modelId="{6FB191E2-4322-4D34-A937-65D68FF25435}" type="presOf" srcId="{1BA33D9B-F6BD-42AB-A408-32855F3C751A}" destId="{A0A2A0DB-92CB-4585-8CF5-1DE6B05C1CCE}" srcOrd="0" destOrd="0" presId="urn:microsoft.com/office/officeart/2005/8/layout/orgChart1"/>
    <dgm:cxn modelId="{0D9408E3-6710-47F2-A9C9-39EF9947C325}" srcId="{A20F1FB1-EE08-42D8-914E-A0C388530F63}" destId="{67B85922-41DB-473F-AFC3-56189FA7C691}" srcOrd="0" destOrd="0" parTransId="{3DFEEF26-AD9B-49FF-9CB8-7AC97028744A}" sibTransId="{2EFC8BC7-54F9-4032-8CA2-54B9D5ECE7AB}"/>
    <dgm:cxn modelId="{86E165E6-A29B-44B8-BDAE-CA4924CD8991}" type="presOf" srcId="{8223DA64-4FC1-493C-B535-144205A07585}" destId="{AB2B2A96-6D13-471F-80E7-B722A714DFF0}" srcOrd="1" destOrd="0" presId="urn:microsoft.com/office/officeart/2005/8/layout/orgChart1"/>
    <dgm:cxn modelId="{0879BCE9-DB4F-433F-805A-BA05CD30A95D}" srcId="{59FCA5C3-CEDE-4079-927B-DF0C6E861C3D}" destId="{35F1E2E4-9737-4C3E-B949-62F57B51076A}" srcOrd="0" destOrd="0" parTransId="{847778E2-F744-4A66-8FEF-32763C9B029B}" sibTransId="{996A379C-7CDF-4A30-AA90-FA825DADDEAA}"/>
    <dgm:cxn modelId="{73FDC6EE-76DA-4DF9-A4B5-C056FE6F1718}" type="presOf" srcId="{51A69ED1-D7A0-4320-BD0A-BF1393E0510C}" destId="{6455489A-E5A3-4DA0-BEEA-6AAFD9B9A91E}" srcOrd="0" destOrd="0" presId="urn:microsoft.com/office/officeart/2005/8/layout/orgChart1"/>
    <dgm:cxn modelId="{B6C90DF2-BB6A-4AF4-823B-56C9662FD49A}" type="presOf" srcId="{119D5ABB-154D-4D99-9874-2DC351671874}" destId="{F604F8C3-CA3A-4F94-BC98-A3972405E160}" srcOrd="0" destOrd="0" presId="urn:microsoft.com/office/officeart/2005/8/layout/orgChart1"/>
    <dgm:cxn modelId="{A9B9FFFA-0B4E-45B8-86AF-545258C92A97}" srcId="{59FCA5C3-CEDE-4079-927B-DF0C6E861C3D}" destId="{4E0A53FE-E1D3-4845-8AE5-058D03CACA05}" srcOrd="3" destOrd="0" parTransId="{AD272C11-4F34-4F59-B311-33C2F0827059}" sibTransId="{56849059-758F-47A4-AB2E-D36154EEBF4E}"/>
    <dgm:cxn modelId="{45A873FE-6FF0-449F-AB08-6F8887B7CE29}" srcId="{253C60CA-C320-4F2C-A96B-F0123AAAE1E6}" destId="{59FCA5C3-CEDE-4079-927B-DF0C6E861C3D}" srcOrd="1" destOrd="0" parTransId="{A9BC5171-F4E1-4BEC-B03C-48101231AC9F}" sibTransId="{754CD331-8D40-4350-A6E1-50BA1EB939A9}"/>
    <dgm:cxn modelId="{99E2F1E3-9775-4086-9B05-AC5A77463446}" type="presParOf" srcId="{B86EF471-F5D0-4CB5-BFDE-2E940C76AB30}" destId="{03A9ACDB-5F7C-42DE-88E3-6593B833AB89}" srcOrd="0" destOrd="0" presId="urn:microsoft.com/office/officeart/2005/8/layout/orgChart1"/>
    <dgm:cxn modelId="{2272F889-D239-4FB8-9E2C-1F71FDFA599E}" type="presParOf" srcId="{03A9ACDB-5F7C-42DE-88E3-6593B833AB89}" destId="{5CED08BC-2B73-49BC-BE74-F656DB163F7E}" srcOrd="0" destOrd="0" presId="urn:microsoft.com/office/officeart/2005/8/layout/orgChart1"/>
    <dgm:cxn modelId="{A44759A5-9B22-49E2-BF9F-58329470D1C6}" type="presParOf" srcId="{5CED08BC-2B73-49BC-BE74-F656DB163F7E}" destId="{CE038A40-4041-460E-A9BE-A6B3B1681668}" srcOrd="0" destOrd="0" presId="urn:microsoft.com/office/officeart/2005/8/layout/orgChart1"/>
    <dgm:cxn modelId="{B67719DA-85BD-4FBD-BEDA-E11AB6919D93}" type="presParOf" srcId="{5CED08BC-2B73-49BC-BE74-F656DB163F7E}" destId="{C8C41AAD-9087-484E-B86F-6DAA9795C0D9}" srcOrd="1" destOrd="0" presId="urn:microsoft.com/office/officeart/2005/8/layout/orgChart1"/>
    <dgm:cxn modelId="{97DCD410-374A-4AEC-8307-271CBDEC63A2}" type="presParOf" srcId="{03A9ACDB-5F7C-42DE-88E3-6593B833AB89}" destId="{C01D1427-5EBF-4BC2-98D5-D3B4FAC7D8CD}" srcOrd="1" destOrd="0" presId="urn:microsoft.com/office/officeart/2005/8/layout/orgChart1"/>
    <dgm:cxn modelId="{B641C391-9AF7-4CAD-B83C-920D7904904D}" type="presParOf" srcId="{C01D1427-5EBF-4BC2-98D5-D3B4FAC7D8CD}" destId="{D69E5F6D-5A2C-4DE2-815C-90C68230CEB7}" srcOrd="0" destOrd="0" presId="urn:microsoft.com/office/officeart/2005/8/layout/orgChart1"/>
    <dgm:cxn modelId="{A2D9B7B5-C465-468A-AFD2-F33A33D291F7}" type="presParOf" srcId="{C01D1427-5EBF-4BC2-98D5-D3B4FAC7D8CD}" destId="{4D3CDE79-CAE7-41C9-B69A-DD279F0101F5}" srcOrd="1" destOrd="0" presId="urn:microsoft.com/office/officeart/2005/8/layout/orgChart1"/>
    <dgm:cxn modelId="{CD43AAA6-E99D-4650-AC8A-21A0EF352EA0}" type="presParOf" srcId="{4D3CDE79-CAE7-41C9-B69A-DD279F0101F5}" destId="{D9117AE8-A23D-4EEF-8059-303873A85B21}" srcOrd="0" destOrd="0" presId="urn:microsoft.com/office/officeart/2005/8/layout/orgChart1"/>
    <dgm:cxn modelId="{69363EE2-11E1-4532-A315-1FBBFE801F0F}" type="presParOf" srcId="{D9117AE8-A23D-4EEF-8059-303873A85B21}" destId="{36EB9C22-AA65-4449-BC94-E8D0980449BD}" srcOrd="0" destOrd="0" presId="urn:microsoft.com/office/officeart/2005/8/layout/orgChart1"/>
    <dgm:cxn modelId="{DBFD3E40-570D-4295-B805-7989CB86BD4C}" type="presParOf" srcId="{D9117AE8-A23D-4EEF-8059-303873A85B21}" destId="{A9E1F168-F071-47DA-A569-6D3632127AE1}" srcOrd="1" destOrd="0" presId="urn:microsoft.com/office/officeart/2005/8/layout/orgChart1"/>
    <dgm:cxn modelId="{F3524338-87D6-4C6A-A2AF-DB2F60AC33E8}" type="presParOf" srcId="{4D3CDE79-CAE7-41C9-B69A-DD279F0101F5}" destId="{914F8EBD-1748-495E-AC5A-796EEF16569D}" srcOrd="1" destOrd="0" presId="urn:microsoft.com/office/officeart/2005/8/layout/orgChart1"/>
    <dgm:cxn modelId="{4B903421-8688-47E9-ABB7-C402AD6414F5}" type="presParOf" srcId="{914F8EBD-1748-495E-AC5A-796EEF16569D}" destId="{EB5116A0-0C68-4A16-9130-A948A980D4A7}" srcOrd="0" destOrd="0" presId="urn:microsoft.com/office/officeart/2005/8/layout/orgChart1"/>
    <dgm:cxn modelId="{4BC3AC18-3933-49A2-A997-C2C2C0AF0087}" type="presParOf" srcId="{914F8EBD-1748-495E-AC5A-796EEF16569D}" destId="{1BF46263-566F-43CA-8B41-D31F2003737A}" srcOrd="1" destOrd="0" presId="urn:microsoft.com/office/officeart/2005/8/layout/orgChart1"/>
    <dgm:cxn modelId="{15D494C1-3D4C-4404-A029-F48E10872F66}" type="presParOf" srcId="{1BF46263-566F-43CA-8B41-D31F2003737A}" destId="{C999C5A2-BB1E-41ED-97F4-161304F7C243}" srcOrd="0" destOrd="0" presId="urn:microsoft.com/office/officeart/2005/8/layout/orgChart1"/>
    <dgm:cxn modelId="{3BCC258B-48F7-483E-9DE7-3EE3F827E0B3}" type="presParOf" srcId="{C999C5A2-BB1E-41ED-97F4-161304F7C243}" destId="{1E6347D8-0080-48A1-A9BB-7A5EBB31E4DD}" srcOrd="0" destOrd="0" presId="urn:microsoft.com/office/officeart/2005/8/layout/orgChart1"/>
    <dgm:cxn modelId="{B82BE16F-59F0-462C-B180-9DC0DFB47741}" type="presParOf" srcId="{C999C5A2-BB1E-41ED-97F4-161304F7C243}" destId="{B1881F72-CBE4-44B3-9B23-0B852DED05CF}" srcOrd="1" destOrd="0" presId="urn:microsoft.com/office/officeart/2005/8/layout/orgChart1"/>
    <dgm:cxn modelId="{5B93B9E2-D9F3-415C-8F8B-75AAA92B5B89}" type="presParOf" srcId="{1BF46263-566F-43CA-8B41-D31F2003737A}" destId="{5B9C5F93-D95C-4460-ABAD-EEF1298D0733}" srcOrd="1" destOrd="0" presId="urn:microsoft.com/office/officeart/2005/8/layout/orgChart1"/>
    <dgm:cxn modelId="{FD1FB562-2082-4445-859F-F8799FC937BA}" type="presParOf" srcId="{1BF46263-566F-43CA-8B41-D31F2003737A}" destId="{7499B582-FE07-4855-8146-D2A98B00A1E2}" srcOrd="2" destOrd="0" presId="urn:microsoft.com/office/officeart/2005/8/layout/orgChart1"/>
    <dgm:cxn modelId="{674452AB-4F4B-49BD-B599-42F87153AB22}" type="presParOf" srcId="{4D3CDE79-CAE7-41C9-B69A-DD279F0101F5}" destId="{E5187467-4D33-4462-98F1-7642877DA93A}" srcOrd="2" destOrd="0" presId="urn:microsoft.com/office/officeart/2005/8/layout/orgChart1"/>
    <dgm:cxn modelId="{37F86A80-DBB2-4644-B38B-68336F2B15AD}" type="presParOf" srcId="{C01D1427-5EBF-4BC2-98D5-D3B4FAC7D8CD}" destId="{2C020BB3-2E09-41AC-AC23-161EF5381865}" srcOrd="2" destOrd="0" presId="urn:microsoft.com/office/officeart/2005/8/layout/orgChart1"/>
    <dgm:cxn modelId="{E7480F33-AB1D-477E-8CD1-0A2EEC820B8E}" type="presParOf" srcId="{C01D1427-5EBF-4BC2-98D5-D3B4FAC7D8CD}" destId="{CE7FCA33-A935-41AE-9552-9E7C20FE92D5}" srcOrd="3" destOrd="0" presId="urn:microsoft.com/office/officeart/2005/8/layout/orgChart1"/>
    <dgm:cxn modelId="{E974CE26-56F4-4187-9469-FA4197B9B2A7}" type="presParOf" srcId="{CE7FCA33-A935-41AE-9552-9E7C20FE92D5}" destId="{B6C64023-479F-42E6-93E7-8759F6051F5D}" srcOrd="0" destOrd="0" presId="urn:microsoft.com/office/officeart/2005/8/layout/orgChart1"/>
    <dgm:cxn modelId="{227569AA-B134-425C-9DB0-F785F1B834D0}" type="presParOf" srcId="{B6C64023-479F-42E6-93E7-8759F6051F5D}" destId="{E2CDCCE7-0425-468E-B0D1-296767F3FABC}" srcOrd="0" destOrd="0" presId="urn:microsoft.com/office/officeart/2005/8/layout/orgChart1"/>
    <dgm:cxn modelId="{C8F4924E-7003-4BA7-BD79-6CC4D8559F60}" type="presParOf" srcId="{B6C64023-479F-42E6-93E7-8759F6051F5D}" destId="{D5F528FD-7B75-4AD2-8BEB-9FA06FB93336}" srcOrd="1" destOrd="0" presId="urn:microsoft.com/office/officeart/2005/8/layout/orgChart1"/>
    <dgm:cxn modelId="{EAFB13C9-AEC3-48BF-BDD3-E49B6FA1D680}" type="presParOf" srcId="{CE7FCA33-A935-41AE-9552-9E7C20FE92D5}" destId="{98C2192E-5AD8-43EC-831F-CA895ADF3E19}" srcOrd="1" destOrd="0" presId="urn:microsoft.com/office/officeart/2005/8/layout/orgChart1"/>
    <dgm:cxn modelId="{42A04604-4415-4045-BFC9-39A3E15AAD2D}" type="presParOf" srcId="{98C2192E-5AD8-43EC-831F-CA895ADF3E19}" destId="{830D5591-04DD-4AA4-AD41-952545705D17}" srcOrd="0" destOrd="0" presId="urn:microsoft.com/office/officeart/2005/8/layout/orgChart1"/>
    <dgm:cxn modelId="{472AADA7-5582-4C91-B73A-79C37F7269A9}" type="presParOf" srcId="{98C2192E-5AD8-43EC-831F-CA895ADF3E19}" destId="{2B1BEF9B-D10E-47AF-BA78-21DB4D20D8FB}" srcOrd="1" destOrd="0" presId="urn:microsoft.com/office/officeart/2005/8/layout/orgChart1"/>
    <dgm:cxn modelId="{1E2DC6FA-7D42-4762-8F45-D4D3726E2B55}" type="presParOf" srcId="{2B1BEF9B-D10E-47AF-BA78-21DB4D20D8FB}" destId="{075910BF-6E2E-4C23-BF64-D844EEC18725}" srcOrd="0" destOrd="0" presId="urn:microsoft.com/office/officeart/2005/8/layout/orgChart1"/>
    <dgm:cxn modelId="{7D7A89AF-7D9C-43D3-95BE-577EAF242EB8}" type="presParOf" srcId="{075910BF-6E2E-4C23-BF64-D844EEC18725}" destId="{4B6CBB5A-7C88-405E-9BD6-F2A513674C2D}" srcOrd="0" destOrd="0" presId="urn:microsoft.com/office/officeart/2005/8/layout/orgChart1"/>
    <dgm:cxn modelId="{7C10F44D-B828-4264-B49E-D81D9F344123}" type="presParOf" srcId="{075910BF-6E2E-4C23-BF64-D844EEC18725}" destId="{218EE90D-E924-4B2E-8E4A-B06668E7F5B8}" srcOrd="1" destOrd="0" presId="urn:microsoft.com/office/officeart/2005/8/layout/orgChart1"/>
    <dgm:cxn modelId="{57581971-57CE-4157-991C-5D76D1931506}" type="presParOf" srcId="{2B1BEF9B-D10E-47AF-BA78-21DB4D20D8FB}" destId="{D3A18D04-B3FD-4E41-9893-66F30B392554}" srcOrd="1" destOrd="0" presId="urn:microsoft.com/office/officeart/2005/8/layout/orgChart1"/>
    <dgm:cxn modelId="{F0BF3BBB-A87B-44A4-AC7B-BCFD506BDBAA}" type="presParOf" srcId="{2B1BEF9B-D10E-47AF-BA78-21DB4D20D8FB}" destId="{3F07585E-28EC-4AD9-9A69-C1637845F9EE}" srcOrd="2" destOrd="0" presId="urn:microsoft.com/office/officeart/2005/8/layout/orgChart1"/>
    <dgm:cxn modelId="{6A057768-80C8-47F3-A0A2-E2F0F65E7D81}" type="presParOf" srcId="{CE7FCA33-A935-41AE-9552-9E7C20FE92D5}" destId="{FFB91D35-DE2F-4CE4-B768-945151F37896}" srcOrd="2" destOrd="0" presId="urn:microsoft.com/office/officeart/2005/8/layout/orgChart1"/>
    <dgm:cxn modelId="{32332769-586D-4DC3-9F19-534278BF0583}" type="presParOf" srcId="{03A9ACDB-5F7C-42DE-88E3-6593B833AB89}" destId="{AF795B41-A5A6-4C6A-AD5B-B6CCFC9D7157}" srcOrd="2" destOrd="0" presId="urn:microsoft.com/office/officeart/2005/8/layout/orgChart1"/>
    <dgm:cxn modelId="{831DF2DB-D6C8-448E-AEA1-E4BB818BC750}" type="presParOf" srcId="{B86EF471-F5D0-4CB5-BFDE-2E940C76AB30}" destId="{C034485A-297A-4C99-AB9A-908B6FB6431E}" srcOrd="1" destOrd="0" presId="urn:microsoft.com/office/officeart/2005/8/layout/orgChart1"/>
    <dgm:cxn modelId="{4E69A096-DC30-437D-ADCF-24B13C7FE783}" type="presParOf" srcId="{C034485A-297A-4C99-AB9A-908B6FB6431E}" destId="{25BA9C27-A9F0-4070-B15B-ABE8A6B7E775}" srcOrd="0" destOrd="0" presId="urn:microsoft.com/office/officeart/2005/8/layout/orgChart1"/>
    <dgm:cxn modelId="{462AAC0E-2B6F-48B1-912C-4CAC3A7F556E}" type="presParOf" srcId="{25BA9C27-A9F0-4070-B15B-ABE8A6B7E775}" destId="{B1D3D76F-CA16-403B-9AC9-6AC34CC79FC8}" srcOrd="0" destOrd="0" presId="urn:microsoft.com/office/officeart/2005/8/layout/orgChart1"/>
    <dgm:cxn modelId="{9FE8B4B1-1D2B-4624-B347-17A88ED0E002}" type="presParOf" srcId="{25BA9C27-A9F0-4070-B15B-ABE8A6B7E775}" destId="{9AE30890-F3AC-46DC-A52C-C1941E21FCE4}" srcOrd="1" destOrd="0" presId="urn:microsoft.com/office/officeart/2005/8/layout/orgChart1"/>
    <dgm:cxn modelId="{9D87349D-DF99-4B4F-83C4-5BEA7F656036}" type="presParOf" srcId="{C034485A-297A-4C99-AB9A-908B6FB6431E}" destId="{46D02C19-589A-4BD2-BE30-5B3E2C0BEBCE}" srcOrd="1" destOrd="0" presId="urn:microsoft.com/office/officeart/2005/8/layout/orgChart1"/>
    <dgm:cxn modelId="{0452E0BE-AF0E-4D20-905A-03A48F843C3E}" type="presParOf" srcId="{46D02C19-589A-4BD2-BE30-5B3E2C0BEBCE}" destId="{293D65F7-AB1A-48A4-8E4E-DDBFC0217AC1}" srcOrd="0" destOrd="0" presId="urn:microsoft.com/office/officeart/2005/8/layout/orgChart1"/>
    <dgm:cxn modelId="{46402238-965B-4A26-B5A1-260D9570C909}" type="presParOf" srcId="{46D02C19-589A-4BD2-BE30-5B3E2C0BEBCE}" destId="{B2583D85-A0DF-4DCD-97F2-89799796BA99}" srcOrd="1" destOrd="0" presId="urn:microsoft.com/office/officeart/2005/8/layout/orgChart1"/>
    <dgm:cxn modelId="{44386AB5-91B6-446B-9528-CA19455C24C3}" type="presParOf" srcId="{B2583D85-A0DF-4DCD-97F2-89799796BA99}" destId="{07C7DDE8-9377-4F9E-BD73-1713A03ABD44}" srcOrd="0" destOrd="0" presId="urn:microsoft.com/office/officeart/2005/8/layout/orgChart1"/>
    <dgm:cxn modelId="{F116443B-B5D2-4134-B090-07E948A49D95}" type="presParOf" srcId="{07C7DDE8-9377-4F9E-BD73-1713A03ABD44}" destId="{2F6BC818-0F69-494A-8B8F-9A21287181FD}" srcOrd="0" destOrd="0" presId="urn:microsoft.com/office/officeart/2005/8/layout/orgChart1"/>
    <dgm:cxn modelId="{96A8A794-C1F9-4D56-99F6-D8CDC1FAECF9}" type="presParOf" srcId="{07C7DDE8-9377-4F9E-BD73-1713A03ABD44}" destId="{D0946D2D-AB92-4D50-95CE-CDE53CF5CEA7}" srcOrd="1" destOrd="0" presId="urn:microsoft.com/office/officeart/2005/8/layout/orgChart1"/>
    <dgm:cxn modelId="{165F9A25-DDEA-455B-A8D6-F8D37D53948B}" type="presParOf" srcId="{B2583D85-A0DF-4DCD-97F2-89799796BA99}" destId="{B634E410-9692-45F5-9C76-C4F61B8E7B71}" srcOrd="1" destOrd="0" presId="urn:microsoft.com/office/officeart/2005/8/layout/orgChart1"/>
    <dgm:cxn modelId="{BE53A7A0-7BAC-4DA1-843C-597C2C4948CB}" type="presParOf" srcId="{B634E410-9692-45F5-9C76-C4F61B8E7B71}" destId="{39BE49C4-231B-4F6F-AC8E-CF6891D14E36}" srcOrd="0" destOrd="0" presId="urn:microsoft.com/office/officeart/2005/8/layout/orgChart1"/>
    <dgm:cxn modelId="{00AF38D1-79D4-4FBB-859E-62764E163B97}" type="presParOf" srcId="{B634E410-9692-45F5-9C76-C4F61B8E7B71}" destId="{1469C2A8-5D16-4ACD-A2D3-5803F0375E97}" srcOrd="1" destOrd="0" presId="urn:microsoft.com/office/officeart/2005/8/layout/orgChart1"/>
    <dgm:cxn modelId="{F5D4CD30-4C4B-4392-A823-12E5079C4DBA}" type="presParOf" srcId="{1469C2A8-5D16-4ACD-A2D3-5803F0375E97}" destId="{A7EA8F74-AB59-479F-A8C8-5ECAD9936E46}" srcOrd="0" destOrd="0" presId="urn:microsoft.com/office/officeart/2005/8/layout/orgChart1"/>
    <dgm:cxn modelId="{F49C0B42-5AAA-4B22-9B5E-0C005E0153E0}" type="presParOf" srcId="{A7EA8F74-AB59-479F-A8C8-5ECAD9936E46}" destId="{85E36B2B-467C-4DD1-BB61-CCA431C19B76}" srcOrd="0" destOrd="0" presId="urn:microsoft.com/office/officeart/2005/8/layout/orgChart1"/>
    <dgm:cxn modelId="{10A9B29B-D8A7-4B1E-AD7F-B85A06D99DA5}" type="presParOf" srcId="{A7EA8F74-AB59-479F-A8C8-5ECAD9936E46}" destId="{D74C7BB1-AA9E-44A4-884F-BECABE665663}" srcOrd="1" destOrd="0" presId="urn:microsoft.com/office/officeart/2005/8/layout/orgChart1"/>
    <dgm:cxn modelId="{654F79C5-A1CF-400F-AE68-469124BE1AF3}" type="presParOf" srcId="{1469C2A8-5D16-4ACD-A2D3-5803F0375E97}" destId="{7AF11E43-5105-41E9-BE69-937B49211CEA}" srcOrd="1" destOrd="0" presId="urn:microsoft.com/office/officeart/2005/8/layout/orgChart1"/>
    <dgm:cxn modelId="{3047263E-A5CB-4B48-A381-E83E4E292216}" type="presParOf" srcId="{1469C2A8-5D16-4ACD-A2D3-5803F0375E97}" destId="{56E288E9-11C2-4E0C-8947-9C219DEEF47A}" srcOrd="2" destOrd="0" presId="urn:microsoft.com/office/officeart/2005/8/layout/orgChart1"/>
    <dgm:cxn modelId="{05AC5522-1C22-4E7F-A448-9C018EE467A9}" type="presParOf" srcId="{B634E410-9692-45F5-9C76-C4F61B8E7B71}" destId="{B482D977-433B-4F68-8BAC-B91F5787B936}" srcOrd="2" destOrd="0" presId="urn:microsoft.com/office/officeart/2005/8/layout/orgChart1"/>
    <dgm:cxn modelId="{4A08C202-06D2-4E12-ACC3-A3EF92A3B89D}" type="presParOf" srcId="{B634E410-9692-45F5-9C76-C4F61B8E7B71}" destId="{5AD75FA2-B922-41A9-8C25-B1DB4D4BF947}" srcOrd="3" destOrd="0" presId="urn:microsoft.com/office/officeart/2005/8/layout/orgChart1"/>
    <dgm:cxn modelId="{DBC8D95F-BE7D-4722-9517-659C721B113A}" type="presParOf" srcId="{5AD75FA2-B922-41A9-8C25-B1DB4D4BF947}" destId="{6FF9836A-0B85-4DB9-9885-CEFC8EBFB074}" srcOrd="0" destOrd="0" presId="urn:microsoft.com/office/officeart/2005/8/layout/orgChart1"/>
    <dgm:cxn modelId="{89003860-642A-4C26-9C12-1A7A82F51764}" type="presParOf" srcId="{6FF9836A-0B85-4DB9-9885-CEFC8EBFB074}" destId="{FE7C1223-82F2-4601-9A12-235D54B9D68B}" srcOrd="0" destOrd="0" presId="urn:microsoft.com/office/officeart/2005/8/layout/orgChart1"/>
    <dgm:cxn modelId="{ADE27280-F2C8-4238-8E23-5D1E1A5BE1FC}" type="presParOf" srcId="{6FF9836A-0B85-4DB9-9885-CEFC8EBFB074}" destId="{B4CD6068-71C1-460D-BE90-51A3EF806BB8}" srcOrd="1" destOrd="0" presId="urn:microsoft.com/office/officeart/2005/8/layout/orgChart1"/>
    <dgm:cxn modelId="{621F2178-88BF-462B-93F6-E1225DA4AE39}" type="presParOf" srcId="{5AD75FA2-B922-41A9-8C25-B1DB4D4BF947}" destId="{4F0657EB-9D65-48AB-9521-9A82B93B760D}" srcOrd="1" destOrd="0" presId="urn:microsoft.com/office/officeart/2005/8/layout/orgChart1"/>
    <dgm:cxn modelId="{FBCAFD12-BDC1-4B5B-B020-A18C406F758B}" type="presParOf" srcId="{5AD75FA2-B922-41A9-8C25-B1DB4D4BF947}" destId="{6DAE730D-06BC-44E8-B5A5-2283CB3B4F25}" srcOrd="2" destOrd="0" presId="urn:microsoft.com/office/officeart/2005/8/layout/orgChart1"/>
    <dgm:cxn modelId="{1A26F33B-97CF-48CE-89A9-F555D4BC7BD1}" type="presParOf" srcId="{B634E410-9692-45F5-9C76-C4F61B8E7B71}" destId="{BDA29162-EDF3-4E1E-95A8-2D7378DD530B}" srcOrd="4" destOrd="0" presId="urn:microsoft.com/office/officeart/2005/8/layout/orgChart1"/>
    <dgm:cxn modelId="{4E16DFFB-74EE-4E86-AC58-5D5A0761C897}" type="presParOf" srcId="{B634E410-9692-45F5-9C76-C4F61B8E7B71}" destId="{A88C82F2-B33A-4CAC-9CA4-BDDE703C8A96}" srcOrd="5" destOrd="0" presId="urn:microsoft.com/office/officeart/2005/8/layout/orgChart1"/>
    <dgm:cxn modelId="{57485D3D-4A96-4909-9859-CD2A6331C28E}" type="presParOf" srcId="{A88C82F2-B33A-4CAC-9CA4-BDDE703C8A96}" destId="{E6ABAE54-98A7-47B4-84F4-74A1D8206237}" srcOrd="0" destOrd="0" presId="urn:microsoft.com/office/officeart/2005/8/layout/orgChart1"/>
    <dgm:cxn modelId="{0220132C-9299-4781-B321-857F597CD726}" type="presParOf" srcId="{E6ABAE54-98A7-47B4-84F4-74A1D8206237}" destId="{4FC75814-6E72-4EE8-85AE-66218226398B}" srcOrd="0" destOrd="0" presId="urn:microsoft.com/office/officeart/2005/8/layout/orgChart1"/>
    <dgm:cxn modelId="{F8884E43-3D88-4CEF-BA39-C4CDE4F78CEF}" type="presParOf" srcId="{E6ABAE54-98A7-47B4-84F4-74A1D8206237}" destId="{D5F05281-7E46-43A6-B402-B533A471BB6A}" srcOrd="1" destOrd="0" presId="urn:microsoft.com/office/officeart/2005/8/layout/orgChart1"/>
    <dgm:cxn modelId="{5A563ABD-0441-41E1-BF4C-19B8F2C6CEB3}" type="presParOf" srcId="{A88C82F2-B33A-4CAC-9CA4-BDDE703C8A96}" destId="{AEEC86F1-625D-4511-A536-8AD23BDE5343}" srcOrd="1" destOrd="0" presId="urn:microsoft.com/office/officeart/2005/8/layout/orgChart1"/>
    <dgm:cxn modelId="{988F3A04-970E-4E55-8D61-8997FB8A5F07}" type="presParOf" srcId="{A88C82F2-B33A-4CAC-9CA4-BDDE703C8A96}" destId="{D6F3521F-2F91-47B1-A164-0252B520392C}" srcOrd="2" destOrd="0" presId="urn:microsoft.com/office/officeart/2005/8/layout/orgChart1"/>
    <dgm:cxn modelId="{DFC174DA-6344-4374-8724-F7AA39C7412B}" type="presParOf" srcId="{B2583D85-A0DF-4DCD-97F2-89799796BA99}" destId="{48D44FBB-59C6-44A6-A677-EC2C19281614}" srcOrd="2" destOrd="0" presId="urn:microsoft.com/office/officeart/2005/8/layout/orgChart1"/>
    <dgm:cxn modelId="{DA01326C-956E-4284-9DC5-FEE42E536420}" type="presParOf" srcId="{46D02C19-589A-4BD2-BE30-5B3E2C0BEBCE}" destId="{5D085D5A-E335-4048-9895-D9293D8676EF}" srcOrd="2" destOrd="0" presId="urn:microsoft.com/office/officeart/2005/8/layout/orgChart1"/>
    <dgm:cxn modelId="{9582C7ED-C982-4981-B105-7586049DB323}" type="presParOf" srcId="{46D02C19-589A-4BD2-BE30-5B3E2C0BEBCE}" destId="{20EC5A3C-72CF-4BD8-98F1-4BEA26AB40D9}" srcOrd="3" destOrd="0" presId="urn:microsoft.com/office/officeart/2005/8/layout/orgChart1"/>
    <dgm:cxn modelId="{14551D32-A72D-4EC5-9C1A-E670CDDB1C74}" type="presParOf" srcId="{20EC5A3C-72CF-4BD8-98F1-4BEA26AB40D9}" destId="{7321C8F1-279D-45F1-AC91-7A5E083BEC4F}" srcOrd="0" destOrd="0" presId="urn:microsoft.com/office/officeart/2005/8/layout/orgChart1"/>
    <dgm:cxn modelId="{55EB9A70-A391-42B7-BA7A-CF7896217235}" type="presParOf" srcId="{7321C8F1-279D-45F1-AC91-7A5E083BEC4F}" destId="{F20B9693-F221-49F3-ADA8-B09F8C1FD69A}" srcOrd="0" destOrd="0" presId="urn:microsoft.com/office/officeart/2005/8/layout/orgChart1"/>
    <dgm:cxn modelId="{58F7E140-1826-4CC2-9CA0-A55002FBDB11}" type="presParOf" srcId="{7321C8F1-279D-45F1-AC91-7A5E083BEC4F}" destId="{CCC0F731-85EC-4338-8825-C090377D27EC}" srcOrd="1" destOrd="0" presId="urn:microsoft.com/office/officeart/2005/8/layout/orgChart1"/>
    <dgm:cxn modelId="{F5A29855-A334-4BD4-BCBF-E8E0B58A825C}" type="presParOf" srcId="{20EC5A3C-72CF-4BD8-98F1-4BEA26AB40D9}" destId="{480830DC-D5F2-419A-8369-6EF3D9FAABA4}" srcOrd="1" destOrd="0" presId="urn:microsoft.com/office/officeart/2005/8/layout/orgChart1"/>
    <dgm:cxn modelId="{5C5B28D2-61E1-402C-BEEE-3C97ADEA0E6F}" type="presParOf" srcId="{480830DC-D5F2-419A-8369-6EF3D9FAABA4}" destId="{C06B0F59-2382-4C17-BB92-4EB48328B298}" srcOrd="0" destOrd="0" presId="urn:microsoft.com/office/officeart/2005/8/layout/orgChart1"/>
    <dgm:cxn modelId="{A2EEEF99-F525-4B16-9A8C-354DA6DA33EC}" type="presParOf" srcId="{480830DC-D5F2-419A-8369-6EF3D9FAABA4}" destId="{CE0EC53D-2DF0-4BD1-926E-4417D32D8538}" srcOrd="1" destOrd="0" presId="urn:microsoft.com/office/officeart/2005/8/layout/orgChart1"/>
    <dgm:cxn modelId="{54865D41-1304-4FB0-95B6-C36680EB944D}" type="presParOf" srcId="{CE0EC53D-2DF0-4BD1-926E-4417D32D8538}" destId="{5139A9A7-AE4E-467D-A3EA-EF47CF2ABD9C}" srcOrd="0" destOrd="0" presId="urn:microsoft.com/office/officeart/2005/8/layout/orgChart1"/>
    <dgm:cxn modelId="{6035FF85-E036-4166-AC81-8AD7F4DD4814}" type="presParOf" srcId="{5139A9A7-AE4E-467D-A3EA-EF47CF2ABD9C}" destId="{B1988012-C0EE-4FED-B081-C116ED88CA6E}" srcOrd="0" destOrd="0" presId="urn:microsoft.com/office/officeart/2005/8/layout/orgChart1"/>
    <dgm:cxn modelId="{E7B8B699-9C69-4E20-9EA7-056C5764C0B0}" type="presParOf" srcId="{5139A9A7-AE4E-467D-A3EA-EF47CF2ABD9C}" destId="{B894AF28-49F9-4437-87D0-A84BB6B71FA2}" srcOrd="1" destOrd="0" presId="urn:microsoft.com/office/officeart/2005/8/layout/orgChart1"/>
    <dgm:cxn modelId="{B204F977-A7E9-4842-A9B5-56C241B203EC}" type="presParOf" srcId="{CE0EC53D-2DF0-4BD1-926E-4417D32D8538}" destId="{FFC4E963-ED79-43E8-AEB0-2590E70B7B77}" srcOrd="1" destOrd="0" presId="urn:microsoft.com/office/officeart/2005/8/layout/orgChart1"/>
    <dgm:cxn modelId="{7EF4EE13-F15D-47CB-91F9-5FF9BD5DE89C}" type="presParOf" srcId="{CE0EC53D-2DF0-4BD1-926E-4417D32D8538}" destId="{91AB5A1B-2534-43DF-B919-DAA6672EEAC6}" srcOrd="2" destOrd="0" presId="urn:microsoft.com/office/officeart/2005/8/layout/orgChart1"/>
    <dgm:cxn modelId="{0DC10296-1146-4FCC-9D2A-6D763D95056F}" type="presParOf" srcId="{480830DC-D5F2-419A-8369-6EF3D9FAABA4}" destId="{0B5F0839-0068-45CF-A59A-EAE7D477D02C}" srcOrd="2" destOrd="0" presId="urn:microsoft.com/office/officeart/2005/8/layout/orgChart1"/>
    <dgm:cxn modelId="{1C04B973-8B15-4F6C-B5BE-C148E55EC844}" type="presParOf" srcId="{480830DC-D5F2-419A-8369-6EF3D9FAABA4}" destId="{64AA0D71-B717-4CD3-8ED9-250AF387F1F5}" srcOrd="3" destOrd="0" presId="urn:microsoft.com/office/officeart/2005/8/layout/orgChart1"/>
    <dgm:cxn modelId="{54F0EB59-0FF0-4CED-8ED8-AC81A10E81AD}" type="presParOf" srcId="{64AA0D71-B717-4CD3-8ED9-250AF387F1F5}" destId="{CB4813C5-857C-4DCB-B7C2-EB51E9FB65B3}" srcOrd="0" destOrd="0" presId="urn:microsoft.com/office/officeart/2005/8/layout/orgChart1"/>
    <dgm:cxn modelId="{A65D0C61-9836-4ABB-9E71-3D2ACFCAB368}" type="presParOf" srcId="{CB4813C5-857C-4DCB-B7C2-EB51E9FB65B3}" destId="{C801C002-3385-4B22-BBBF-B4236458F631}" srcOrd="0" destOrd="0" presId="urn:microsoft.com/office/officeart/2005/8/layout/orgChart1"/>
    <dgm:cxn modelId="{AC8F173C-84A8-4C36-A11A-FCEA6A4372AF}" type="presParOf" srcId="{CB4813C5-857C-4DCB-B7C2-EB51E9FB65B3}" destId="{0D335E1D-EC3E-4A7D-BB56-CE7F5999E0C4}" srcOrd="1" destOrd="0" presId="urn:microsoft.com/office/officeart/2005/8/layout/orgChart1"/>
    <dgm:cxn modelId="{80A9FE72-322E-4D4D-B60B-9A1C94207214}" type="presParOf" srcId="{64AA0D71-B717-4CD3-8ED9-250AF387F1F5}" destId="{20FBD83D-9600-4B26-8F15-828A8FB329C4}" srcOrd="1" destOrd="0" presId="urn:microsoft.com/office/officeart/2005/8/layout/orgChart1"/>
    <dgm:cxn modelId="{D1FDFD6E-4796-467D-8544-353A61F7A93E}" type="presParOf" srcId="{64AA0D71-B717-4CD3-8ED9-250AF387F1F5}" destId="{CFD241B3-1776-45A1-A2BF-E1B66CB44F12}" srcOrd="2" destOrd="0" presId="urn:microsoft.com/office/officeart/2005/8/layout/orgChart1"/>
    <dgm:cxn modelId="{1D67C363-EECE-41AD-A651-685C899FD491}" type="presParOf" srcId="{480830DC-D5F2-419A-8369-6EF3D9FAABA4}" destId="{606A51DC-635C-4574-9E59-CCE1A52C8C79}" srcOrd="4" destOrd="0" presId="urn:microsoft.com/office/officeart/2005/8/layout/orgChart1"/>
    <dgm:cxn modelId="{8EBCD1DD-0EFA-4205-BEF0-4ED17A34BA03}" type="presParOf" srcId="{480830DC-D5F2-419A-8369-6EF3D9FAABA4}" destId="{843FA5B2-2873-4754-8D8E-883C5C5A9DDC}" srcOrd="5" destOrd="0" presId="urn:microsoft.com/office/officeart/2005/8/layout/orgChart1"/>
    <dgm:cxn modelId="{FCD2435E-8B0B-417C-945C-12562D79DBB0}" type="presParOf" srcId="{843FA5B2-2873-4754-8D8E-883C5C5A9DDC}" destId="{B52D7415-6F2E-4898-A260-BF85A4865BB7}" srcOrd="0" destOrd="0" presId="urn:microsoft.com/office/officeart/2005/8/layout/orgChart1"/>
    <dgm:cxn modelId="{2BA7CFAE-47C4-4394-B7AE-066A93AB5B57}" type="presParOf" srcId="{B52D7415-6F2E-4898-A260-BF85A4865BB7}" destId="{4C6536D6-0F31-4A5B-A455-AB8C95A15728}" srcOrd="0" destOrd="0" presId="urn:microsoft.com/office/officeart/2005/8/layout/orgChart1"/>
    <dgm:cxn modelId="{EFFBCC58-A414-4A26-94DD-FE6DA0127488}" type="presParOf" srcId="{B52D7415-6F2E-4898-A260-BF85A4865BB7}" destId="{21E08F39-D005-48C2-9FD9-FB516F74E8CD}" srcOrd="1" destOrd="0" presId="urn:microsoft.com/office/officeart/2005/8/layout/orgChart1"/>
    <dgm:cxn modelId="{2828D699-990D-445D-B5D1-7E4F9DC69B19}" type="presParOf" srcId="{843FA5B2-2873-4754-8D8E-883C5C5A9DDC}" destId="{703B0AC7-120D-4F4B-BFEF-4CC15EE96BDA}" srcOrd="1" destOrd="0" presId="urn:microsoft.com/office/officeart/2005/8/layout/orgChart1"/>
    <dgm:cxn modelId="{92CF7B83-9C2E-479D-8FFF-11C11B5B02E9}" type="presParOf" srcId="{843FA5B2-2873-4754-8D8E-883C5C5A9DDC}" destId="{FBFE43C4-A2E0-450D-A285-DCAF09AE0130}" srcOrd="2" destOrd="0" presId="urn:microsoft.com/office/officeart/2005/8/layout/orgChart1"/>
    <dgm:cxn modelId="{701E8669-16B1-4B11-A84A-E969B9C3892D}" type="presParOf" srcId="{20EC5A3C-72CF-4BD8-98F1-4BEA26AB40D9}" destId="{52E6674B-2AFA-43FE-B8F4-83358C9FC606}" srcOrd="2" destOrd="0" presId="urn:microsoft.com/office/officeart/2005/8/layout/orgChart1"/>
    <dgm:cxn modelId="{CEB0FE86-3C53-48B4-BC5B-A8568D763275}" type="presParOf" srcId="{46D02C19-589A-4BD2-BE30-5B3E2C0BEBCE}" destId="{CC5F4767-40E6-4383-A019-E04FA5E8E733}" srcOrd="4" destOrd="0" presId="urn:microsoft.com/office/officeart/2005/8/layout/orgChart1"/>
    <dgm:cxn modelId="{E9580FBA-C376-4357-8ACD-D2BD44EBAC0D}" type="presParOf" srcId="{46D02C19-589A-4BD2-BE30-5B3E2C0BEBCE}" destId="{4E246FD6-F855-402F-BE06-39287DFDE426}" srcOrd="5" destOrd="0" presId="urn:microsoft.com/office/officeart/2005/8/layout/orgChart1"/>
    <dgm:cxn modelId="{B3E68A5F-5341-4A89-B4F4-92F42BD82933}" type="presParOf" srcId="{4E246FD6-F855-402F-BE06-39287DFDE426}" destId="{300008E9-E799-4B5E-9936-0E8FB47365AD}" srcOrd="0" destOrd="0" presId="urn:microsoft.com/office/officeart/2005/8/layout/orgChart1"/>
    <dgm:cxn modelId="{F17CC3AD-21E3-4AAC-8E09-0EDE6F45C154}" type="presParOf" srcId="{300008E9-E799-4B5E-9936-0E8FB47365AD}" destId="{0405CD21-EDAF-4BAA-8F57-5BA128636ABB}" srcOrd="0" destOrd="0" presId="urn:microsoft.com/office/officeart/2005/8/layout/orgChart1"/>
    <dgm:cxn modelId="{8E80E16B-4DE2-4942-872E-19DCE0500722}" type="presParOf" srcId="{300008E9-E799-4B5E-9936-0E8FB47365AD}" destId="{A6E30079-DAE5-46F9-B8BF-F2F041251641}" srcOrd="1" destOrd="0" presId="urn:microsoft.com/office/officeart/2005/8/layout/orgChart1"/>
    <dgm:cxn modelId="{E86BB882-B180-4634-8E3D-D5B30233427F}" type="presParOf" srcId="{4E246FD6-F855-402F-BE06-39287DFDE426}" destId="{7D5C5FDA-EC70-403C-B32A-2DBDCD6DD110}" srcOrd="1" destOrd="0" presId="urn:microsoft.com/office/officeart/2005/8/layout/orgChart1"/>
    <dgm:cxn modelId="{44718FDB-913E-426E-9CBE-00558D247F20}" type="presParOf" srcId="{7D5C5FDA-EC70-403C-B32A-2DBDCD6DD110}" destId="{ABB3470F-52BF-4220-B733-11B1AE0C436D}" srcOrd="0" destOrd="0" presId="urn:microsoft.com/office/officeart/2005/8/layout/orgChart1"/>
    <dgm:cxn modelId="{C7C039C1-5426-4276-8E8F-7C5F321419DD}" type="presParOf" srcId="{7D5C5FDA-EC70-403C-B32A-2DBDCD6DD110}" destId="{71B49D0E-3EAB-490C-BD7C-1AF8B997F677}" srcOrd="1" destOrd="0" presId="urn:microsoft.com/office/officeart/2005/8/layout/orgChart1"/>
    <dgm:cxn modelId="{F066F836-95EE-44D6-B6BD-5C1C0EB946BA}" type="presParOf" srcId="{71B49D0E-3EAB-490C-BD7C-1AF8B997F677}" destId="{B7C4CCCD-B9A2-4CC5-A05B-156C7E89F0EF}" srcOrd="0" destOrd="0" presId="urn:microsoft.com/office/officeart/2005/8/layout/orgChart1"/>
    <dgm:cxn modelId="{1530E09A-51F5-4D8F-AEDB-BA6369691061}" type="presParOf" srcId="{B7C4CCCD-B9A2-4CC5-A05B-156C7E89F0EF}" destId="{265FB24B-1C0D-4DD7-B2B7-1DF4F27002C9}" srcOrd="0" destOrd="0" presId="urn:microsoft.com/office/officeart/2005/8/layout/orgChart1"/>
    <dgm:cxn modelId="{B24CD7EB-CC23-4785-9ECC-5E2353A2EB61}" type="presParOf" srcId="{B7C4CCCD-B9A2-4CC5-A05B-156C7E89F0EF}" destId="{0D006C36-F21B-4E85-B907-683165448305}" srcOrd="1" destOrd="0" presId="urn:microsoft.com/office/officeart/2005/8/layout/orgChart1"/>
    <dgm:cxn modelId="{8D2C741E-D96F-4CD8-A564-D4002E763568}" type="presParOf" srcId="{71B49D0E-3EAB-490C-BD7C-1AF8B997F677}" destId="{EA58F070-0F9D-41EE-8D52-183ACCA52A7B}" srcOrd="1" destOrd="0" presId="urn:microsoft.com/office/officeart/2005/8/layout/orgChart1"/>
    <dgm:cxn modelId="{F77CFF8A-0397-48E6-8281-F2DD406EDE9A}" type="presParOf" srcId="{71B49D0E-3EAB-490C-BD7C-1AF8B997F677}" destId="{3BEA4850-2297-417B-B1EB-35CF2B2B3F1E}" srcOrd="2" destOrd="0" presId="urn:microsoft.com/office/officeart/2005/8/layout/orgChart1"/>
    <dgm:cxn modelId="{E2D498A3-AF11-4969-95E3-AFA67E867F42}" type="presParOf" srcId="{7D5C5FDA-EC70-403C-B32A-2DBDCD6DD110}" destId="{ED8D3870-5FA1-47D8-95DC-F2925B38F609}" srcOrd="2" destOrd="0" presId="urn:microsoft.com/office/officeart/2005/8/layout/orgChart1"/>
    <dgm:cxn modelId="{1FBC56EB-674F-4F78-A391-BC2563816AFE}" type="presParOf" srcId="{7D5C5FDA-EC70-403C-B32A-2DBDCD6DD110}" destId="{942617C7-1A36-4C4F-A7B0-0DB982689AB0}" srcOrd="3" destOrd="0" presId="urn:microsoft.com/office/officeart/2005/8/layout/orgChart1"/>
    <dgm:cxn modelId="{FC937DD1-683E-4CA1-90C0-9E1831B4713D}" type="presParOf" srcId="{942617C7-1A36-4C4F-A7B0-0DB982689AB0}" destId="{AF42C2A8-1D90-4BEA-86C6-339BF6939E83}" srcOrd="0" destOrd="0" presId="urn:microsoft.com/office/officeart/2005/8/layout/orgChart1"/>
    <dgm:cxn modelId="{D0E0B385-454B-4A0F-BEEB-E8B65326987E}" type="presParOf" srcId="{AF42C2A8-1D90-4BEA-86C6-339BF6939E83}" destId="{78B15E4F-33D8-49F9-99E9-7E41B5878154}" srcOrd="0" destOrd="0" presId="urn:microsoft.com/office/officeart/2005/8/layout/orgChart1"/>
    <dgm:cxn modelId="{4D66434D-3764-420B-9FB7-0FF152A5A6FD}" type="presParOf" srcId="{AF42C2A8-1D90-4BEA-86C6-339BF6939E83}" destId="{C6DF0AFC-4EB2-4FC5-B643-601A8AE672A7}" srcOrd="1" destOrd="0" presId="urn:microsoft.com/office/officeart/2005/8/layout/orgChart1"/>
    <dgm:cxn modelId="{2F1EDBF5-A558-4C28-8F6E-5805CE6F1360}" type="presParOf" srcId="{942617C7-1A36-4C4F-A7B0-0DB982689AB0}" destId="{31F74AC3-AD1D-4BCF-A12E-C9591C2A8EEA}" srcOrd="1" destOrd="0" presId="urn:microsoft.com/office/officeart/2005/8/layout/orgChart1"/>
    <dgm:cxn modelId="{41E8C006-9DAB-486D-BC14-701A98B5F4E5}" type="presParOf" srcId="{942617C7-1A36-4C4F-A7B0-0DB982689AB0}" destId="{7485C501-3C62-4FEE-8AFC-8D34AE232053}" srcOrd="2" destOrd="0" presId="urn:microsoft.com/office/officeart/2005/8/layout/orgChart1"/>
    <dgm:cxn modelId="{F8674F08-B35F-4B5B-B108-7E4688221090}" type="presParOf" srcId="{7D5C5FDA-EC70-403C-B32A-2DBDCD6DD110}" destId="{250097CF-6B30-4A4C-8D53-C611AD5FE2CD}" srcOrd="4" destOrd="0" presId="urn:microsoft.com/office/officeart/2005/8/layout/orgChart1"/>
    <dgm:cxn modelId="{AEEC0E54-B156-4B02-A774-E15E521FF9B4}" type="presParOf" srcId="{7D5C5FDA-EC70-403C-B32A-2DBDCD6DD110}" destId="{2C293370-C378-45DC-9959-CC97BC596063}" srcOrd="5" destOrd="0" presId="urn:microsoft.com/office/officeart/2005/8/layout/orgChart1"/>
    <dgm:cxn modelId="{30B07497-5FF5-4009-8A65-E8B53DAF4B1F}" type="presParOf" srcId="{2C293370-C378-45DC-9959-CC97BC596063}" destId="{A5F8E9C0-2D5D-4333-824C-C1BE28296C4F}" srcOrd="0" destOrd="0" presId="urn:microsoft.com/office/officeart/2005/8/layout/orgChart1"/>
    <dgm:cxn modelId="{19A4B3C8-7A77-4A5F-AB96-1DEA5DEE672B}" type="presParOf" srcId="{A5F8E9C0-2D5D-4333-824C-C1BE28296C4F}" destId="{7375541A-4F5A-4B1F-A9CC-0C7EDF278D29}" srcOrd="0" destOrd="0" presId="urn:microsoft.com/office/officeart/2005/8/layout/orgChart1"/>
    <dgm:cxn modelId="{EE81D3F5-5C63-4540-8BD9-B99C7D4C7B48}" type="presParOf" srcId="{A5F8E9C0-2D5D-4333-824C-C1BE28296C4F}" destId="{AB2B2A96-6D13-471F-80E7-B722A714DFF0}" srcOrd="1" destOrd="0" presId="urn:microsoft.com/office/officeart/2005/8/layout/orgChart1"/>
    <dgm:cxn modelId="{A15DE5B5-1308-4E0B-BF17-AF0BB516DC5C}" type="presParOf" srcId="{2C293370-C378-45DC-9959-CC97BC596063}" destId="{E3BFF998-5D15-4F2A-9325-5976EB09ABD5}" srcOrd="1" destOrd="0" presId="urn:microsoft.com/office/officeart/2005/8/layout/orgChart1"/>
    <dgm:cxn modelId="{383CB448-82F8-4B1D-92B4-1A3224BED230}" type="presParOf" srcId="{2C293370-C378-45DC-9959-CC97BC596063}" destId="{87ADDF96-8429-4DA9-9A8D-E21B82D0DC52}" srcOrd="2" destOrd="0" presId="urn:microsoft.com/office/officeart/2005/8/layout/orgChart1"/>
    <dgm:cxn modelId="{16589B6A-B8FA-45AE-B83C-5686998B037F}" type="presParOf" srcId="{4E246FD6-F855-402F-BE06-39287DFDE426}" destId="{E980EA32-F7A5-429E-98D4-D02393344E60}" srcOrd="2" destOrd="0" presId="urn:microsoft.com/office/officeart/2005/8/layout/orgChart1"/>
    <dgm:cxn modelId="{B8AE50CC-D86F-4B82-B2F1-F4623CA1FF9B}" type="presParOf" srcId="{46D02C19-589A-4BD2-BE30-5B3E2C0BEBCE}" destId="{8C4440D6-F9A6-4F1D-A0B8-78EC04411B3E}" srcOrd="6" destOrd="0" presId="urn:microsoft.com/office/officeart/2005/8/layout/orgChart1"/>
    <dgm:cxn modelId="{C9D5EC97-E5D4-4DB1-A9AF-F58C4487643C}" type="presParOf" srcId="{46D02C19-589A-4BD2-BE30-5B3E2C0BEBCE}" destId="{907061C5-A05B-4B80-8EF5-CFF7935D23E2}" srcOrd="7" destOrd="0" presId="urn:microsoft.com/office/officeart/2005/8/layout/orgChart1"/>
    <dgm:cxn modelId="{7BA306A5-3E07-4C70-8EC4-0CE59909BE48}" type="presParOf" srcId="{907061C5-A05B-4B80-8EF5-CFF7935D23E2}" destId="{9D9FD503-FC76-4407-92EC-C68E01B896DA}" srcOrd="0" destOrd="0" presId="urn:microsoft.com/office/officeart/2005/8/layout/orgChart1"/>
    <dgm:cxn modelId="{9A80FBE0-887C-4BA1-B59E-3997C7717274}" type="presParOf" srcId="{9D9FD503-FC76-4407-92EC-C68E01B896DA}" destId="{19CB38D0-756C-4E74-B81A-D9B0C2FC5D09}" srcOrd="0" destOrd="0" presId="urn:microsoft.com/office/officeart/2005/8/layout/orgChart1"/>
    <dgm:cxn modelId="{ACD62ACD-7A4D-4CFD-B4FC-38B0729AB587}" type="presParOf" srcId="{9D9FD503-FC76-4407-92EC-C68E01B896DA}" destId="{FF00C8FE-FD7F-427D-9201-5A1924B557F9}" srcOrd="1" destOrd="0" presId="urn:microsoft.com/office/officeart/2005/8/layout/orgChart1"/>
    <dgm:cxn modelId="{0DC3C31F-0860-467C-A0AC-3C5EB8181087}" type="presParOf" srcId="{907061C5-A05B-4B80-8EF5-CFF7935D23E2}" destId="{4B42DCC0-8C42-4C3F-8984-6C873EB1A024}" srcOrd="1" destOrd="0" presId="urn:microsoft.com/office/officeart/2005/8/layout/orgChart1"/>
    <dgm:cxn modelId="{81F26B41-E7A8-4F1B-B61D-20EEA35D3179}" type="presParOf" srcId="{4B42DCC0-8C42-4C3F-8984-6C873EB1A024}" destId="{2D9A8D19-5DD0-4A35-95B4-2FB9B622829B}" srcOrd="0" destOrd="0" presId="urn:microsoft.com/office/officeart/2005/8/layout/orgChart1"/>
    <dgm:cxn modelId="{B94B9022-7C82-41B5-B040-A99432182179}" type="presParOf" srcId="{4B42DCC0-8C42-4C3F-8984-6C873EB1A024}" destId="{E3E97EEC-9EAF-4515-B2F3-73DE227200DA}" srcOrd="1" destOrd="0" presId="urn:microsoft.com/office/officeart/2005/8/layout/orgChart1"/>
    <dgm:cxn modelId="{FB5543AC-A451-49A0-BFBD-D39358E78FF3}" type="presParOf" srcId="{E3E97EEC-9EAF-4515-B2F3-73DE227200DA}" destId="{47098FCB-C9BA-4779-B9C4-26A14C64F765}" srcOrd="0" destOrd="0" presId="urn:microsoft.com/office/officeart/2005/8/layout/orgChart1"/>
    <dgm:cxn modelId="{8E66652E-D59A-44F0-9D0E-7C4F077E93D9}" type="presParOf" srcId="{47098FCB-C9BA-4779-B9C4-26A14C64F765}" destId="{77E921E7-A28E-4EC7-8397-5FD997BEE420}" srcOrd="0" destOrd="0" presId="urn:microsoft.com/office/officeart/2005/8/layout/orgChart1"/>
    <dgm:cxn modelId="{4CC9CDD7-4DB4-41CA-BED3-3E6D27F6490C}" type="presParOf" srcId="{47098FCB-C9BA-4779-B9C4-26A14C64F765}" destId="{CF866AAB-FF1E-40CF-9B83-E55F62DAFBEE}" srcOrd="1" destOrd="0" presId="urn:microsoft.com/office/officeart/2005/8/layout/orgChart1"/>
    <dgm:cxn modelId="{3D7D21E3-52B9-419A-AEE7-C0BF16D45B82}" type="presParOf" srcId="{E3E97EEC-9EAF-4515-B2F3-73DE227200DA}" destId="{CAD89728-7C6A-470B-90D7-635653045977}" srcOrd="1" destOrd="0" presId="urn:microsoft.com/office/officeart/2005/8/layout/orgChart1"/>
    <dgm:cxn modelId="{649256E9-9A22-4D63-87E7-865FAB58E8D1}" type="presParOf" srcId="{E3E97EEC-9EAF-4515-B2F3-73DE227200DA}" destId="{43B182FE-7E93-4B15-9658-39E3F00D9A3A}" srcOrd="2" destOrd="0" presId="urn:microsoft.com/office/officeart/2005/8/layout/orgChart1"/>
    <dgm:cxn modelId="{5D902152-7C8B-47C9-8022-D684EF8D256F}" type="presParOf" srcId="{4B42DCC0-8C42-4C3F-8984-6C873EB1A024}" destId="{BB64CF40-9782-4858-B42D-D46DB5DE140E}" srcOrd="2" destOrd="0" presId="urn:microsoft.com/office/officeart/2005/8/layout/orgChart1"/>
    <dgm:cxn modelId="{83F1CF79-C76A-4064-ACAF-8E74021A5ADB}" type="presParOf" srcId="{4B42DCC0-8C42-4C3F-8984-6C873EB1A024}" destId="{4331D8B8-4BD5-42D2-828D-D7E1606D6DB3}" srcOrd="3" destOrd="0" presId="urn:microsoft.com/office/officeart/2005/8/layout/orgChart1"/>
    <dgm:cxn modelId="{C8AD83DC-5983-4113-B9D9-0D22413495CC}" type="presParOf" srcId="{4331D8B8-4BD5-42D2-828D-D7E1606D6DB3}" destId="{A2081597-1E4C-4C4A-BE9A-80A04B0D5BA4}" srcOrd="0" destOrd="0" presId="urn:microsoft.com/office/officeart/2005/8/layout/orgChart1"/>
    <dgm:cxn modelId="{5EEBA81E-EC42-41E8-B86B-EEDE7FD06746}" type="presParOf" srcId="{A2081597-1E4C-4C4A-BE9A-80A04B0D5BA4}" destId="{96D9FF61-6C2D-4878-92ED-462E60A35324}" srcOrd="0" destOrd="0" presId="urn:microsoft.com/office/officeart/2005/8/layout/orgChart1"/>
    <dgm:cxn modelId="{AC85C9C7-5215-4350-9408-8B6B139B9B49}" type="presParOf" srcId="{A2081597-1E4C-4C4A-BE9A-80A04B0D5BA4}" destId="{18DCA2D3-AA0F-4950-9227-479153199F4F}" srcOrd="1" destOrd="0" presId="urn:microsoft.com/office/officeart/2005/8/layout/orgChart1"/>
    <dgm:cxn modelId="{AF538AAB-5B84-4238-8435-83D0F3A46F83}" type="presParOf" srcId="{4331D8B8-4BD5-42D2-828D-D7E1606D6DB3}" destId="{E8AE6AFC-F446-432A-8533-CDAC27502C49}" srcOrd="1" destOrd="0" presId="urn:microsoft.com/office/officeart/2005/8/layout/orgChart1"/>
    <dgm:cxn modelId="{5F2B0A8B-EDD1-4FB7-B52D-B3D654CE4B3B}" type="presParOf" srcId="{4331D8B8-4BD5-42D2-828D-D7E1606D6DB3}" destId="{DDD87B96-5A27-435D-A022-180C499F72CC}" srcOrd="2" destOrd="0" presId="urn:microsoft.com/office/officeart/2005/8/layout/orgChart1"/>
    <dgm:cxn modelId="{ED48363B-7E88-41E0-BBDB-3D1AC645FD97}" type="presParOf" srcId="{4B42DCC0-8C42-4C3F-8984-6C873EB1A024}" destId="{47F6B5DA-BAAA-46AE-B5A3-12EFD96EFC8F}" srcOrd="4" destOrd="0" presId="urn:microsoft.com/office/officeart/2005/8/layout/orgChart1"/>
    <dgm:cxn modelId="{9214A148-6BCC-4AF8-858C-E27EF119B31E}" type="presParOf" srcId="{4B42DCC0-8C42-4C3F-8984-6C873EB1A024}" destId="{FA36EB5A-B6E4-44AE-B718-C49C36EB24EA}" srcOrd="5" destOrd="0" presId="urn:microsoft.com/office/officeart/2005/8/layout/orgChart1"/>
    <dgm:cxn modelId="{551C5BF4-C610-438F-A7C7-D046DDA7F336}" type="presParOf" srcId="{FA36EB5A-B6E4-44AE-B718-C49C36EB24EA}" destId="{E5C17FDF-A6AA-45B7-83C0-7B4E4C4B4050}" srcOrd="0" destOrd="0" presId="urn:microsoft.com/office/officeart/2005/8/layout/orgChart1"/>
    <dgm:cxn modelId="{469F057E-6F00-41C8-8876-4E50865182C5}" type="presParOf" srcId="{E5C17FDF-A6AA-45B7-83C0-7B4E4C4B4050}" destId="{F604F8C3-CA3A-4F94-BC98-A3972405E160}" srcOrd="0" destOrd="0" presId="urn:microsoft.com/office/officeart/2005/8/layout/orgChart1"/>
    <dgm:cxn modelId="{EE257D0F-4EAF-4746-9B80-25BD0A4809A4}" type="presParOf" srcId="{E5C17FDF-A6AA-45B7-83C0-7B4E4C4B4050}" destId="{4E800A62-C06F-4E1B-9653-A53D64AA3E10}" srcOrd="1" destOrd="0" presId="urn:microsoft.com/office/officeart/2005/8/layout/orgChart1"/>
    <dgm:cxn modelId="{205B53F7-78AE-4D35-953B-F86489A27DF9}" type="presParOf" srcId="{FA36EB5A-B6E4-44AE-B718-C49C36EB24EA}" destId="{6C75A38A-D247-4272-BB83-E44A4429A1F6}" srcOrd="1" destOrd="0" presId="urn:microsoft.com/office/officeart/2005/8/layout/orgChart1"/>
    <dgm:cxn modelId="{E2FF9667-A076-4575-9691-A8403E65AC27}" type="presParOf" srcId="{FA36EB5A-B6E4-44AE-B718-C49C36EB24EA}" destId="{D252CD3C-6FCA-4D74-8571-1E6D91C0B849}" srcOrd="2" destOrd="0" presId="urn:microsoft.com/office/officeart/2005/8/layout/orgChart1"/>
    <dgm:cxn modelId="{9CB6CDB2-060E-48A7-83FE-2FDB8DB5345D}" type="presParOf" srcId="{907061C5-A05B-4B80-8EF5-CFF7935D23E2}" destId="{057E6F6D-7AE3-4E9A-BF32-032FB9DFD8D1}" srcOrd="2" destOrd="0" presId="urn:microsoft.com/office/officeart/2005/8/layout/orgChart1"/>
    <dgm:cxn modelId="{2F7B5110-0610-4C94-A29C-D5A14583C9FC}" type="presParOf" srcId="{46D02C19-589A-4BD2-BE30-5B3E2C0BEBCE}" destId="{A4ED91C6-4CFB-4825-AFF3-75C75AC9CCE8}" srcOrd="8" destOrd="0" presId="urn:microsoft.com/office/officeart/2005/8/layout/orgChart1"/>
    <dgm:cxn modelId="{0FE92910-BB96-48C2-AD1E-555FF5662EDC}" type="presParOf" srcId="{46D02C19-589A-4BD2-BE30-5B3E2C0BEBCE}" destId="{E2378D67-9192-41A6-AB9D-9BCE0D723806}" srcOrd="9" destOrd="0" presId="urn:microsoft.com/office/officeart/2005/8/layout/orgChart1"/>
    <dgm:cxn modelId="{B246A3D1-CE2B-413F-B1C7-062F04857DE7}" type="presParOf" srcId="{E2378D67-9192-41A6-AB9D-9BCE0D723806}" destId="{CFAF805C-2E2F-40B4-9658-F55C56F4EB84}" srcOrd="0" destOrd="0" presId="urn:microsoft.com/office/officeart/2005/8/layout/orgChart1"/>
    <dgm:cxn modelId="{9FD7CC24-786B-4FB7-8918-C0A8E0AD369C}" type="presParOf" srcId="{CFAF805C-2E2F-40B4-9658-F55C56F4EB84}" destId="{A0A2A0DB-92CB-4585-8CF5-1DE6B05C1CCE}" srcOrd="0" destOrd="0" presId="urn:microsoft.com/office/officeart/2005/8/layout/orgChart1"/>
    <dgm:cxn modelId="{5979177D-836D-447E-84EC-A41C18B62311}" type="presParOf" srcId="{CFAF805C-2E2F-40B4-9658-F55C56F4EB84}" destId="{16A1E822-1197-4FED-B0C8-0DE99A9B0D66}" srcOrd="1" destOrd="0" presId="urn:microsoft.com/office/officeart/2005/8/layout/orgChart1"/>
    <dgm:cxn modelId="{34DF62D6-0A64-49A3-9DD5-62EA0A7D1F71}" type="presParOf" srcId="{E2378D67-9192-41A6-AB9D-9BCE0D723806}" destId="{E4F7B4B3-92B1-4929-860C-59A12755BE5D}" srcOrd="1" destOrd="0" presId="urn:microsoft.com/office/officeart/2005/8/layout/orgChart1"/>
    <dgm:cxn modelId="{CC838F44-8F3F-4FFC-A0D0-D8DD529C6283}" type="presParOf" srcId="{E4F7B4B3-92B1-4929-860C-59A12755BE5D}" destId="{6318BC75-5A72-4948-8893-2539F51EA712}" srcOrd="0" destOrd="0" presId="urn:microsoft.com/office/officeart/2005/8/layout/orgChart1"/>
    <dgm:cxn modelId="{42E4369D-AA29-4A65-B746-C3247ADC558C}" type="presParOf" srcId="{E4F7B4B3-92B1-4929-860C-59A12755BE5D}" destId="{C4D6EE86-D24E-4CC8-8D83-51B7A07B3669}" srcOrd="1" destOrd="0" presId="urn:microsoft.com/office/officeart/2005/8/layout/orgChart1"/>
    <dgm:cxn modelId="{D2890746-EA23-4F60-9126-8B4E1ED7F0B2}" type="presParOf" srcId="{C4D6EE86-D24E-4CC8-8D83-51B7A07B3669}" destId="{19E06559-ACA5-4892-8C0E-B7F34159319B}" srcOrd="0" destOrd="0" presId="urn:microsoft.com/office/officeart/2005/8/layout/orgChart1"/>
    <dgm:cxn modelId="{2E9F46BD-BD50-4F76-BF2E-8FDC88247296}" type="presParOf" srcId="{19E06559-ACA5-4892-8C0E-B7F34159319B}" destId="{26A7EB9C-0131-45AD-A869-7108FD0C682A}" srcOrd="0" destOrd="0" presId="urn:microsoft.com/office/officeart/2005/8/layout/orgChart1"/>
    <dgm:cxn modelId="{03C3B23E-5ED5-420E-9C07-ECDCCC95BE8D}" type="presParOf" srcId="{19E06559-ACA5-4892-8C0E-B7F34159319B}" destId="{FF05CB0E-AD29-4DF2-AF17-3D3064194D4D}" srcOrd="1" destOrd="0" presId="urn:microsoft.com/office/officeart/2005/8/layout/orgChart1"/>
    <dgm:cxn modelId="{7560ED7C-4D66-4003-9FB3-85946E40ED21}" type="presParOf" srcId="{C4D6EE86-D24E-4CC8-8D83-51B7A07B3669}" destId="{A84977DA-E3EF-4EF5-AAE1-FAFABBE45E87}" srcOrd="1" destOrd="0" presId="urn:microsoft.com/office/officeart/2005/8/layout/orgChart1"/>
    <dgm:cxn modelId="{D1290E6E-EC05-4685-9BBB-126CFCDD628E}" type="presParOf" srcId="{C4D6EE86-D24E-4CC8-8D83-51B7A07B3669}" destId="{A119C4CF-4F1F-4521-8443-A8AE01BFC89F}" srcOrd="2" destOrd="0" presId="urn:microsoft.com/office/officeart/2005/8/layout/orgChart1"/>
    <dgm:cxn modelId="{FDBFDB41-03B2-43B2-BFF7-B419287BB1BE}" type="presParOf" srcId="{E4F7B4B3-92B1-4929-860C-59A12755BE5D}" destId="{041D1D5D-B5D2-4A8C-A3A1-154C405C0186}" srcOrd="2" destOrd="0" presId="urn:microsoft.com/office/officeart/2005/8/layout/orgChart1"/>
    <dgm:cxn modelId="{060DB47D-F0A2-4B2D-BB30-86AA8D46E8BA}" type="presParOf" srcId="{E4F7B4B3-92B1-4929-860C-59A12755BE5D}" destId="{0D945451-70D1-4FD1-B6AC-9EB54716F75B}" srcOrd="3" destOrd="0" presId="urn:microsoft.com/office/officeart/2005/8/layout/orgChart1"/>
    <dgm:cxn modelId="{CBD29143-C705-42D0-ABD3-40A5B36E7FCE}" type="presParOf" srcId="{0D945451-70D1-4FD1-B6AC-9EB54716F75B}" destId="{2421A135-E77A-464F-AF0B-659D5BF47713}" srcOrd="0" destOrd="0" presId="urn:microsoft.com/office/officeart/2005/8/layout/orgChart1"/>
    <dgm:cxn modelId="{B1307035-2454-4798-8EF7-B8B0398A6C83}" type="presParOf" srcId="{2421A135-E77A-464F-AF0B-659D5BF47713}" destId="{512EA006-55B1-4B39-BCA0-4D6FB7BA1B09}" srcOrd="0" destOrd="0" presId="urn:microsoft.com/office/officeart/2005/8/layout/orgChart1"/>
    <dgm:cxn modelId="{35CE6B5E-BABB-48C3-846F-568A0039D1A8}" type="presParOf" srcId="{2421A135-E77A-464F-AF0B-659D5BF47713}" destId="{FCDF432B-EFB6-426A-9B3D-BD147AE17D2E}" srcOrd="1" destOrd="0" presId="urn:microsoft.com/office/officeart/2005/8/layout/orgChart1"/>
    <dgm:cxn modelId="{0D5F28F0-65C3-40DF-9832-3C925C90D288}" type="presParOf" srcId="{0D945451-70D1-4FD1-B6AC-9EB54716F75B}" destId="{747057F3-3802-4AD1-A204-7EB3460559AE}" srcOrd="1" destOrd="0" presId="urn:microsoft.com/office/officeart/2005/8/layout/orgChart1"/>
    <dgm:cxn modelId="{6A0D8040-033E-42BB-B127-3C5D2699D852}" type="presParOf" srcId="{0D945451-70D1-4FD1-B6AC-9EB54716F75B}" destId="{9F1608E9-320B-40FB-B88B-9376F9595E81}" srcOrd="2" destOrd="0" presId="urn:microsoft.com/office/officeart/2005/8/layout/orgChart1"/>
    <dgm:cxn modelId="{D6B21913-F19D-4908-9F24-9C383C2AE9DC}" type="presParOf" srcId="{E4F7B4B3-92B1-4929-860C-59A12755BE5D}" destId="{C4675D3C-85DC-4C41-B101-183EC8629643}" srcOrd="4" destOrd="0" presId="urn:microsoft.com/office/officeart/2005/8/layout/orgChart1"/>
    <dgm:cxn modelId="{AAD3D521-8003-42D8-BDFA-FF4AC8F11BBB}" type="presParOf" srcId="{E4F7B4B3-92B1-4929-860C-59A12755BE5D}" destId="{94A28ECD-A3E4-4697-82A6-9BE294A19190}" srcOrd="5" destOrd="0" presId="urn:microsoft.com/office/officeart/2005/8/layout/orgChart1"/>
    <dgm:cxn modelId="{545EE907-5B80-488F-80C5-8BDB86905232}" type="presParOf" srcId="{94A28ECD-A3E4-4697-82A6-9BE294A19190}" destId="{30279B63-608F-47E4-A739-A2F6970D3ACF}" srcOrd="0" destOrd="0" presId="urn:microsoft.com/office/officeart/2005/8/layout/orgChart1"/>
    <dgm:cxn modelId="{45745814-268A-438B-916F-F417E14462FF}" type="presParOf" srcId="{30279B63-608F-47E4-A739-A2F6970D3ACF}" destId="{6455489A-E5A3-4DA0-BEEA-6AAFD9B9A91E}" srcOrd="0" destOrd="0" presId="urn:microsoft.com/office/officeart/2005/8/layout/orgChart1"/>
    <dgm:cxn modelId="{52453C07-9728-4784-91A6-1712D820F277}" type="presParOf" srcId="{30279B63-608F-47E4-A739-A2F6970D3ACF}" destId="{3D75F314-B848-4575-8E65-F6A05A6C1F48}" srcOrd="1" destOrd="0" presId="urn:microsoft.com/office/officeart/2005/8/layout/orgChart1"/>
    <dgm:cxn modelId="{54C715FB-15B1-48FE-AB87-D93BCA756C57}" type="presParOf" srcId="{94A28ECD-A3E4-4697-82A6-9BE294A19190}" destId="{0767AEE3-57DB-4243-9AD4-8DEEF5B4A24F}" srcOrd="1" destOrd="0" presId="urn:microsoft.com/office/officeart/2005/8/layout/orgChart1"/>
    <dgm:cxn modelId="{05EB48B0-10A5-4887-AC56-3F2925A7E0B4}" type="presParOf" srcId="{94A28ECD-A3E4-4697-82A6-9BE294A19190}" destId="{5D1CBCB0-EB56-4FE8-82FC-267D2388C081}" srcOrd="2" destOrd="0" presId="urn:microsoft.com/office/officeart/2005/8/layout/orgChart1"/>
    <dgm:cxn modelId="{66F21EA8-38F8-4500-8A4D-CD94F65A4E28}" type="presParOf" srcId="{E2378D67-9192-41A6-AB9D-9BCE0D723806}" destId="{D16368EB-5C9E-4CDC-BC65-380A78A5EA56}" srcOrd="2" destOrd="0" presId="urn:microsoft.com/office/officeart/2005/8/layout/orgChart1"/>
    <dgm:cxn modelId="{963B691E-E221-40E5-BC30-C3B0293E3501}" type="presParOf" srcId="{C034485A-297A-4C99-AB9A-908B6FB6431E}" destId="{9B52D1AC-7C67-432D-BE1C-28754DB19F41}" srcOrd="2" destOrd="0" presId="urn:microsoft.com/office/officeart/2005/8/layout/orgChart1"/>
  </dgm:cxnLst>
  <dgm:bg>
    <a:effectLst/>
  </dgm:bg>
  <dgm:whole>
    <a:ln w="38100">
      <a:prstDash val="soli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22E2718-DC8E-4C7B-B9FA-27D78DA4F4F1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9AD68CFC-1058-45E1-B3CB-E6F63269D24C}">
      <dgm:prSet phldrT="[Tekst]"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Lokale Aktivitetsmidler  (LAM)</a:t>
          </a:r>
          <a:endParaRPr lang="nb-NO" sz="1800">
            <a:solidFill>
              <a:schemeClr val="bg1"/>
            </a:solidFill>
          </a:endParaRPr>
        </a:p>
      </dgm:t>
    </dgm:pt>
    <dgm:pt modelId="{458999CA-F3A1-427D-8356-0DC7AB241B03}" type="parTrans" cxnId="{25C08987-3E89-47FD-A616-A1389C8AD1AE}">
      <dgm:prSet/>
      <dgm:spPr/>
      <dgm:t>
        <a:bodyPr/>
        <a:lstStyle/>
        <a:p>
          <a:endParaRPr lang="nb-NO"/>
        </a:p>
      </dgm:t>
    </dgm:pt>
    <dgm:pt modelId="{6B9D2B33-D00C-4EA2-AC98-BF64B05D0066}" type="sibTrans" cxnId="{25C08987-3E89-47FD-A616-A1389C8AD1AE}">
      <dgm:prSet/>
      <dgm:spPr/>
      <dgm:t>
        <a:bodyPr/>
        <a:lstStyle/>
        <a:p>
          <a:endParaRPr lang="nb-NO"/>
        </a:p>
      </dgm:t>
    </dgm:pt>
    <dgm:pt modelId="{75276644-A90A-40C7-9DA7-71CD6A7C3836}">
      <dgm:prSet phldrT="[Tekst]"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Kommunale bidrag </a:t>
          </a:r>
          <a:endParaRPr lang="nb-NO" sz="1800">
            <a:solidFill>
              <a:schemeClr val="bg1"/>
            </a:solidFill>
          </a:endParaRPr>
        </a:p>
      </dgm:t>
    </dgm:pt>
    <dgm:pt modelId="{9D51B33B-C3A7-4AB8-A8A2-3178DEC80BAC}" type="parTrans" cxnId="{EC877A6A-CCAA-48B2-B9C0-ACF744B077A9}">
      <dgm:prSet/>
      <dgm:spPr/>
      <dgm:t>
        <a:bodyPr/>
        <a:lstStyle/>
        <a:p>
          <a:endParaRPr lang="nb-NO"/>
        </a:p>
      </dgm:t>
    </dgm:pt>
    <dgm:pt modelId="{9BF7102B-A585-4166-8307-39DEEFCCA5AA}" type="sibTrans" cxnId="{EC877A6A-CCAA-48B2-B9C0-ACF744B077A9}">
      <dgm:prSet/>
      <dgm:spPr/>
      <dgm:t>
        <a:bodyPr/>
        <a:lstStyle/>
        <a:p>
          <a:endParaRPr lang="nb-NO"/>
        </a:p>
      </dgm:t>
    </dgm:pt>
    <dgm:pt modelId="{91872C96-4D27-4D3C-99B6-106C894BD6D9}">
      <dgm:prSet phldrT="[Tekst]"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Momskompensasjon</a:t>
          </a:r>
          <a:endParaRPr lang="nb-NO" sz="1800">
            <a:solidFill>
              <a:schemeClr val="bg1"/>
            </a:solidFill>
          </a:endParaRPr>
        </a:p>
      </dgm:t>
    </dgm:pt>
    <dgm:pt modelId="{2407B011-18E6-48F6-A95A-2847B35E449B}" type="parTrans" cxnId="{3E390E27-1264-412E-942C-F04E159F0356}">
      <dgm:prSet/>
      <dgm:spPr/>
      <dgm:t>
        <a:bodyPr/>
        <a:lstStyle/>
        <a:p>
          <a:endParaRPr lang="nb-NO"/>
        </a:p>
      </dgm:t>
    </dgm:pt>
    <dgm:pt modelId="{A2C87106-9A72-40E1-983D-27989800AAB2}" type="sibTrans" cxnId="{3E390E27-1264-412E-942C-F04E159F0356}">
      <dgm:prSet/>
      <dgm:spPr/>
      <dgm:t>
        <a:bodyPr/>
        <a:lstStyle/>
        <a:p>
          <a:endParaRPr lang="nb-NO"/>
        </a:p>
      </dgm:t>
    </dgm:pt>
    <dgm:pt modelId="{72763578-9348-4C58-9BF9-19D916DAD1F6}">
      <dgm:prSet phldrT="[Tekst]"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Spillemidler til utstyr</a:t>
          </a:r>
          <a:endParaRPr lang="nb-NO" sz="1800">
            <a:solidFill>
              <a:schemeClr val="bg1"/>
            </a:solidFill>
          </a:endParaRPr>
        </a:p>
      </dgm:t>
    </dgm:pt>
    <dgm:pt modelId="{0CC92060-C8B9-4A1E-A763-623B730AE979}" type="parTrans" cxnId="{A2C2A5A3-C0E9-4FDB-9368-EE0F2B68500A}">
      <dgm:prSet/>
      <dgm:spPr/>
      <dgm:t>
        <a:bodyPr/>
        <a:lstStyle/>
        <a:p>
          <a:endParaRPr lang="nb-NO"/>
        </a:p>
      </dgm:t>
    </dgm:pt>
    <dgm:pt modelId="{EF6B6BFD-32D4-422C-A1D2-106A308ACD0A}" type="sibTrans" cxnId="{A2C2A5A3-C0E9-4FDB-9368-EE0F2B68500A}">
      <dgm:prSet/>
      <dgm:spPr/>
      <dgm:t>
        <a:bodyPr/>
        <a:lstStyle/>
        <a:p>
          <a:endParaRPr lang="nb-NO"/>
        </a:p>
      </dgm:t>
    </dgm:pt>
    <dgm:pt modelId="{E9FADD2E-A11A-4560-AE20-5C3E39D627B3}">
      <dgm:prSet phldrT="[Tekst]"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Idrettsskole for barn og ungdom</a:t>
          </a:r>
          <a:endParaRPr lang="nb-NO" sz="1800">
            <a:solidFill>
              <a:schemeClr val="bg1"/>
            </a:solidFill>
          </a:endParaRPr>
        </a:p>
      </dgm:t>
    </dgm:pt>
    <dgm:pt modelId="{914EED5E-5985-4438-B8F6-13452DAC40B6}" type="parTrans" cxnId="{26AED4DD-227E-4A2A-9E0A-4C0DEFB66176}">
      <dgm:prSet/>
      <dgm:spPr/>
      <dgm:t>
        <a:bodyPr/>
        <a:lstStyle/>
        <a:p>
          <a:endParaRPr lang="nb-NO"/>
        </a:p>
      </dgm:t>
    </dgm:pt>
    <dgm:pt modelId="{DDBB2746-D02C-44E3-A3EE-139E169F6A47}" type="sibTrans" cxnId="{26AED4DD-227E-4A2A-9E0A-4C0DEFB66176}">
      <dgm:prSet/>
      <dgm:spPr/>
      <dgm:t>
        <a:bodyPr/>
        <a:lstStyle/>
        <a:p>
          <a:endParaRPr lang="nb-NO"/>
        </a:p>
      </dgm:t>
    </dgm:pt>
    <dgm:pt modelId="{9E4F3E4F-A5F4-4C0E-BA95-E8235AA2C4FB}">
      <dgm:prSet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Tilskudd til paraidrett</a:t>
          </a:r>
          <a:endParaRPr lang="nb-NO" sz="1800">
            <a:solidFill>
              <a:schemeClr val="bg1"/>
            </a:solidFill>
          </a:endParaRPr>
        </a:p>
      </dgm:t>
    </dgm:pt>
    <dgm:pt modelId="{01A34111-6DB6-4881-A8F9-CA51734C5C0C}" type="parTrans" cxnId="{88AFCA9C-27F8-4E70-8963-3257243F1A80}">
      <dgm:prSet/>
      <dgm:spPr/>
      <dgm:t>
        <a:bodyPr/>
        <a:lstStyle/>
        <a:p>
          <a:endParaRPr lang="nb-NO"/>
        </a:p>
      </dgm:t>
    </dgm:pt>
    <dgm:pt modelId="{A29EC123-711B-4FF7-A4D5-7E554E6495F3}" type="sibTrans" cxnId="{88AFCA9C-27F8-4E70-8963-3257243F1A80}">
      <dgm:prSet/>
      <dgm:spPr/>
      <dgm:t>
        <a:bodyPr/>
        <a:lstStyle/>
        <a:p>
          <a:endParaRPr lang="nb-NO"/>
        </a:p>
      </dgm:t>
    </dgm:pt>
    <dgm:pt modelId="{3FE8DCBB-EBC4-4C86-B826-42AB8843280C}">
      <dgm:prSet custT="1"/>
      <dgm:spPr/>
      <dgm:t>
        <a:bodyPr/>
        <a:lstStyle/>
        <a:p>
          <a:r>
            <a:rPr lang="nb-NO" sz="1800" u="sng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Stiftelsen</a:t>
          </a:r>
          <a:r>
            <a:rPr lang="nb-NO" sz="1800" u="sng">
              <a:solidFill>
                <a:schemeClr val="bg1"/>
              </a:solidFill>
            </a:rPr>
            <a:t> DAM</a:t>
          </a:r>
        </a:p>
      </dgm:t>
    </dgm:pt>
    <dgm:pt modelId="{7C6B61FF-995A-4A20-9A52-9A0E3CB0CAC2}" type="parTrans" cxnId="{E1F7FFC6-648E-46B7-A41C-46749FBC4C8D}">
      <dgm:prSet/>
      <dgm:spPr/>
      <dgm:t>
        <a:bodyPr/>
        <a:lstStyle/>
        <a:p>
          <a:endParaRPr lang="nb-NO"/>
        </a:p>
      </dgm:t>
    </dgm:pt>
    <dgm:pt modelId="{E319E880-80EE-485B-8B4D-5EEF18EABDF1}" type="sibTrans" cxnId="{E1F7FFC6-648E-46B7-A41C-46749FBC4C8D}">
      <dgm:prSet/>
      <dgm:spPr/>
      <dgm:t>
        <a:bodyPr/>
        <a:lstStyle/>
        <a:p>
          <a:endParaRPr lang="nb-NO"/>
        </a:p>
      </dgm:t>
    </dgm:pt>
    <dgm:pt modelId="{ECD48BEA-C668-46BD-840D-5E12F98AB664}">
      <dgm:prSet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Inkludering i idrettslag</a:t>
          </a:r>
          <a:endParaRPr lang="nb-NO" sz="1800">
            <a:solidFill>
              <a:schemeClr val="bg1"/>
            </a:solidFill>
          </a:endParaRPr>
        </a:p>
      </dgm:t>
    </dgm:pt>
    <dgm:pt modelId="{511D7A64-8DF0-4172-B4ED-13C97B70DC22}" type="parTrans" cxnId="{F6A51673-C81A-4111-B6DD-27495369D20C}">
      <dgm:prSet/>
      <dgm:spPr/>
      <dgm:t>
        <a:bodyPr/>
        <a:lstStyle/>
        <a:p>
          <a:endParaRPr lang="nb-NO"/>
        </a:p>
      </dgm:t>
    </dgm:pt>
    <dgm:pt modelId="{7A42923B-3BFC-4E41-82AA-64D76440FF53}" type="sibTrans" cxnId="{F6A51673-C81A-4111-B6DD-27495369D20C}">
      <dgm:prSet/>
      <dgm:spPr/>
      <dgm:t>
        <a:bodyPr/>
        <a:lstStyle/>
        <a:p>
          <a:endParaRPr lang="nb-NO"/>
        </a:p>
      </dgm:t>
    </dgm:pt>
    <dgm:pt modelId="{9C6FBC7F-848F-4967-84C4-9C6201707D83}">
      <dgm:prSet custT="1"/>
      <dgm:spPr/>
      <dgm:t>
        <a:bodyPr/>
        <a:lstStyle/>
        <a:p>
          <a:r>
            <a:rPr lang="nb-NO" sz="1800">
              <a:solidFill>
                <a:schemeClr val="bg1"/>
              </a:solidFill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Støtteordninger i bydelen</a:t>
          </a:r>
          <a:endParaRPr lang="nb-NO" sz="1800">
            <a:solidFill>
              <a:schemeClr val="bg1"/>
            </a:solidFill>
          </a:endParaRPr>
        </a:p>
      </dgm:t>
    </dgm:pt>
    <dgm:pt modelId="{DDA7864B-E8BB-4182-B00E-DE511FE4175E}" type="parTrans" cxnId="{2A42834D-9D96-4A88-B0C2-A9F89415CC5E}">
      <dgm:prSet/>
      <dgm:spPr/>
      <dgm:t>
        <a:bodyPr/>
        <a:lstStyle/>
        <a:p>
          <a:endParaRPr lang="nb-NO"/>
        </a:p>
      </dgm:t>
    </dgm:pt>
    <dgm:pt modelId="{6674A9A4-955A-4608-983D-4D59D17960F9}" type="sibTrans" cxnId="{2A42834D-9D96-4A88-B0C2-A9F89415CC5E}">
      <dgm:prSet/>
      <dgm:spPr/>
      <dgm:t>
        <a:bodyPr/>
        <a:lstStyle/>
        <a:p>
          <a:endParaRPr lang="nb-NO"/>
        </a:p>
      </dgm:t>
    </dgm:pt>
    <dgm:pt modelId="{A8137CFC-D30A-4A45-930E-717F96FC0588}" type="pres">
      <dgm:prSet presAssocID="{722E2718-DC8E-4C7B-B9FA-27D78DA4F4F1}" presName="diagram" presStyleCnt="0">
        <dgm:presLayoutVars>
          <dgm:dir/>
          <dgm:resizeHandles val="exact"/>
        </dgm:presLayoutVars>
      </dgm:prSet>
      <dgm:spPr/>
    </dgm:pt>
    <dgm:pt modelId="{76FEB82E-610A-4DE5-8318-7C791AD484C1}" type="pres">
      <dgm:prSet presAssocID="{9AD68CFC-1058-45E1-B3CB-E6F63269D24C}" presName="node" presStyleLbl="node1" presStyleIdx="0" presStyleCnt="9">
        <dgm:presLayoutVars>
          <dgm:bulletEnabled val="1"/>
        </dgm:presLayoutVars>
      </dgm:prSet>
      <dgm:spPr/>
    </dgm:pt>
    <dgm:pt modelId="{596D3FA9-C9B4-464B-9598-ADD89B7C921D}" type="pres">
      <dgm:prSet presAssocID="{6B9D2B33-D00C-4EA2-AC98-BF64B05D0066}" presName="sibTrans" presStyleCnt="0"/>
      <dgm:spPr/>
    </dgm:pt>
    <dgm:pt modelId="{BE441AE2-0E93-4BCA-84BE-0206A675BB5E}" type="pres">
      <dgm:prSet presAssocID="{75276644-A90A-40C7-9DA7-71CD6A7C3836}" presName="node" presStyleLbl="node1" presStyleIdx="1" presStyleCnt="9">
        <dgm:presLayoutVars>
          <dgm:bulletEnabled val="1"/>
        </dgm:presLayoutVars>
      </dgm:prSet>
      <dgm:spPr/>
    </dgm:pt>
    <dgm:pt modelId="{37BFD8C6-0EED-4F2D-A854-8FB81A72581C}" type="pres">
      <dgm:prSet presAssocID="{9BF7102B-A585-4166-8307-39DEEFCCA5AA}" presName="sibTrans" presStyleCnt="0"/>
      <dgm:spPr/>
    </dgm:pt>
    <dgm:pt modelId="{B1E02E3C-7DEA-48DB-8E4C-C5E5118C9410}" type="pres">
      <dgm:prSet presAssocID="{91872C96-4D27-4D3C-99B6-106C894BD6D9}" presName="node" presStyleLbl="node1" presStyleIdx="2" presStyleCnt="9">
        <dgm:presLayoutVars>
          <dgm:bulletEnabled val="1"/>
        </dgm:presLayoutVars>
      </dgm:prSet>
      <dgm:spPr/>
    </dgm:pt>
    <dgm:pt modelId="{1A19ADDF-0553-4311-AB85-E1449378E225}" type="pres">
      <dgm:prSet presAssocID="{A2C87106-9A72-40E1-983D-27989800AAB2}" presName="sibTrans" presStyleCnt="0"/>
      <dgm:spPr/>
    </dgm:pt>
    <dgm:pt modelId="{661B9881-AA6F-43FF-9C90-8B1B06076A74}" type="pres">
      <dgm:prSet presAssocID="{72763578-9348-4C58-9BF9-19D916DAD1F6}" presName="node" presStyleLbl="node1" presStyleIdx="3" presStyleCnt="9">
        <dgm:presLayoutVars>
          <dgm:bulletEnabled val="1"/>
        </dgm:presLayoutVars>
      </dgm:prSet>
      <dgm:spPr/>
    </dgm:pt>
    <dgm:pt modelId="{CAED2F1F-7CDC-409F-B110-C5524E8A7166}" type="pres">
      <dgm:prSet presAssocID="{EF6B6BFD-32D4-422C-A1D2-106A308ACD0A}" presName="sibTrans" presStyleCnt="0"/>
      <dgm:spPr/>
    </dgm:pt>
    <dgm:pt modelId="{0EED061D-C9E4-44AB-B55D-8795FA7CDF42}" type="pres">
      <dgm:prSet presAssocID="{3FE8DCBB-EBC4-4C86-B826-42AB8843280C}" presName="node" presStyleLbl="node1" presStyleIdx="4" presStyleCnt="9">
        <dgm:presLayoutVars>
          <dgm:bulletEnabled val="1"/>
        </dgm:presLayoutVars>
      </dgm:prSet>
      <dgm:spPr/>
    </dgm:pt>
    <dgm:pt modelId="{80B4BD4B-A8DA-4CFC-9B32-A63DC9569B19}" type="pres">
      <dgm:prSet presAssocID="{E319E880-80EE-485B-8B4D-5EEF18EABDF1}" presName="sibTrans" presStyleCnt="0"/>
      <dgm:spPr/>
    </dgm:pt>
    <dgm:pt modelId="{FBEBC7F6-9B8F-4609-81EF-3F3607A84130}" type="pres">
      <dgm:prSet presAssocID="{E9FADD2E-A11A-4560-AE20-5C3E39D627B3}" presName="node" presStyleLbl="node1" presStyleIdx="5" presStyleCnt="9">
        <dgm:presLayoutVars>
          <dgm:bulletEnabled val="1"/>
        </dgm:presLayoutVars>
      </dgm:prSet>
      <dgm:spPr/>
    </dgm:pt>
    <dgm:pt modelId="{7DF32658-2B0A-40B9-A2CE-3B43A37AF94D}" type="pres">
      <dgm:prSet presAssocID="{DDBB2746-D02C-44E3-A3EE-139E169F6A47}" presName="sibTrans" presStyleCnt="0"/>
      <dgm:spPr/>
    </dgm:pt>
    <dgm:pt modelId="{C2E9ECED-F900-47EB-AB12-085741F216C3}" type="pres">
      <dgm:prSet presAssocID="{9E4F3E4F-A5F4-4C0E-BA95-E8235AA2C4FB}" presName="node" presStyleLbl="node1" presStyleIdx="6" presStyleCnt="9">
        <dgm:presLayoutVars>
          <dgm:bulletEnabled val="1"/>
        </dgm:presLayoutVars>
      </dgm:prSet>
      <dgm:spPr/>
    </dgm:pt>
    <dgm:pt modelId="{F52CE688-F60D-488A-BF28-53C0054998B9}" type="pres">
      <dgm:prSet presAssocID="{A29EC123-711B-4FF7-A4D5-7E554E6495F3}" presName="sibTrans" presStyleCnt="0"/>
      <dgm:spPr/>
    </dgm:pt>
    <dgm:pt modelId="{C97EC0D7-9424-45C0-A333-48671AEB3F85}" type="pres">
      <dgm:prSet presAssocID="{ECD48BEA-C668-46BD-840D-5E12F98AB664}" presName="node" presStyleLbl="node1" presStyleIdx="7" presStyleCnt="9">
        <dgm:presLayoutVars>
          <dgm:bulletEnabled val="1"/>
        </dgm:presLayoutVars>
      </dgm:prSet>
      <dgm:spPr/>
    </dgm:pt>
    <dgm:pt modelId="{E0FBE4D3-75F4-405D-87B4-6D6383F37DB2}" type="pres">
      <dgm:prSet presAssocID="{7A42923B-3BFC-4E41-82AA-64D76440FF53}" presName="sibTrans" presStyleCnt="0"/>
      <dgm:spPr/>
    </dgm:pt>
    <dgm:pt modelId="{97747A10-6E0E-49A1-9368-04AF1EFBD40D}" type="pres">
      <dgm:prSet presAssocID="{9C6FBC7F-848F-4967-84C4-9C6201707D83}" presName="node" presStyleLbl="node1" presStyleIdx="8" presStyleCnt="9">
        <dgm:presLayoutVars>
          <dgm:bulletEnabled val="1"/>
        </dgm:presLayoutVars>
      </dgm:prSet>
      <dgm:spPr/>
    </dgm:pt>
  </dgm:ptLst>
  <dgm:cxnLst>
    <dgm:cxn modelId="{35020402-04C2-4A38-805E-FAEBFE4F5978}" type="presOf" srcId="{9E4F3E4F-A5F4-4C0E-BA95-E8235AA2C4FB}" destId="{C2E9ECED-F900-47EB-AB12-085741F216C3}" srcOrd="0" destOrd="0" presId="urn:microsoft.com/office/officeart/2005/8/layout/default"/>
    <dgm:cxn modelId="{67DEE215-8619-4B71-9FC5-9C56B1B3E3C8}" type="presOf" srcId="{9C6FBC7F-848F-4967-84C4-9C6201707D83}" destId="{97747A10-6E0E-49A1-9368-04AF1EFBD40D}" srcOrd="0" destOrd="0" presId="urn:microsoft.com/office/officeart/2005/8/layout/default"/>
    <dgm:cxn modelId="{3E390E27-1264-412E-942C-F04E159F0356}" srcId="{722E2718-DC8E-4C7B-B9FA-27D78DA4F4F1}" destId="{91872C96-4D27-4D3C-99B6-106C894BD6D9}" srcOrd="2" destOrd="0" parTransId="{2407B011-18E6-48F6-A95A-2847B35E449B}" sibTransId="{A2C87106-9A72-40E1-983D-27989800AAB2}"/>
    <dgm:cxn modelId="{6E281069-EB9E-458F-B0A5-3AA3135D2BF6}" type="presOf" srcId="{9AD68CFC-1058-45E1-B3CB-E6F63269D24C}" destId="{76FEB82E-610A-4DE5-8318-7C791AD484C1}" srcOrd="0" destOrd="0" presId="urn:microsoft.com/office/officeart/2005/8/layout/default"/>
    <dgm:cxn modelId="{EC877A6A-CCAA-48B2-B9C0-ACF744B077A9}" srcId="{722E2718-DC8E-4C7B-B9FA-27D78DA4F4F1}" destId="{75276644-A90A-40C7-9DA7-71CD6A7C3836}" srcOrd="1" destOrd="0" parTransId="{9D51B33B-C3A7-4AB8-A8A2-3178DEC80BAC}" sibTransId="{9BF7102B-A585-4166-8307-39DEEFCCA5AA}"/>
    <dgm:cxn modelId="{2A42834D-9D96-4A88-B0C2-A9F89415CC5E}" srcId="{722E2718-DC8E-4C7B-B9FA-27D78DA4F4F1}" destId="{9C6FBC7F-848F-4967-84C4-9C6201707D83}" srcOrd="8" destOrd="0" parTransId="{DDA7864B-E8BB-4182-B00E-DE511FE4175E}" sibTransId="{6674A9A4-955A-4608-983D-4D59D17960F9}"/>
    <dgm:cxn modelId="{58512350-3CC3-4431-B5A3-CB450943CED6}" type="presOf" srcId="{91872C96-4D27-4D3C-99B6-106C894BD6D9}" destId="{B1E02E3C-7DEA-48DB-8E4C-C5E5118C9410}" srcOrd="0" destOrd="0" presId="urn:microsoft.com/office/officeart/2005/8/layout/default"/>
    <dgm:cxn modelId="{F6A51673-C81A-4111-B6DD-27495369D20C}" srcId="{722E2718-DC8E-4C7B-B9FA-27D78DA4F4F1}" destId="{ECD48BEA-C668-46BD-840D-5E12F98AB664}" srcOrd="7" destOrd="0" parTransId="{511D7A64-8DF0-4172-B4ED-13C97B70DC22}" sibTransId="{7A42923B-3BFC-4E41-82AA-64D76440FF53}"/>
    <dgm:cxn modelId="{C433B382-6404-49E8-938F-A45CF0CC0D03}" type="presOf" srcId="{722E2718-DC8E-4C7B-B9FA-27D78DA4F4F1}" destId="{A8137CFC-D30A-4A45-930E-717F96FC0588}" srcOrd="0" destOrd="0" presId="urn:microsoft.com/office/officeart/2005/8/layout/default"/>
    <dgm:cxn modelId="{25C08987-3E89-47FD-A616-A1389C8AD1AE}" srcId="{722E2718-DC8E-4C7B-B9FA-27D78DA4F4F1}" destId="{9AD68CFC-1058-45E1-B3CB-E6F63269D24C}" srcOrd="0" destOrd="0" parTransId="{458999CA-F3A1-427D-8356-0DC7AB241B03}" sibTransId="{6B9D2B33-D00C-4EA2-AC98-BF64B05D0066}"/>
    <dgm:cxn modelId="{7A73648E-AF5E-41C4-9D5A-E7F58E930FFC}" type="presOf" srcId="{75276644-A90A-40C7-9DA7-71CD6A7C3836}" destId="{BE441AE2-0E93-4BCA-84BE-0206A675BB5E}" srcOrd="0" destOrd="0" presId="urn:microsoft.com/office/officeart/2005/8/layout/default"/>
    <dgm:cxn modelId="{48C0AD9A-C5DD-4E66-B8FE-FE9E74B8341B}" type="presOf" srcId="{3FE8DCBB-EBC4-4C86-B826-42AB8843280C}" destId="{0EED061D-C9E4-44AB-B55D-8795FA7CDF42}" srcOrd="0" destOrd="0" presId="urn:microsoft.com/office/officeart/2005/8/layout/default"/>
    <dgm:cxn modelId="{88AFCA9C-27F8-4E70-8963-3257243F1A80}" srcId="{722E2718-DC8E-4C7B-B9FA-27D78DA4F4F1}" destId="{9E4F3E4F-A5F4-4C0E-BA95-E8235AA2C4FB}" srcOrd="6" destOrd="0" parTransId="{01A34111-6DB6-4881-A8F9-CA51734C5C0C}" sibTransId="{A29EC123-711B-4FF7-A4D5-7E554E6495F3}"/>
    <dgm:cxn modelId="{A2C2A5A3-C0E9-4FDB-9368-EE0F2B68500A}" srcId="{722E2718-DC8E-4C7B-B9FA-27D78DA4F4F1}" destId="{72763578-9348-4C58-9BF9-19D916DAD1F6}" srcOrd="3" destOrd="0" parTransId="{0CC92060-C8B9-4A1E-A763-623B730AE979}" sibTransId="{EF6B6BFD-32D4-422C-A1D2-106A308ACD0A}"/>
    <dgm:cxn modelId="{A1EDAFC2-FA0C-4B35-B370-A0685260F749}" type="presOf" srcId="{72763578-9348-4C58-9BF9-19D916DAD1F6}" destId="{661B9881-AA6F-43FF-9C90-8B1B06076A74}" srcOrd="0" destOrd="0" presId="urn:microsoft.com/office/officeart/2005/8/layout/default"/>
    <dgm:cxn modelId="{E1F7FFC6-648E-46B7-A41C-46749FBC4C8D}" srcId="{722E2718-DC8E-4C7B-B9FA-27D78DA4F4F1}" destId="{3FE8DCBB-EBC4-4C86-B826-42AB8843280C}" srcOrd="4" destOrd="0" parTransId="{7C6B61FF-995A-4A20-9A52-9A0E3CB0CAC2}" sibTransId="{E319E880-80EE-485B-8B4D-5EEF18EABDF1}"/>
    <dgm:cxn modelId="{26AED4DD-227E-4A2A-9E0A-4C0DEFB66176}" srcId="{722E2718-DC8E-4C7B-B9FA-27D78DA4F4F1}" destId="{E9FADD2E-A11A-4560-AE20-5C3E39D627B3}" srcOrd="5" destOrd="0" parTransId="{914EED5E-5985-4438-B8F6-13452DAC40B6}" sibTransId="{DDBB2746-D02C-44E3-A3EE-139E169F6A47}"/>
    <dgm:cxn modelId="{5D4410E9-2CEA-4DBB-8134-9F05D45BAE24}" type="presOf" srcId="{ECD48BEA-C668-46BD-840D-5E12F98AB664}" destId="{C97EC0D7-9424-45C0-A333-48671AEB3F85}" srcOrd="0" destOrd="0" presId="urn:microsoft.com/office/officeart/2005/8/layout/default"/>
    <dgm:cxn modelId="{4BD716F5-1BC3-44C9-830A-1E99BD1FC701}" type="presOf" srcId="{E9FADD2E-A11A-4560-AE20-5C3E39D627B3}" destId="{FBEBC7F6-9B8F-4609-81EF-3F3607A84130}" srcOrd="0" destOrd="0" presId="urn:microsoft.com/office/officeart/2005/8/layout/default"/>
    <dgm:cxn modelId="{62597060-A7BD-464A-8E6C-C29290CE066C}" type="presParOf" srcId="{A8137CFC-D30A-4A45-930E-717F96FC0588}" destId="{76FEB82E-610A-4DE5-8318-7C791AD484C1}" srcOrd="0" destOrd="0" presId="urn:microsoft.com/office/officeart/2005/8/layout/default"/>
    <dgm:cxn modelId="{A0E92F2F-DEA5-43FA-B3F4-A3BBAC4AEF75}" type="presParOf" srcId="{A8137CFC-D30A-4A45-930E-717F96FC0588}" destId="{596D3FA9-C9B4-464B-9598-ADD89B7C921D}" srcOrd="1" destOrd="0" presId="urn:microsoft.com/office/officeart/2005/8/layout/default"/>
    <dgm:cxn modelId="{6BEC2D66-0F46-40CA-9183-75964D1BA5E7}" type="presParOf" srcId="{A8137CFC-D30A-4A45-930E-717F96FC0588}" destId="{BE441AE2-0E93-4BCA-84BE-0206A675BB5E}" srcOrd="2" destOrd="0" presId="urn:microsoft.com/office/officeart/2005/8/layout/default"/>
    <dgm:cxn modelId="{67F635D5-B860-45A7-A189-36253EF419EB}" type="presParOf" srcId="{A8137CFC-D30A-4A45-930E-717F96FC0588}" destId="{37BFD8C6-0EED-4F2D-A854-8FB81A72581C}" srcOrd="3" destOrd="0" presId="urn:microsoft.com/office/officeart/2005/8/layout/default"/>
    <dgm:cxn modelId="{66A8E776-34F1-4AC2-AAC0-B8EDC7141274}" type="presParOf" srcId="{A8137CFC-D30A-4A45-930E-717F96FC0588}" destId="{B1E02E3C-7DEA-48DB-8E4C-C5E5118C9410}" srcOrd="4" destOrd="0" presId="urn:microsoft.com/office/officeart/2005/8/layout/default"/>
    <dgm:cxn modelId="{1AE02BAB-6E69-47A7-A70E-27DCC1C4A007}" type="presParOf" srcId="{A8137CFC-D30A-4A45-930E-717F96FC0588}" destId="{1A19ADDF-0553-4311-AB85-E1449378E225}" srcOrd="5" destOrd="0" presId="urn:microsoft.com/office/officeart/2005/8/layout/default"/>
    <dgm:cxn modelId="{53991A40-1AB2-4518-8AFB-819E50CE52D7}" type="presParOf" srcId="{A8137CFC-D30A-4A45-930E-717F96FC0588}" destId="{661B9881-AA6F-43FF-9C90-8B1B06076A74}" srcOrd="6" destOrd="0" presId="urn:microsoft.com/office/officeart/2005/8/layout/default"/>
    <dgm:cxn modelId="{B7DECF80-F01A-4673-A904-DAD626F5FF44}" type="presParOf" srcId="{A8137CFC-D30A-4A45-930E-717F96FC0588}" destId="{CAED2F1F-7CDC-409F-B110-C5524E8A7166}" srcOrd="7" destOrd="0" presId="urn:microsoft.com/office/officeart/2005/8/layout/default"/>
    <dgm:cxn modelId="{FADBE965-B867-43D3-A7EB-9CC8CC052901}" type="presParOf" srcId="{A8137CFC-D30A-4A45-930E-717F96FC0588}" destId="{0EED061D-C9E4-44AB-B55D-8795FA7CDF42}" srcOrd="8" destOrd="0" presId="urn:microsoft.com/office/officeart/2005/8/layout/default"/>
    <dgm:cxn modelId="{0D3E6282-0BD1-4374-A2A5-8B525FCFB14E}" type="presParOf" srcId="{A8137CFC-D30A-4A45-930E-717F96FC0588}" destId="{80B4BD4B-A8DA-4CFC-9B32-A63DC9569B19}" srcOrd="9" destOrd="0" presId="urn:microsoft.com/office/officeart/2005/8/layout/default"/>
    <dgm:cxn modelId="{ABE8F8F1-8F7F-4C37-957E-4BF6682E69EA}" type="presParOf" srcId="{A8137CFC-D30A-4A45-930E-717F96FC0588}" destId="{FBEBC7F6-9B8F-4609-81EF-3F3607A84130}" srcOrd="10" destOrd="0" presId="urn:microsoft.com/office/officeart/2005/8/layout/default"/>
    <dgm:cxn modelId="{89712B93-A27B-4994-BC58-464B357B22CB}" type="presParOf" srcId="{A8137CFC-D30A-4A45-930E-717F96FC0588}" destId="{7DF32658-2B0A-40B9-A2CE-3B43A37AF94D}" srcOrd="11" destOrd="0" presId="urn:microsoft.com/office/officeart/2005/8/layout/default"/>
    <dgm:cxn modelId="{A1C9EBC8-AEE6-4F21-A9B9-2397D7F66A42}" type="presParOf" srcId="{A8137CFC-D30A-4A45-930E-717F96FC0588}" destId="{C2E9ECED-F900-47EB-AB12-085741F216C3}" srcOrd="12" destOrd="0" presId="urn:microsoft.com/office/officeart/2005/8/layout/default"/>
    <dgm:cxn modelId="{CED3634F-ADD6-457F-89AF-013AE8874C7E}" type="presParOf" srcId="{A8137CFC-D30A-4A45-930E-717F96FC0588}" destId="{F52CE688-F60D-488A-BF28-53C0054998B9}" srcOrd="13" destOrd="0" presId="urn:microsoft.com/office/officeart/2005/8/layout/default"/>
    <dgm:cxn modelId="{A74A2B8A-DDD8-4B61-8506-969C67D12A98}" type="presParOf" srcId="{A8137CFC-D30A-4A45-930E-717F96FC0588}" destId="{C97EC0D7-9424-45C0-A333-48671AEB3F85}" srcOrd="14" destOrd="0" presId="urn:microsoft.com/office/officeart/2005/8/layout/default"/>
    <dgm:cxn modelId="{D2984AD7-7C98-42F5-A852-87E7EE449797}" type="presParOf" srcId="{A8137CFC-D30A-4A45-930E-717F96FC0588}" destId="{E0FBE4D3-75F4-405D-87B4-6D6383F37DB2}" srcOrd="15" destOrd="0" presId="urn:microsoft.com/office/officeart/2005/8/layout/default"/>
    <dgm:cxn modelId="{50008547-725E-49E3-B9C4-759F5829E11A}" type="presParOf" srcId="{A8137CFC-D30A-4A45-930E-717F96FC0588}" destId="{97747A10-6E0E-49A1-9368-04AF1EFBD40D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3C60CA-C320-4F2C-A96B-F0123AAAE1E6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7FE1DDC6-9439-43BE-968C-3BFE93DA0181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pPr rtl="0"/>
          <a:r>
            <a:rPr lang="nb-NO" sz="1200" b="1" i="0" u="none">
              <a:latin typeface="Georgia"/>
            </a:rPr>
            <a:t>Norges idrettsforbund og olympiske og paralympiske komité </a:t>
          </a:r>
          <a:endParaRPr lang="nb-NO" sz="1200" b="1" i="0" u="none">
            <a:latin typeface="Georgia" panose="02040502050405020303" pitchFamily="18" charset="0"/>
          </a:endParaRPr>
        </a:p>
        <a:p>
          <a:pPr rtl="0"/>
          <a:r>
            <a:rPr lang="nb-NO" sz="1200" b="0" i="0" u="none">
              <a:latin typeface="Georgia"/>
            </a:rPr>
            <a:t>(NIF) </a:t>
          </a:r>
          <a:endParaRPr lang="nb-NO" sz="1200" b="1">
            <a:ln>
              <a:noFill/>
            </a:ln>
            <a:latin typeface="Georgia" panose="02040502050405020303" pitchFamily="18" charset="0"/>
            <a:cs typeface="Times New Roman" pitchFamily="18" charset="0"/>
          </a:endParaRPr>
        </a:p>
      </dgm:t>
    </dgm:pt>
    <dgm:pt modelId="{7821B633-0C0A-4B15-92F0-16D4A6785250}" type="sibTrans" cxnId="{16CE659E-BA41-42BE-AC0B-948F0505C0B0}">
      <dgm:prSet/>
      <dgm:spPr/>
      <dgm:t>
        <a:bodyPr/>
        <a:lstStyle/>
        <a:p>
          <a:endParaRPr lang="nb-NO" sz="2000"/>
        </a:p>
      </dgm:t>
    </dgm:pt>
    <dgm:pt modelId="{7C8DF48A-FA60-43C8-9356-1132D7E7C9FC}" type="parTrans" cxnId="{16CE659E-BA41-42BE-AC0B-948F0505C0B0}">
      <dgm:prSet/>
      <dgm:spPr/>
      <dgm:t>
        <a:bodyPr/>
        <a:lstStyle/>
        <a:p>
          <a:endParaRPr lang="nb-NO" sz="2000"/>
        </a:p>
      </dgm:t>
    </dgm:pt>
    <dgm:pt modelId="{8D64384E-293D-475B-96A4-C80AF20C48C2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/>
              <a:cs typeface="Times New Roman"/>
            </a:rPr>
            <a:t>Idrettskrets</a:t>
          </a:r>
        </a:p>
      </dgm:t>
    </dgm:pt>
    <dgm:pt modelId="{893F7057-D928-4565-922B-4A6025AC2FF3}" type="parTrans" cxnId="{FC592AB1-B759-4510-8E89-5F7E2E7B13C1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nb-NO"/>
        </a:p>
      </dgm:t>
    </dgm:pt>
    <dgm:pt modelId="{A203D37A-F294-40ED-B656-9E9E6614FF73}" type="sibTrans" cxnId="{FC592AB1-B759-4510-8E89-5F7E2E7B13C1}">
      <dgm:prSet/>
      <dgm:spPr/>
      <dgm:t>
        <a:bodyPr/>
        <a:lstStyle/>
        <a:p>
          <a:endParaRPr lang="nb-NO"/>
        </a:p>
      </dgm:t>
    </dgm:pt>
    <dgm:pt modelId="{111653DC-C551-4507-9F06-353E6F371D13}">
      <dgm:prSet phldrT="[Tekst]" custT="1"/>
      <dgm:spPr>
        <a:solidFill>
          <a:schemeClr val="bg1"/>
        </a:solidFill>
        <a:ln>
          <a:solidFill>
            <a:srgbClr val="00B05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 panose="02040502050405020303" pitchFamily="18" charset="0"/>
              <a:cs typeface="Times New Roman" pitchFamily="18" charset="0"/>
            </a:rPr>
            <a:t>Norges Hundekjørerforbund</a:t>
          </a:r>
        </a:p>
      </dgm:t>
    </dgm:pt>
    <dgm:pt modelId="{919022B6-E160-464E-8ABC-C48FEE8A4C14}" type="parTrans" cxnId="{8B6438C0-F751-4767-BF71-F700F85089F1}">
      <dgm:prSet/>
      <dgm:spPr>
        <a:ln w="38100">
          <a:solidFill>
            <a:srgbClr val="00B050"/>
          </a:solidFill>
        </a:ln>
      </dgm:spPr>
      <dgm:t>
        <a:bodyPr/>
        <a:lstStyle/>
        <a:p>
          <a:endParaRPr lang="nb-NO"/>
        </a:p>
      </dgm:t>
    </dgm:pt>
    <dgm:pt modelId="{F23B3325-8C53-4E09-BE02-DFDBD5F19F26}" type="sibTrans" cxnId="{8B6438C0-F751-4767-BF71-F700F85089F1}">
      <dgm:prSet/>
      <dgm:spPr/>
      <dgm:t>
        <a:bodyPr/>
        <a:lstStyle/>
        <a:p>
          <a:endParaRPr lang="nb-NO"/>
        </a:p>
      </dgm:t>
    </dgm:pt>
    <dgm:pt modelId="{DAA36E0C-6020-482A-98B8-8AA83D0B8E33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 dirty="0">
              <a:ln>
                <a:noFill/>
              </a:ln>
              <a:latin typeface="Georgia"/>
              <a:cs typeface="Times New Roman"/>
            </a:rPr>
            <a:t>Idrettsråd</a:t>
          </a:r>
        </a:p>
      </dgm:t>
    </dgm:pt>
    <dgm:pt modelId="{AA31EAA3-F330-4B3D-BD85-F82DC3E2DC22}" type="parTrans" cxnId="{0F65003C-0E6E-4D45-985A-2E002C3F85C1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nb-NO"/>
        </a:p>
      </dgm:t>
    </dgm:pt>
    <dgm:pt modelId="{B5627C27-8F42-4804-9F0B-5A9BFA2D4C5B}" type="sibTrans" cxnId="{0F65003C-0E6E-4D45-985A-2E002C3F85C1}">
      <dgm:prSet/>
      <dgm:spPr/>
      <dgm:t>
        <a:bodyPr/>
        <a:lstStyle/>
        <a:p>
          <a:endParaRPr lang="nb-NO"/>
        </a:p>
      </dgm:t>
    </dgm:pt>
    <dgm:pt modelId="{3158C509-33EC-4616-A94D-0FE136AC4A49}">
      <dgm:prSet phldrT="[Tekst]" custT="1"/>
      <dgm:spPr>
        <a:solidFill>
          <a:schemeClr val="bg1"/>
        </a:solidFill>
        <a:ln>
          <a:solidFill>
            <a:srgbClr val="00B05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1" dirty="0">
              <a:ln>
                <a:noFill/>
              </a:ln>
              <a:latin typeface="Georgia"/>
              <a:cs typeface="Times New Roman"/>
            </a:rPr>
            <a:t>Regioner</a:t>
          </a:r>
        </a:p>
      </dgm:t>
    </dgm:pt>
    <dgm:pt modelId="{F71BC10D-974D-4FD9-AD22-3643600E099A}" type="parTrans" cxnId="{E7F4AA68-8A5C-4512-B14A-5B834F919337}">
      <dgm:prSet/>
      <dgm:spPr>
        <a:ln w="38100">
          <a:solidFill>
            <a:srgbClr val="00B050"/>
          </a:solidFill>
        </a:ln>
      </dgm:spPr>
      <dgm:t>
        <a:bodyPr/>
        <a:lstStyle/>
        <a:p>
          <a:endParaRPr lang="nb-NO"/>
        </a:p>
      </dgm:t>
    </dgm:pt>
    <dgm:pt modelId="{347E55E7-A77D-49BD-B6E4-13BE8C991CBC}" type="sibTrans" cxnId="{E7F4AA68-8A5C-4512-B14A-5B834F919337}">
      <dgm:prSet/>
      <dgm:spPr/>
      <dgm:t>
        <a:bodyPr/>
        <a:lstStyle/>
        <a:p>
          <a:endParaRPr lang="nb-NO"/>
        </a:p>
      </dgm:t>
    </dgm:pt>
    <dgm:pt modelId="{59FCA5C3-CEDE-4079-927B-DF0C6E861C3D}">
      <dgm:prSet phldrT="[Tekst]" custT="1"/>
      <dgm:spPr>
        <a:solidFill>
          <a:schemeClr val="bg1"/>
        </a:solidFill>
        <a:ln>
          <a:solidFill>
            <a:srgbClr val="FF0000"/>
          </a:solidFill>
        </a:ln>
        <a:effectLst>
          <a:softEdge rad="0"/>
        </a:effectLst>
      </dgm:spPr>
      <dgm:t>
        <a:bodyPr anchor="ctr"/>
        <a:lstStyle/>
        <a:p>
          <a:r>
            <a:rPr lang="nb-NO" sz="1000" b="0" i="0" u="none" dirty="0"/>
            <a:t>Hundekjørerklubben</a:t>
          </a:r>
          <a:endParaRPr lang="nb-NO" sz="1000" b="1" dirty="0">
            <a:ln>
              <a:noFill/>
            </a:ln>
            <a:latin typeface="Georgia"/>
            <a:cs typeface="Times New Roman"/>
          </a:endParaRPr>
        </a:p>
      </dgm:t>
    </dgm:pt>
    <dgm:pt modelId="{A9BC5171-F4E1-4BEC-B03C-48101231AC9F}" type="parTrans" cxnId="{45A873FE-6FF0-449F-AB08-6F8887B7CE29}">
      <dgm:prSet/>
      <dgm:spPr/>
      <dgm:t>
        <a:bodyPr/>
        <a:lstStyle/>
        <a:p>
          <a:endParaRPr lang="nb-NO"/>
        </a:p>
      </dgm:t>
    </dgm:pt>
    <dgm:pt modelId="{754CD331-8D40-4350-A6E1-50BA1EB939A9}" type="sibTrans" cxnId="{45A873FE-6FF0-449F-AB08-6F8887B7CE29}">
      <dgm:prSet/>
      <dgm:spPr/>
      <dgm:t>
        <a:bodyPr/>
        <a:lstStyle/>
        <a:p>
          <a:endParaRPr lang="nb-NO"/>
        </a:p>
      </dgm:t>
    </dgm:pt>
    <dgm:pt modelId="{A20F1FB1-EE08-42D8-914E-A0C388530F63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Håndball</a:t>
          </a:r>
        </a:p>
      </dgm:t>
    </dgm:pt>
    <dgm:pt modelId="{C19AD019-8F6E-4CC1-9025-59E02C50B2AF}" type="parTrans" cxnId="{6F3F9E6B-F7FA-4BE7-B678-CCDC2894ED4E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9894B266-E12F-46FE-8438-AA59A99F9801}" type="sibTrans" cxnId="{6F3F9E6B-F7FA-4BE7-B678-CCDC2894ED4E}">
      <dgm:prSet/>
      <dgm:spPr/>
      <dgm:t>
        <a:bodyPr/>
        <a:lstStyle/>
        <a:p>
          <a:endParaRPr lang="nb-NO"/>
        </a:p>
      </dgm:t>
    </dgm:pt>
    <dgm:pt modelId="{681EF358-348A-4459-A1B5-A666B051C431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Basket</a:t>
          </a:r>
        </a:p>
      </dgm:t>
    </dgm:pt>
    <dgm:pt modelId="{132899FE-4227-48BE-9F72-7425558032D8}" type="parTrans" cxnId="{D923B20E-7B64-46EF-AD19-2A7EDEF7FA07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612026C1-5C66-4D7C-9849-BFFC6ACB467B}" type="sibTrans" cxnId="{D923B20E-7B64-46EF-AD19-2A7EDEF7FA07}">
      <dgm:prSet/>
      <dgm:spPr/>
      <dgm:t>
        <a:bodyPr/>
        <a:lstStyle/>
        <a:p>
          <a:endParaRPr lang="nb-NO"/>
        </a:p>
      </dgm:t>
    </dgm:pt>
    <dgm:pt modelId="{4E0A53FE-E1D3-4845-8AE5-058D03CACA0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Svømming</a:t>
          </a:r>
        </a:p>
      </dgm:t>
    </dgm:pt>
    <dgm:pt modelId="{AD272C11-4F34-4F59-B311-33C2F0827059}" type="parTrans" cxnId="{A9B9FFFA-0B4E-45B8-86AF-545258C92A97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56849059-758F-47A4-AB2E-D36154EEBF4E}" type="sibTrans" cxnId="{A9B9FFFA-0B4E-45B8-86AF-545258C92A97}">
      <dgm:prSet/>
      <dgm:spPr/>
      <dgm:t>
        <a:bodyPr/>
        <a:lstStyle/>
        <a:p>
          <a:endParaRPr lang="nb-NO"/>
        </a:p>
      </dgm:t>
    </dgm:pt>
    <dgm:pt modelId="{1BA33D9B-F6BD-42AB-A408-32855F3C751A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Fotball</a:t>
          </a:r>
        </a:p>
      </dgm:t>
    </dgm:pt>
    <dgm:pt modelId="{267AE4D1-EF8A-4CAC-B4BE-AE0B73C0B768}" type="parTrans" cxnId="{B2CF328E-1B03-4FCE-98B0-45F961CD4CAD}">
      <dgm:prSet/>
      <dgm:spPr>
        <a:ln>
          <a:noFill/>
        </a:ln>
      </dgm:spPr>
      <dgm:t>
        <a:bodyPr/>
        <a:lstStyle/>
        <a:p>
          <a:endParaRPr lang="nb-NO"/>
        </a:p>
      </dgm:t>
    </dgm:pt>
    <dgm:pt modelId="{F69B0A24-A242-47A3-95DD-39FCBCA7AA9D}" type="sibTrans" cxnId="{B2CF328E-1B03-4FCE-98B0-45F961CD4CAD}">
      <dgm:prSet/>
      <dgm:spPr/>
      <dgm:t>
        <a:bodyPr/>
        <a:lstStyle/>
        <a:p>
          <a:endParaRPr lang="nb-NO"/>
        </a:p>
      </dgm:t>
    </dgm:pt>
    <dgm:pt modelId="{915208E8-06D6-4336-BAE2-CC8D92CA4FC9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DFB97780-ED9A-49E3-9714-4F3C2074DC21}" type="parTrans" cxnId="{D8BAAC0F-A9A5-4D3E-B65F-5CF83DDDF097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92106DE0-058E-4B72-B400-AF8781C831C3}" type="sibTrans" cxnId="{D8BAAC0F-A9A5-4D3E-B65F-5CF83DDDF097}">
      <dgm:prSet/>
      <dgm:spPr/>
      <dgm:t>
        <a:bodyPr/>
        <a:lstStyle/>
        <a:p>
          <a:endParaRPr lang="nb-NO"/>
        </a:p>
      </dgm:t>
    </dgm:pt>
    <dgm:pt modelId="{7527ADAF-BB4E-4DD4-8C9D-1156BE5473A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CEE180E1-37D8-4ED6-B8AE-0325207F99DC}" type="parTrans" cxnId="{82BA6F20-99CA-425C-9F67-17932E5A50FA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88269B5-8F6C-4AF4-95A3-600F32D11049}" type="sibTrans" cxnId="{82BA6F20-99CA-425C-9F67-17932E5A50FA}">
      <dgm:prSet/>
      <dgm:spPr/>
      <dgm:t>
        <a:bodyPr/>
        <a:lstStyle/>
        <a:p>
          <a:endParaRPr lang="nb-NO"/>
        </a:p>
      </dgm:t>
    </dgm:pt>
    <dgm:pt modelId="{EF2C8A4C-875C-43F4-9D88-1D4D34BEEC8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647F9A13-3A62-432B-8D65-904A4AF4E2DF}" type="parTrans" cxnId="{F9061CC2-D686-4BC7-962F-07634E056229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140DA4ED-AF44-4B61-8DF3-91F20AB4FCD8}" type="sibTrans" cxnId="{F9061CC2-D686-4BC7-962F-07634E056229}">
      <dgm:prSet/>
      <dgm:spPr/>
      <dgm:t>
        <a:bodyPr/>
        <a:lstStyle/>
        <a:p>
          <a:endParaRPr lang="nb-NO"/>
        </a:p>
      </dgm:t>
    </dgm:pt>
    <dgm:pt modelId="{846FF1C0-3142-43B2-BF91-973912BD8CED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C79E3146-ADC9-4D32-AC85-4B0694E5A2F3}" type="parTrans" cxnId="{93BF8664-D6E1-4EEC-B07D-87D9A960F4E1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743E8DC0-5C48-4C62-9E7F-F7D363BE4CD9}" type="sibTrans" cxnId="{93BF8664-D6E1-4EEC-B07D-87D9A960F4E1}">
      <dgm:prSet/>
      <dgm:spPr/>
      <dgm:t>
        <a:bodyPr/>
        <a:lstStyle/>
        <a:p>
          <a:endParaRPr lang="nb-NO"/>
        </a:p>
      </dgm:t>
    </dgm:pt>
    <dgm:pt modelId="{51A69ED1-D7A0-4320-BD0A-BF1393E0510C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</a:p>
      </dgm:t>
    </dgm:pt>
    <dgm:pt modelId="{2757D6D6-0C2C-4ECC-B45C-207DF2A10008}" type="parTrans" cxnId="{19BF1AA1-141F-4067-9F18-A5BE596D031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DDFE9ECF-94A0-44C0-AA46-293D6A1BA51A}" type="sibTrans" cxnId="{19BF1AA1-141F-4067-9F18-A5BE596D031D}">
      <dgm:prSet/>
      <dgm:spPr/>
      <dgm:t>
        <a:bodyPr/>
        <a:lstStyle/>
        <a:p>
          <a:endParaRPr lang="nb-NO"/>
        </a:p>
      </dgm:t>
    </dgm:pt>
    <dgm:pt modelId="{67B85922-41DB-473F-AFC3-56189FA7C691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3DFEEF26-AD9B-49FF-9CB8-7AC97028744A}" type="parTrans" cxnId="{0D9408E3-6710-47F2-A9C9-39EF9947C325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2EFC8BC7-54F9-4032-8CA2-54B9D5ECE7AB}" type="sibTrans" cxnId="{0D9408E3-6710-47F2-A9C9-39EF9947C325}">
      <dgm:prSet/>
      <dgm:spPr/>
      <dgm:t>
        <a:bodyPr/>
        <a:lstStyle/>
        <a:p>
          <a:endParaRPr lang="nb-NO"/>
        </a:p>
      </dgm:t>
    </dgm:pt>
    <dgm:pt modelId="{B5B30BFC-F548-4F42-AF71-CA8BAA6B7E36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074851FB-599C-418C-B7DC-D7D9F69C6049}" type="parTrans" cxnId="{94A7E470-8D49-427A-BB45-9E1E582143C9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2CA9AA8-3C5B-4CD2-BC7D-1B614958AD97}" type="sibTrans" cxnId="{94A7E470-8D49-427A-BB45-9E1E582143C9}">
      <dgm:prSet/>
      <dgm:spPr/>
      <dgm:t>
        <a:bodyPr/>
        <a:lstStyle/>
        <a:p>
          <a:endParaRPr lang="nb-NO"/>
        </a:p>
      </dgm:t>
    </dgm:pt>
    <dgm:pt modelId="{696B222A-21D3-4FDE-AD09-847BC5B610E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5AFE0835-7F23-43DE-8F05-96FCAF2B2797}" type="parTrans" cxnId="{D75737D9-1BEF-484B-8108-04458CC4B33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E504EEAD-8CDF-409C-AF20-B9281C85E289}" type="sibTrans" cxnId="{D75737D9-1BEF-484B-8108-04458CC4B330}">
      <dgm:prSet/>
      <dgm:spPr/>
      <dgm:t>
        <a:bodyPr/>
        <a:lstStyle/>
        <a:p>
          <a:endParaRPr lang="nb-NO"/>
        </a:p>
      </dgm:t>
    </dgm:pt>
    <dgm:pt modelId="{A269CC47-45DA-43F2-8AEF-ACE74C8F4947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gm:t>
    </dgm:pt>
    <dgm:pt modelId="{FB573FD6-FC4D-47D9-98D5-554613E68CB6}" type="parTrans" cxnId="{48150B7F-08FB-4C17-9C79-C4587D951D2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0AC6729-BEB3-44DA-B6CC-B36AC0EB8750}" type="sibTrans" cxnId="{48150B7F-08FB-4C17-9C79-C4587D951D2D}">
      <dgm:prSet/>
      <dgm:spPr/>
      <dgm:t>
        <a:bodyPr/>
        <a:lstStyle/>
        <a:p>
          <a:endParaRPr lang="nb-NO"/>
        </a:p>
      </dgm:t>
    </dgm:pt>
    <dgm:pt modelId="{D9A26E27-CD2F-4CEC-AECF-E9DCB874DE6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12117633-79DF-4467-A765-F21A7C03CFC1}" type="parTrans" cxnId="{A06F2248-9A4F-49B6-855E-FC27A5B1356E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F2D916B-742A-48F6-9147-C7F363810AF4}" type="sibTrans" cxnId="{A06F2248-9A4F-49B6-855E-FC27A5B1356E}">
      <dgm:prSet/>
      <dgm:spPr/>
      <dgm:t>
        <a:bodyPr/>
        <a:lstStyle/>
        <a:p>
          <a:endParaRPr lang="nb-NO"/>
        </a:p>
      </dgm:t>
    </dgm:pt>
    <dgm:pt modelId="{04F946C1-3663-4A53-9E48-1E284FFF660B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7DE7B935-92FD-486A-80D4-F1B1E01444F5}" type="parTrans" cxnId="{7D19D841-7FD8-46B7-A0E4-BF9C8687AF6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6A3CC1BD-9852-4342-B4F3-5152BE097F24}" type="sibTrans" cxnId="{7D19D841-7FD8-46B7-A0E4-BF9C8687AF60}">
      <dgm:prSet/>
      <dgm:spPr/>
      <dgm:t>
        <a:bodyPr/>
        <a:lstStyle/>
        <a:p>
          <a:endParaRPr lang="nb-NO"/>
        </a:p>
      </dgm:t>
    </dgm:pt>
    <dgm:pt modelId="{EC0DA0DA-8D50-475C-932A-28184CA8FD20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61168B91-FD24-4BB0-9A70-57D1693CB15D}" type="parTrans" cxnId="{BB84B23F-7048-4B01-8218-1FD1F27E73FB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394116F2-DCBF-4D74-AB3E-324835BA59E1}" type="sibTrans" cxnId="{BB84B23F-7048-4B01-8218-1FD1F27E73FB}">
      <dgm:prSet/>
      <dgm:spPr/>
      <dgm:t>
        <a:bodyPr/>
        <a:lstStyle/>
        <a:p>
          <a:endParaRPr lang="nb-NO"/>
        </a:p>
      </dgm:t>
    </dgm:pt>
    <dgm:pt modelId="{8223DA64-4FC1-493C-B535-144205A07585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4FA2EE72-38F8-43F5-8B01-E8014E245F44}" type="parTrans" cxnId="{49CD9B3C-50D2-44DB-B083-DB9160E61FF7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44CA35B5-DEAB-4401-84DC-E26DF4C9DFAC}" type="sibTrans" cxnId="{49CD9B3C-50D2-44DB-B083-DB9160E61FF7}">
      <dgm:prSet/>
      <dgm:spPr/>
      <dgm:t>
        <a:bodyPr/>
        <a:lstStyle/>
        <a:p>
          <a:endParaRPr lang="nb-NO"/>
        </a:p>
      </dgm:t>
    </dgm:pt>
    <dgm:pt modelId="{E77ED591-3F8F-4308-9833-F963CE25AC7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gm:t>
    </dgm:pt>
    <dgm:pt modelId="{2040458E-1939-4FF9-B280-18F824681EDE}" type="parTrans" cxnId="{F64F050F-E796-4AD9-B3BC-F115EAA36860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AA0C7F19-60CB-49E7-AFFC-17CBE5813282}" type="sibTrans" cxnId="{F64F050F-E796-4AD9-B3BC-F115EAA36860}">
      <dgm:prSet/>
      <dgm:spPr/>
      <dgm:t>
        <a:bodyPr/>
        <a:lstStyle/>
        <a:p>
          <a:endParaRPr lang="nb-NO"/>
        </a:p>
      </dgm:t>
    </dgm:pt>
    <dgm:pt modelId="{119D5ABB-154D-4D99-9874-2DC351671874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9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>
            <a:solidFill>
              <a:schemeClr val="bg1"/>
            </a:solidFill>
            <a:latin typeface="Times New Roman"/>
            <a:cs typeface="Times New Roman"/>
          </a:endParaRPr>
        </a:p>
      </dgm:t>
    </dgm:pt>
    <dgm:pt modelId="{96AC900E-B6D2-4D31-8DD9-5FBF75BB8CBC}" type="parTrans" cxnId="{D599EA99-5219-4BF7-8CB2-C1279530081A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40B443D-4B53-4BE2-A5EC-AA98C8EADB0A}" type="sibTrans" cxnId="{D599EA99-5219-4BF7-8CB2-C1279530081A}">
      <dgm:prSet/>
      <dgm:spPr/>
      <dgm:t>
        <a:bodyPr/>
        <a:lstStyle/>
        <a:p>
          <a:endParaRPr lang="nb-NO"/>
        </a:p>
      </dgm:t>
    </dgm:pt>
    <dgm:pt modelId="{35F1E2E4-9737-4C3E-B949-62F57B51076A}">
      <dgm:prSet phldrT="[Tekst]" custT="1"/>
      <dgm:spPr>
        <a:solidFill>
          <a:schemeClr val="bg1"/>
        </a:solidFill>
        <a:ln>
          <a:solidFill>
            <a:schemeClr val="bg1"/>
          </a:solidFill>
        </a:ln>
        <a:effectLst>
          <a:softEdge rad="0"/>
        </a:effectLst>
      </dgm:spPr>
      <dgm:t>
        <a:bodyPr anchor="ctr"/>
        <a:lstStyle/>
        <a:p>
          <a:r>
            <a:rPr lang="nb-NO" sz="1400" b="1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Innebandy</a:t>
          </a:r>
        </a:p>
      </dgm:t>
    </dgm:pt>
    <dgm:pt modelId="{996A379C-7CDF-4A30-AA90-FA825DADDEAA}" type="sibTrans" cxnId="{0879BCE9-DB4F-433F-805A-BA05CD30A95D}">
      <dgm:prSet/>
      <dgm:spPr/>
      <dgm:t>
        <a:bodyPr/>
        <a:lstStyle/>
        <a:p>
          <a:endParaRPr lang="nb-NO"/>
        </a:p>
      </dgm:t>
    </dgm:pt>
    <dgm:pt modelId="{847778E2-F744-4A66-8FEF-32763C9B029B}" type="parTrans" cxnId="{0879BCE9-DB4F-433F-805A-BA05CD30A95D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B86EF471-F5D0-4CB5-BFDE-2E940C76AB30}" type="pres">
      <dgm:prSet presAssocID="{253C60CA-C320-4F2C-A96B-F0123AAAE1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A9ACDB-5F7C-42DE-88E3-6593B833AB89}" type="pres">
      <dgm:prSet presAssocID="{7FE1DDC6-9439-43BE-968C-3BFE93DA0181}" presName="hierRoot1" presStyleCnt="0">
        <dgm:presLayoutVars>
          <dgm:hierBranch val="init"/>
        </dgm:presLayoutVars>
      </dgm:prSet>
      <dgm:spPr/>
    </dgm:pt>
    <dgm:pt modelId="{5CED08BC-2B73-49BC-BE74-F656DB163F7E}" type="pres">
      <dgm:prSet presAssocID="{7FE1DDC6-9439-43BE-968C-3BFE93DA0181}" presName="rootComposite1" presStyleCnt="0"/>
      <dgm:spPr/>
    </dgm:pt>
    <dgm:pt modelId="{CE038A40-4041-460E-A9BE-A6B3B1681668}" type="pres">
      <dgm:prSet presAssocID="{7FE1DDC6-9439-43BE-968C-3BFE93DA0181}" presName="rootText1" presStyleLbl="node0" presStyleIdx="0" presStyleCnt="2" custScaleX="398174" custScaleY="109724" custLinFactX="96236" custLinFactY="-66786" custLinFactNeighborX="100000" custLinFactNeighborY="-100000">
        <dgm:presLayoutVars>
          <dgm:chPref val="3"/>
        </dgm:presLayoutVars>
      </dgm:prSet>
      <dgm:spPr/>
    </dgm:pt>
    <dgm:pt modelId="{C8C41AAD-9087-484E-B86F-6DAA9795C0D9}" type="pres">
      <dgm:prSet presAssocID="{7FE1DDC6-9439-43BE-968C-3BFE93DA0181}" presName="rootConnector1" presStyleLbl="node1" presStyleIdx="0" presStyleCnt="0"/>
      <dgm:spPr/>
    </dgm:pt>
    <dgm:pt modelId="{C01D1427-5EBF-4BC2-98D5-D3B4FAC7D8CD}" type="pres">
      <dgm:prSet presAssocID="{7FE1DDC6-9439-43BE-968C-3BFE93DA0181}" presName="hierChild2" presStyleCnt="0"/>
      <dgm:spPr/>
    </dgm:pt>
    <dgm:pt modelId="{D69E5F6D-5A2C-4DE2-815C-90C68230CEB7}" type="pres">
      <dgm:prSet presAssocID="{893F7057-D928-4565-922B-4A6025AC2FF3}" presName="Name37" presStyleLbl="parChTrans1D2" presStyleIdx="0" presStyleCnt="7"/>
      <dgm:spPr/>
    </dgm:pt>
    <dgm:pt modelId="{4D3CDE79-CAE7-41C9-B69A-DD279F0101F5}" type="pres">
      <dgm:prSet presAssocID="{8D64384E-293D-475B-96A4-C80AF20C48C2}" presName="hierRoot2" presStyleCnt="0">
        <dgm:presLayoutVars>
          <dgm:hierBranch val="init"/>
        </dgm:presLayoutVars>
      </dgm:prSet>
      <dgm:spPr/>
    </dgm:pt>
    <dgm:pt modelId="{D9117AE8-A23D-4EEF-8059-303873A85B21}" type="pres">
      <dgm:prSet presAssocID="{8D64384E-293D-475B-96A4-C80AF20C48C2}" presName="rootComposite" presStyleCnt="0"/>
      <dgm:spPr/>
    </dgm:pt>
    <dgm:pt modelId="{36EB9C22-AA65-4449-BC94-E8D0980449BD}" type="pres">
      <dgm:prSet presAssocID="{8D64384E-293D-475B-96A4-C80AF20C48C2}" presName="rootText" presStyleLbl="node2" presStyleIdx="0" presStyleCnt="7" custScaleX="96352" custScaleY="76486" custLinFactX="19269" custLinFactY="-65894" custLinFactNeighborX="100000" custLinFactNeighborY="-100000">
        <dgm:presLayoutVars>
          <dgm:chPref val="3"/>
        </dgm:presLayoutVars>
      </dgm:prSet>
      <dgm:spPr/>
    </dgm:pt>
    <dgm:pt modelId="{A9E1F168-F071-47DA-A569-6D3632127AE1}" type="pres">
      <dgm:prSet presAssocID="{8D64384E-293D-475B-96A4-C80AF20C48C2}" presName="rootConnector" presStyleLbl="node2" presStyleIdx="0" presStyleCnt="7"/>
      <dgm:spPr/>
    </dgm:pt>
    <dgm:pt modelId="{914F8EBD-1748-495E-AC5A-796EEF16569D}" type="pres">
      <dgm:prSet presAssocID="{8D64384E-293D-475B-96A4-C80AF20C48C2}" presName="hierChild4" presStyleCnt="0"/>
      <dgm:spPr/>
    </dgm:pt>
    <dgm:pt modelId="{EB5116A0-0C68-4A16-9130-A948A980D4A7}" type="pres">
      <dgm:prSet presAssocID="{AA31EAA3-F330-4B3D-BD85-F82DC3E2DC22}" presName="Name37" presStyleLbl="parChTrans1D3" presStyleIdx="0" presStyleCnt="17"/>
      <dgm:spPr/>
    </dgm:pt>
    <dgm:pt modelId="{1BF46263-566F-43CA-8B41-D31F2003737A}" type="pres">
      <dgm:prSet presAssocID="{DAA36E0C-6020-482A-98B8-8AA83D0B8E33}" presName="hierRoot2" presStyleCnt="0">
        <dgm:presLayoutVars>
          <dgm:hierBranch val="init"/>
        </dgm:presLayoutVars>
      </dgm:prSet>
      <dgm:spPr/>
    </dgm:pt>
    <dgm:pt modelId="{C999C5A2-BB1E-41ED-97F4-161304F7C243}" type="pres">
      <dgm:prSet presAssocID="{DAA36E0C-6020-482A-98B8-8AA83D0B8E33}" presName="rootComposite" presStyleCnt="0"/>
      <dgm:spPr/>
    </dgm:pt>
    <dgm:pt modelId="{1E6347D8-0080-48A1-A9BB-7A5EBB31E4DD}" type="pres">
      <dgm:prSet presAssocID="{DAA36E0C-6020-482A-98B8-8AA83D0B8E33}" presName="rootText" presStyleLbl="node3" presStyleIdx="0" presStyleCnt="17" custScaleX="106460" custScaleY="89804" custLinFactY="-67531" custLinFactNeighborX="94562" custLinFactNeighborY="-100000">
        <dgm:presLayoutVars>
          <dgm:chPref val="3"/>
        </dgm:presLayoutVars>
      </dgm:prSet>
      <dgm:spPr/>
    </dgm:pt>
    <dgm:pt modelId="{B1881F72-CBE4-44B3-9B23-0B852DED05CF}" type="pres">
      <dgm:prSet presAssocID="{DAA36E0C-6020-482A-98B8-8AA83D0B8E33}" presName="rootConnector" presStyleLbl="node3" presStyleIdx="0" presStyleCnt="17"/>
      <dgm:spPr/>
    </dgm:pt>
    <dgm:pt modelId="{5B9C5F93-D95C-4460-ABAD-EEF1298D0733}" type="pres">
      <dgm:prSet presAssocID="{DAA36E0C-6020-482A-98B8-8AA83D0B8E33}" presName="hierChild4" presStyleCnt="0"/>
      <dgm:spPr/>
    </dgm:pt>
    <dgm:pt modelId="{7499B582-FE07-4855-8146-D2A98B00A1E2}" type="pres">
      <dgm:prSet presAssocID="{DAA36E0C-6020-482A-98B8-8AA83D0B8E33}" presName="hierChild5" presStyleCnt="0"/>
      <dgm:spPr/>
    </dgm:pt>
    <dgm:pt modelId="{E5187467-4D33-4462-98F1-7642877DA93A}" type="pres">
      <dgm:prSet presAssocID="{8D64384E-293D-475B-96A4-C80AF20C48C2}" presName="hierChild5" presStyleCnt="0"/>
      <dgm:spPr/>
    </dgm:pt>
    <dgm:pt modelId="{2C020BB3-2E09-41AC-AC23-161EF5381865}" type="pres">
      <dgm:prSet presAssocID="{919022B6-E160-464E-8ABC-C48FEE8A4C14}" presName="Name37" presStyleLbl="parChTrans1D2" presStyleIdx="1" presStyleCnt="7"/>
      <dgm:spPr/>
    </dgm:pt>
    <dgm:pt modelId="{CE7FCA33-A935-41AE-9552-9E7C20FE92D5}" type="pres">
      <dgm:prSet presAssocID="{111653DC-C551-4507-9F06-353E6F371D13}" presName="hierRoot2" presStyleCnt="0">
        <dgm:presLayoutVars>
          <dgm:hierBranch val="init"/>
        </dgm:presLayoutVars>
      </dgm:prSet>
      <dgm:spPr/>
    </dgm:pt>
    <dgm:pt modelId="{B6C64023-479F-42E6-93E7-8759F6051F5D}" type="pres">
      <dgm:prSet presAssocID="{111653DC-C551-4507-9F06-353E6F371D13}" presName="rootComposite" presStyleCnt="0"/>
      <dgm:spPr/>
    </dgm:pt>
    <dgm:pt modelId="{E2CDCCE7-0425-468E-B0D1-296767F3FABC}" type="pres">
      <dgm:prSet presAssocID="{111653DC-C551-4507-9F06-353E6F371D13}" presName="rootText" presStyleLbl="node2" presStyleIdx="1" presStyleCnt="7" custScaleX="121137" custScaleY="86942" custLinFactX="100000" custLinFactY="-65894" custLinFactNeighborX="175824" custLinFactNeighborY="-100000">
        <dgm:presLayoutVars>
          <dgm:chPref val="3"/>
        </dgm:presLayoutVars>
      </dgm:prSet>
      <dgm:spPr/>
    </dgm:pt>
    <dgm:pt modelId="{D5F528FD-7B75-4AD2-8BEB-9FA06FB93336}" type="pres">
      <dgm:prSet presAssocID="{111653DC-C551-4507-9F06-353E6F371D13}" presName="rootConnector" presStyleLbl="node2" presStyleIdx="1" presStyleCnt="7"/>
      <dgm:spPr/>
    </dgm:pt>
    <dgm:pt modelId="{98C2192E-5AD8-43EC-831F-CA895ADF3E19}" type="pres">
      <dgm:prSet presAssocID="{111653DC-C551-4507-9F06-353E6F371D13}" presName="hierChild4" presStyleCnt="0"/>
      <dgm:spPr/>
    </dgm:pt>
    <dgm:pt modelId="{830D5591-04DD-4AA4-AD41-952545705D17}" type="pres">
      <dgm:prSet presAssocID="{F71BC10D-974D-4FD9-AD22-3643600E099A}" presName="Name37" presStyleLbl="parChTrans1D3" presStyleIdx="1" presStyleCnt="17"/>
      <dgm:spPr/>
    </dgm:pt>
    <dgm:pt modelId="{2B1BEF9B-D10E-47AF-BA78-21DB4D20D8FB}" type="pres">
      <dgm:prSet presAssocID="{3158C509-33EC-4616-A94D-0FE136AC4A49}" presName="hierRoot2" presStyleCnt="0">
        <dgm:presLayoutVars>
          <dgm:hierBranch val="init"/>
        </dgm:presLayoutVars>
      </dgm:prSet>
      <dgm:spPr/>
    </dgm:pt>
    <dgm:pt modelId="{075910BF-6E2E-4C23-BF64-D844EEC18725}" type="pres">
      <dgm:prSet presAssocID="{3158C509-33EC-4616-A94D-0FE136AC4A49}" presName="rootComposite" presStyleCnt="0"/>
      <dgm:spPr/>
    </dgm:pt>
    <dgm:pt modelId="{4B6CBB5A-7C88-405E-9BD6-F2A513674C2D}" type="pres">
      <dgm:prSet presAssocID="{3158C509-33EC-4616-A94D-0FE136AC4A49}" presName="rootText" presStyleLbl="node3" presStyleIdx="1" presStyleCnt="17" custScaleX="108323" custScaleY="63841" custLinFactX="100000" custLinFactY="-65006" custLinFactNeighborX="158177" custLinFactNeighborY="-100000">
        <dgm:presLayoutVars>
          <dgm:chPref val="3"/>
        </dgm:presLayoutVars>
      </dgm:prSet>
      <dgm:spPr/>
    </dgm:pt>
    <dgm:pt modelId="{218EE90D-E924-4B2E-8E4A-B06668E7F5B8}" type="pres">
      <dgm:prSet presAssocID="{3158C509-33EC-4616-A94D-0FE136AC4A49}" presName="rootConnector" presStyleLbl="node3" presStyleIdx="1" presStyleCnt="17"/>
      <dgm:spPr/>
    </dgm:pt>
    <dgm:pt modelId="{D3A18D04-B3FD-4E41-9893-66F30B392554}" type="pres">
      <dgm:prSet presAssocID="{3158C509-33EC-4616-A94D-0FE136AC4A49}" presName="hierChild4" presStyleCnt="0"/>
      <dgm:spPr/>
    </dgm:pt>
    <dgm:pt modelId="{3F07585E-28EC-4AD9-9A69-C1637845F9EE}" type="pres">
      <dgm:prSet presAssocID="{3158C509-33EC-4616-A94D-0FE136AC4A49}" presName="hierChild5" presStyleCnt="0"/>
      <dgm:spPr/>
    </dgm:pt>
    <dgm:pt modelId="{FFB91D35-DE2F-4CE4-B768-945151F37896}" type="pres">
      <dgm:prSet presAssocID="{111653DC-C551-4507-9F06-353E6F371D13}" presName="hierChild5" presStyleCnt="0"/>
      <dgm:spPr/>
    </dgm:pt>
    <dgm:pt modelId="{AF795B41-A5A6-4C6A-AD5B-B6CCFC9D7157}" type="pres">
      <dgm:prSet presAssocID="{7FE1DDC6-9439-43BE-968C-3BFE93DA0181}" presName="hierChild3" presStyleCnt="0"/>
      <dgm:spPr/>
    </dgm:pt>
    <dgm:pt modelId="{C034485A-297A-4C99-AB9A-908B6FB6431E}" type="pres">
      <dgm:prSet presAssocID="{59FCA5C3-CEDE-4079-927B-DF0C6E861C3D}" presName="hierRoot1" presStyleCnt="0">
        <dgm:presLayoutVars>
          <dgm:hierBranch val="init"/>
        </dgm:presLayoutVars>
      </dgm:prSet>
      <dgm:spPr/>
    </dgm:pt>
    <dgm:pt modelId="{25BA9C27-A9F0-4070-B15B-ABE8A6B7E775}" type="pres">
      <dgm:prSet presAssocID="{59FCA5C3-CEDE-4079-927B-DF0C6E861C3D}" presName="rootComposite1" presStyleCnt="0"/>
      <dgm:spPr/>
    </dgm:pt>
    <dgm:pt modelId="{B1D3D76F-CA16-403B-9AC9-6AC34CC79FC8}" type="pres">
      <dgm:prSet presAssocID="{59FCA5C3-CEDE-4079-927B-DF0C6E861C3D}" presName="rootText1" presStyleLbl="node0" presStyleIdx="1" presStyleCnt="2" custScaleX="130416" custScaleY="94160" custLinFactX="-74300" custLinFactY="5707" custLinFactNeighborX="-100000" custLinFactNeighborY="100000">
        <dgm:presLayoutVars>
          <dgm:chPref val="3"/>
        </dgm:presLayoutVars>
      </dgm:prSet>
      <dgm:spPr/>
    </dgm:pt>
    <dgm:pt modelId="{9AE30890-F3AC-46DC-A52C-C1941E21FCE4}" type="pres">
      <dgm:prSet presAssocID="{59FCA5C3-CEDE-4079-927B-DF0C6E861C3D}" presName="rootConnector1" presStyleLbl="node1" presStyleIdx="0" presStyleCnt="0"/>
      <dgm:spPr/>
    </dgm:pt>
    <dgm:pt modelId="{46D02C19-589A-4BD2-BE30-5B3E2C0BEBCE}" type="pres">
      <dgm:prSet presAssocID="{59FCA5C3-CEDE-4079-927B-DF0C6E861C3D}" presName="hierChild2" presStyleCnt="0"/>
      <dgm:spPr/>
    </dgm:pt>
    <dgm:pt modelId="{293D65F7-AB1A-48A4-8E4E-DDBFC0217AC1}" type="pres">
      <dgm:prSet presAssocID="{847778E2-F744-4A66-8FEF-32763C9B029B}" presName="Name37" presStyleLbl="parChTrans1D2" presStyleIdx="2" presStyleCnt="7"/>
      <dgm:spPr/>
    </dgm:pt>
    <dgm:pt modelId="{B2583D85-A0DF-4DCD-97F2-89799796BA99}" type="pres">
      <dgm:prSet presAssocID="{35F1E2E4-9737-4C3E-B949-62F57B51076A}" presName="hierRoot2" presStyleCnt="0">
        <dgm:presLayoutVars>
          <dgm:hierBranch val="init"/>
        </dgm:presLayoutVars>
      </dgm:prSet>
      <dgm:spPr/>
    </dgm:pt>
    <dgm:pt modelId="{07C7DDE8-9377-4F9E-BD73-1713A03ABD44}" type="pres">
      <dgm:prSet presAssocID="{35F1E2E4-9737-4C3E-B949-62F57B51076A}" presName="rootComposite" presStyleCnt="0"/>
      <dgm:spPr/>
    </dgm:pt>
    <dgm:pt modelId="{2F6BC818-0F69-494A-8B8F-9A21287181FD}" type="pres">
      <dgm:prSet presAssocID="{35F1E2E4-9737-4C3E-B949-62F57B51076A}" presName="rootText" presStyleLbl="node2" presStyleIdx="2" presStyleCnt="7" custScaleX="74063" custScaleY="55543" custLinFactX="-44609" custLinFactY="26530" custLinFactNeighborX="-100000" custLinFactNeighborY="100000">
        <dgm:presLayoutVars>
          <dgm:chPref val="3"/>
        </dgm:presLayoutVars>
      </dgm:prSet>
      <dgm:spPr/>
    </dgm:pt>
    <dgm:pt modelId="{D0946D2D-AB92-4D50-95CE-CDE53CF5CEA7}" type="pres">
      <dgm:prSet presAssocID="{35F1E2E4-9737-4C3E-B949-62F57B51076A}" presName="rootConnector" presStyleLbl="node2" presStyleIdx="2" presStyleCnt="7"/>
      <dgm:spPr/>
    </dgm:pt>
    <dgm:pt modelId="{B634E410-9692-45F5-9C76-C4F61B8E7B71}" type="pres">
      <dgm:prSet presAssocID="{35F1E2E4-9737-4C3E-B949-62F57B51076A}" presName="hierChild4" presStyleCnt="0"/>
      <dgm:spPr/>
    </dgm:pt>
    <dgm:pt modelId="{39BE49C4-231B-4F6F-AC8E-CF6891D14E36}" type="pres">
      <dgm:prSet presAssocID="{FB573FD6-FC4D-47D9-98D5-554613E68CB6}" presName="Name37" presStyleLbl="parChTrans1D3" presStyleIdx="2" presStyleCnt="17"/>
      <dgm:spPr/>
    </dgm:pt>
    <dgm:pt modelId="{1469C2A8-5D16-4ACD-A2D3-5803F0375E97}" type="pres">
      <dgm:prSet presAssocID="{A269CC47-45DA-43F2-8AEF-ACE74C8F4947}" presName="hierRoot2" presStyleCnt="0">
        <dgm:presLayoutVars>
          <dgm:hierBranch val="init"/>
        </dgm:presLayoutVars>
      </dgm:prSet>
      <dgm:spPr/>
    </dgm:pt>
    <dgm:pt modelId="{A7EA8F74-AB59-479F-A8C8-5ECAD9936E46}" type="pres">
      <dgm:prSet presAssocID="{A269CC47-45DA-43F2-8AEF-ACE74C8F4947}" presName="rootComposite" presStyleCnt="0"/>
      <dgm:spPr/>
    </dgm:pt>
    <dgm:pt modelId="{85E36B2B-467C-4DD1-BB61-CCA431C19B76}" type="pres">
      <dgm:prSet presAssocID="{A269CC47-45DA-43F2-8AEF-ACE74C8F4947}" presName="rootText" presStyleLbl="node3" presStyleIdx="2" presStyleCnt="17" custScaleX="56163" custScaleY="32207" custLinFactX="-55438" custLinFactNeighborX="-100000" custLinFactNeighborY="92123">
        <dgm:presLayoutVars>
          <dgm:chPref val="3"/>
        </dgm:presLayoutVars>
      </dgm:prSet>
      <dgm:spPr/>
    </dgm:pt>
    <dgm:pt modelId="{D74C7BB1-AA9E-44A4-884F-BECABE665663}" type="pres">
      <dgm:prSet presAssocID="{A269CC47-45DA-43F2-8AEF-ACE74C8F4947}" presName="rootConnector" presStyleLbl="node3" presStyleIdx="2" presStyleCnt="17"/>
      <dgm:spPr/>
    </dgm:pt>
    <dgm:pt modelId="{7AF11E43-5105-41E9-BE69-937B49211CEA}" type="pres">
      <dgm:prSet presAssocID="{A269CC47-45DA-43F2-8AEF-ACE74C8F4947}" presName="hierChild4" presStyleCnt="0"/>
      <dgm:spPr/>
    </dgm:pt>
    <dgm:pt modelId="{56E288E9-11C2-4E0C-8947-9C219DEEF47A}" type="pres">
      <dgm:prSet presAssocID="{A269CC47-45DA-43F2-8AEF-ACE74C8F4947}" presName="hierChild5" presStyleCnt="0"/>
      <dgm:spPr/>
    </dgm:pt>
    <dgm:pt modelId="{B482D977-433B-4F68-8BAC-B91F5787B936}" type="pres">
      <dgm:prSet presAssocID="{12117633-79DF-4467-A765-F21A7C03CFC1}" presName="Name37" presStyleLbl="parChTrans1D3" presStyleIdx="3" presStyleCnt="17"/>
      <dgm:spPr/>
    </dgm:pt>
    <dgm:pt modelId="{5AD75FA2-B922-41A9-8C25-B1DB4D4BF947}" type="pres">
      <dgm:prSet presAssocID="{D9A26E27-CD2F-4CEC-AECF-E9DCB874DE64}" presName="hierRoot2" presStyleCnt="0">
        <dgm:presLayoutVars>
          <dgm:hierBranch val="init"/>
        </dgm:presLayoutVars>
      </dgm:prSet>
      <dgm:spPr/>
    </dgm:pt>
    <dgm:pt modelId="{6FF9836A-0B85-4DB9-9885-CEFC8EBFB074}" type="pres">
      <dgm:prSet presAssocID="{D9A26E27-CD2F-4CEC-AECF-E9DCB874DE64}" presName="rootComposite" presStyleCnt="0"/>
      <dgm:spPr/>
    </dgm:pt>
    <dgm:pt modelId="{FE7C1223-82F2-4601-9A12-235D54B9D68B}" type="pres">
      <dgm:prSet presAssocID="{D9A26E27-CD2F-4CEC-AECF-E9DCB874DE64}" presName="rootText" presStyleLbl="node3" presStyleIdx="3" presStyleCnt="17" custScaleX="56163" custScaleY="32207" custLinFactX="-55438" custLinFactNeighborX="-100000" custLinFactNeighborY="58412">
        <dgm:presLayoutVars>
          <dgm:chPref val="3"/>
        </dgm:presLayoutVars>
      </dgm:prSet>
      <dgm:spPr/>
    </dgm:pt>
    <dgm:pt modelId="{B4CD6068-71C1-460D-BE90-51A3EF806BB8}" type="pres">
      <dgm:prSet presAssocID="{D9A26E27-CD2F-4CEC-AECF-E9DCB874DE64}" presName="rootConnector" presStyleLbl="node3" presStyleIdx="3" presStyleCnt="17"/>
      <dgm:spPr/>
    </dgm:pt>
    <dgm:pt modelId="{4F0657EB-9D65-48AB-9521-9A82B93B760D}" type="pres">
      <dgm:prSet presAssocID="{D9A26E27-CD2F-4CEC-AECF-E9DCB874DE64}" presName="hierChild4" presStyleCnt="0"/>
      <dgm:spPr/>
    </dgm:pt>
    <dgm:pt modelId="{6DAE730D-06BC-44E8-B5A5-2283CB3B4F25}" type="pres">
      <dgm:prSet presAssocID="{D9A26E27-CD2F-4CEC-AECF-E9DCB874DE64}" presName="hierChild5" presStyleCnt="0"/>
      <dgm:spPr/>
    </dgm:pt>
    <dgm:pt modelId="{BDA29162-EDF3-4E1E-95A8-2D7378DD530B}" type="pres">
      <dgm:prSet presAssocID="{7DE7B935-92FD-486A-80D4-F1B1E01444F5}" presName="Name37" presStyleLbl="parChTrans1D3" presStyleIdx="4" presStyleCnt="17"/>
      <dgm:spPr/>
    </dgm:pt>
    <dgm:pt modelId="{A88C82F2-B33A-4CAC-9CA4-BDDE703C8A96}" type="pres">
      <dgm:prSet presAssocID="{04F946C1-3663-4A53-9E48-1E284FFF660B}" presName="hierRoot2" presStyleCnt="0">
        <dgm:presLayoutVars>
          <dgm:hierBranch val="init"/>
        </dgm:presLayoutVars>
      </dgm:prSet>
      <dgm:spPr/>
    </dgm:pt>
    <dgm:pt modelId="{E6ABAE54-98A7-47B4-84F4-74A1D8206237}" type="pres">
      <dgm:prSet presAssocID="{04F946C1-3663-4A53-9E48-1E284FFF660B}" presName="rootComposite" presStyleCnt="0"/>
      <dgm:spPr/>
    </dgm:pt>
    <dgm:pt modelId="{4FC75814-6E72-4EE8-85AE-66218226398B}" type="pres">
      <dgm:prSet presAssocID="{04F946C1-3663-4A53-9E48-1E284FFF660B}" presName="rootText" presStyleLbl="node3" presStyleIdx="4" presStyleCnt="17" custScaleX="56163" custScaleY="32207" custLinFactX="-56262" custLinFactNeighborX="-100000" custLinFactNeighborY="28405">
        <dgm:presLayoutVars>
          <dgm:chPref val="3"/>
        </dgm:presLayoutVars>
      </dgm:prSet>
      <dgm:spPr/>
    </dgm:pt>
    <dgm:pt modelId="{D5F05281-7E46-43A6-B402-B533A471BB6A}" type="pres">
      <dgm:prSet presAssocID="{04F946C1-3663-4A53-9E48-1E284FFF660B}" presName="rootConnector" presStyleLbl="node3" presStyleIdx="4" presStyleCnt="17"/>
      <dgm:spPr/>
    </dgm:pt>
    <dgm:pt modelId="{AEEC86F1-625D-4511-A536-8AD23BDE5343}" type="pres">
      <dgm:prSet presAssocID="{04F946C1-3663-4A53-9E48-1E284FFF660B}" presName="hierChild4" presStyleCnt="0"/>
      <dgm:spPr/>
    </dgm:pt>
    <dgm:pt modelId="{D6F3521F-2F91-47B1-A164-0252B520392C}" type="pres">
      <dgm:prSet presAssocID="{04F946C1-3663-4A53-9E48-1E284FFF660B}" presName="hierChild5" presStyleCnt="0"/>
      <dgm:spPr/>
    </dgm:pt>
    <dgm:pt modelId="{48D44FBB-59C6-44A6-A677-EC2C19281614}" type="pres">
      <dgm:prSet presAssocID="{35F1E2E4-9737-4C3E-B949-62F57B51076A}" presName="hierChild5" presStyleCnt="0"/>
      <dgm:spPr/>
    </dgm:pt>
    <dgm:pt modelId="{5D085D5A-E335-4048-9895-D9293D8676EF}" type="pres">
      <dgm:prSet presAssocID="{C19AD019-8F6E-4CC1-9025-59E02C50B2AF}" presName="Name37" presStyleLbl="parChTrans1D2" presStyleIdx="3" presStyleCnt="7"/>
      <dgm:spPr/>
    </dgm:pt>
    <dgm:pt modelId="{20EC5A3C-72CF-4BD8-98F1-4BEA26AB40D9}" type="pres">
      <dgm:prSet presAssocID="{A20F1FB1-EE08-42D8-914E-A0C388530F63}" presName="hierRoot2" presStyleCnt="0">
        <dgm:presLayoutVars>
          <dgm:hierBranch val="init"/>
        </dgm:presLayoutVars>
      </dgm:prSet>
      <dgm:spPr/>
    </dgm:pt>
    <dgm:pt modelId="{7321C8F1-279D-45F1-AC91-7A5E083BEC4F}" type="pres">
      <dgm:prSet presAssocID="{A20F1FB1-EE08-42D8-914E-A0C388530F63}" presName="rootComposite" presStyleCnt="0"/>
      <dgm:spPr/>
    </dgm:pt>
    <dgm:pt modelId="{F20B9693-F221-49F3-ADA8-B09F8C1FD69A}" type="pres">
      <dgm:prSet presAssocID="{A20F1FB1-EE08-42D8-914E-A0C388530F63}" presName="rootText" presStyleLbl="node2" presStyleIdx="3" presStyleCnt="7" custScaleX="74063" custScaleY="55543" custLinFactX="-61045" custLinFactY="26530" custLinFactNeighborX="-100000" custLinFactNeighborY="100000">
        <dgm:presLayoutVars>
          <dgm:chPref val="3"/>
        </dgm:presLayoutVars>
      </dgm:prSet>
      <dgm:spPr/>
    </dgm:pt>
    <dgm:pt modelId="{CCC0F731-85EC-4338-8825-C090377D27EC}" type="pres">
      <dgm:prSet presAssocID="{A20F1FB1-EE08-42D8-914E-A0C388530F63}" presName="rootConnector" presStyleLbl="node2" presStyleIdx="3" presStyleCnt="7"/>
      <dgm:spPr/>
    </dgm:pt>
    <dgm:pt modelId="{480830DC-D5F2-419A-8369-6EF3D9FAABA4}" type="pres">
      <dgm:prSet presAssocID="{A20F1FB1-EE08-42D8-914E-A0C388530F63}" presName="hierChild4" presStyleCnt="0"/>
      <dgm:spPr/>
    </dgm:pt>
    <dgm:pt modelId="{C06B0F59-2382-4C17-BB92-4EB48328B298}" type="pres">
      <dgm:prSet presAssocID="{3DFEEF26-AD9B-49FF-9CB8-7AC97028744A}" presName="Name37" presStyleLbl="parChTrans1D3" presStyleIdx="5" presStyleCnt="17"/>
      <dgm:spPr/>
    </dgm:pt>
    <dgm:pt modelId="{CE0EC53D-2DF0-4BD1-926E-4417D32D8538}" type="pres">
      <dgm:prSet presAssocID="{67B85922-41DB-473F-AFC3-56189FA7C691}" presName="hierRoot2" presStyleCnt="0">
        <dgm:presLayoutVars>
          <dgm:hierBranch val="init"/>
        </dgm:presLayoutVars>
      </dgm:prSet>
      <dgm:spPr/>
    </dgm:pt>
    <dgm:pt modelId="{5139A9A7-AE4E-467D-A3EA-EF47CF2ABD9C}" type="pres">
      <dgm:prSet presAssocID="{67B85922-41DB-473F-AFC3-56189FA7C691}" presName="rootComposite" presStyleCnt="0"/>
      <dgm:spPr/>
    </dgm:pt>
    <dgm:pt modelId="{B1988012-C0EE-4FED-B081-C116ED88CA6E}" type="pres">
      <dgm:prSet presAssocID="{67B85922-41DB-473F-AFC3-56189FA7C691}" presName="rootText" presStyleLbl="node3" presStyleIdx="5" presStyleCnt="17" custScaleX="56163" custScaleY="32207" custLinFactX="-71092" custLinFactNeighborX="-100000" custLinFactNeighborY="93286">
        <dgm:presLayoutVars>
          <dgm:chPref val="3"/>
        </dgm:presLayoutVars>
      </dgm:prSet>
      <dgm:spPr/>
    </dgm:pt>
    <dgm:pt modelId="{B894AF28-49F9-4437-87D0-A84BB6B71FA2}" type="pres">
      <dgm:prSet presAssocID="{67B85922-41DB-473F-AFC3-56189FA7C691}" presName="rootConnector" presStyleLbl="node3" presStyleIdx="5" presStyleCnt="17"/>
      <dgm:spPr/>
    </dgm:pt>
    <dgm:pt modelId="{FFC4E963-ED79-43E8-AEB0-2590E70B7B77}" type="pres">
      <dgm:prSet presAssocID="{67B85922-41DB-473F-AFC3-56189FA7C691}" presName="hierChild4" presStyleCnt="0"/>
      <dgm:spPr/>
    </dgm:pt>
    <dgm:pt modelId="{91AB5A1B-2534-43DF-B919-DAA6672EEAC6}" type="pres">
      <dgm:prSet presAssocID="{67B85922-41DB-473F-AFC3-56189FA7C691}" presName="hierChild5" presStyleCnt="0"/>
      <dgm:spPr/>
    </dgm:pt>
    <dgm:pt modelId="{0B5F0839-0068-45CF-A59A-EAE7D477D02C}" type="pres">
      <dgm:prSet presAssocID="{074851FB-599C-418C-B7DC-D7D9F69C6049}" presName="Name37" presStyleLbl="parChTrans1D3" presStyleIdx="6" presStyleCnt="17"/>
      <dgm:spPr/>
    </dgm:pt>
    <dgm:pt modelId="{64AA0D71-B717-4CD3-8ED9-250AF387F1F5}" type="pres">
      <dgm:prSet presAssocID="{B5B30BFC-F548-4F42-AF71-CA8BAA6B7E36}" presName="hierRoot2" presStyleCnt="0">
        <dgm:presLayoutVars>
          <dgm:hierBranch val="init"/>
        </dgm:presLayoutVars>
      </dgm:prSet>
      <dgm:spPr/>
    </dgm:pt>
    <dgm:pt modelId="{CB4813C5-857C-4DCB-B7C2-EB51E9FB65B3}" type="pres">
      <dgm:prSet presAssocID="{B5B30BFC-F548-4F42-AF71-CA8BAA6B7E36}" presName="rootComposite" presStyleCnt="0"/>
      <dgm:spPr/>
    </dgm:pt>
    <dgm:pt modelId="{C801C002-3385-4B22-BBBF-B4236458F631}" type="pres">
      <dgm:prSet presAssocID="{B5B30BFC-F548-4F42-AF71-CA8BAA6B7E36}" presName="rootText" presStyleLbl="node3" presStyleIdx="6" presStyleCnt="17" custScaleX="56163" custScaleY="32207" custLinFactX="-71092" custLinFactNeighborX="-100000" custLinFactNeighborY="59575">
        <dgm:presLayoutVars>
          <dgm:chPref val="3"/>
        </dgm:presLayoutVars>
      </dgm:prSet>
      <dgm:spPr/>
    </dgm:pt>
    <dgm:pt modelId="{0D335E1D-EC3E-4A7D-BB56-CE7F5999E0C4}" type="pres">
      <dgm:prSet presAssocID="{B5B30BFC-F548-4F42-AF71-CA8BAA6B7E36}" presName="rootConnector" presStyleLbl="node3" presStyleIdx="6" presStyleCnt="17"/>
      <dgm:spPr/>
    </dgm:pt>
    <dgm:pt modelId="{20FBD83D-9600-4B26-8F15-828A8FB329C4}" type="pres">
      <dgm:prSet presAssocID="{B5B30BFC-F548-4F42-AF71-CA8BAA6B7E36}" presName="hierChild4" presStyleCnt="0"/>
      <dgm:spPr/>
    </dgm:pt>
    <dgm:pt modelId="{CFD241B3-1776-45A1-A2BF-E1B66CB44F12}" type="pres">
      <dgm:prSet presAssocID="{B5B30BFC-F548-4F42-AF71-CA8BAA6B7E36}" presName="hierChild5" presStyleCnt="0"/>
      <dgm:spPr/>
    </dgm:pt>
    <dgm:pt modelId="{606A51DC-635C-4574-9E59-CCE1A52C8C79}" type="pres">
      <dgm:prSet presAssocID="{5AFE0835-7F23-43DE-8F05-96FCAF2B2797}" presName="Name37" presStyleLbl="parChTrans1D3" presStyleIdx="7" presStyleCnt="17"/>
      <dgm:spPr/>
    </dgm:pt>
    <dgm:pt modelId="{843FA5B2-2873-4754-8D8E-883C5C5A9DDC}" type="pres">
      <dgm:prSet presAssocID="{696B222A-21D3-4FDE-AD09-847BC5B610E0}" presName="hierRoot2" presStyleCnt="0">
        <dgm:presLayoutVars>
          <dgm:hierBranch val="init"/>
        </dgm:presLayoutVars>
      </dgm:prSet>
      <dgm:spPr/>
    </dgm:pt>
    <dgm:pt modelId="{B52D7415-6F2E-4898-A260-BF85A4865BB7}" type="pres">
      <dgm:prSet presAssocID="{696B222A-21D3-4FDE-AD09-847BC5B610E0}" presName="rootComposite" presStyleCnt="0"/>
      <dgm:spPr/>
    </dgm:pt>
    <dgm:pt modelId="{4C6536D6-0F31-4A5B-A455-AB8C95A15728}" type="pres">
      <dgm:prSet presAssocID="{696B222A-21D3-4FDE-AD09-847BC5B610E0}" presName="rootText" presStyleLbl="node3" presStyleIdx="7" presStyleCnt="17" custScaleX="56163" custScaleY="32207" custLinFactX="-71091" custLinFactNeighborX="-100000" custLinFactNeighborY="27242">
        <dgm:presLayoutVars>
          <dgm:chPref val="3"/>
        </dgm:presLayoutVars>
      </dgm:prSet>
      <dgm:spPr/>
    </dgm:pt>
    <dgm:pt modelId="{21E08F39-D005-48C2-9FD9-FB516F74E8CD}" type="pres">
      <dgm:prSet presAssocID="{696B222A-21D3-4FDE-AD09-847BC5B610E0}" presName="rootConnector" presStyleLbl="node3" presStyleIdx="7" presStyleCnt="17"/>
      <dgm:spPr/>
    </dgm:pt>
    <dgm:pt modelId="{703B0AC7-120D-4F4B-BFEF-4CC15EE96BDA}" type="pres">
      <dgm:prSet presAssocID="{696B222A-21D3-4FDE-AD09-847BC5B610E0}" presName="hierChild4" presStyleCnt="0"/>
      <dgm:spPr/>
    </dgm:pt>
    <dgm:pt modelId="{FBFE43C4-A2E0-450D-A285-DCAF09AE0130}" type="pres">
      <dgm:prSet presAssocID="{696B222A-21D3-4FDE-AD09-847BC5B610E0}" presName="hierChild5" presStyleCnt="0"/>
      <dgm:spPr/>
    </dgm:pt>
    <dgm:pt modelId="{52E6674B-2AFA-43FE-B8F4-83358C9FC606}" type="pres">
      <dgm:prSet presAssocID="{A20F1FB1-EE08-42D8-914E-A0C388530F63}" presName="hierChild5" presStyleCnt="0"/>
      <dgm:spPr/>
    </dgm:pt>
    <dgm:pt modelId="{CC5F4767-40E6-4383-A019-E04FA5E8E733}" type="pres">
      <dgm:prSet presAssocID="{132899FE-4227-48BE-9F72-7425558032D8}" presName="Name37" presStyleLbl="parChTrans1D2" presStyleIdx="4" presStyleCnt="7"/>
      <dgm:spPr/>
    </dgm:pt>
    <dgm:pt modelId="{4E246FD6-F855-402F-BE06-39287DFDE426}" type="pres">
      <dgm:prSet presAssocID="{681EF358-348A-4459-A1B5-A666B051C431}" presName="hierRoot2" presStyleCnt="0">
        <dgm:presLayoutVars>
          <dgm:hierBranch val="init"/>
        </dgm:presLayoutVars>
      </dgm:prSet>
      <dgm:spPr/>
    </dgm:pt>
    <dgm:pt modelId="{300008E9-E799-4B5E-9936-0E8FB47365AD}" type="pres">
      <dgm:prSet presAssocID="{681EF358-348A-4459-A1B5-A666B051C431}" presName="rootComposite" presStyleCnt="0"/>
      <dgm:spPr/>
    </dgm:pt>
    <dgm:pt modelId="{0405CD21-EDAF-4BAA-8F57-5BA128636ABB}" type="pres">
      <dgm:prSet presAssocID="{681EF358-348A-4459-A1B5-A666B051C431}" presName="rootText" presStyleLbl="node2" presStyleIdx="4" presStyleCnt="7" custScaleX="74063" custScaleY="55543" custLinFactX="-72341" custLinFactY="26530" custLinFactNeighborX="-100000" custLinFactNeighborY="100000">
        <dgm:presLayoutVars>
          <dgm:chPref val="3"/>
        </dgm:presLayoutVars>
      </dgm:prSet>
      <dgm:spPr/>
    </dgm:pt>
    <dgm:pt modelId="{A6E30079-DAE5-46F9-B8BF-F2F041251641}" type="pres">
      <dgm:prSet presAssocID="{681EF358-348A-4459-A1B5-A666B051C431}" presName="rootConnector" presStyleLbl="node2" presStyleIdx="4" presStyleCnt="7"/>
      <dgm:spPr/>
    </dgm:pt>
    <dgm:pt modelId="{7D5C5FDA-EC70-403C-B32A-2DBDCD6DD110}" type="pres">
      <dgm:prSet presAssocID="{681EF358-348A-4459-A1B5-A666B051C431}" presName="hierChild4" presStyleCnt="0"/>
      <dgm:spPr/>
    </dgm:pt>
    <dgm:pt modelId="{ABB3470F-52BF-4220-B733-11B1AE0C436D}" type="pres">
      <dgm:prSet presAssocID="{CEE180E1-37D8-4ED6-B8AE-0325207F99DC}" presName="Name37" presStyleLbl="parChTrans1D3" presStyleIdx="8" presStyleCnt="17"/>
      <dgm:spPr/>
    </dgm:pt>
    <dgm:pt modelId="{71B49D0E-3EAB-490C-BD7C-1AF8B997F677}" type="pres">
      <dgm:prSet presAssocID="{7527ADAF-BB4E-4DD4-8C9D-1156BE5473A0}" presName="hierRoot2" presStyleCnt="0">
        <dgm:presLayoutVars>
          <dgm:hierBranch val="init"/>
        </dgm:presLayoutVars>
      </dgm:prSet>
      <dgm:spPr/>
    </dgm:pt>
    <dgm:pt modelId="{B7C4CCCD-B9A2-4CC5-A05B-156C7E89F0EF}" type="pres">
      <dgm:prSet presAssocID="{7527ADAF-BB4E-4DD4-8C9D-1156BE5473A0}" presName="rootComposite" presStyleCnt="0"/>
      <dgm:spPr/>
    </dgm:pt>
    <dgm:pt modelId="{265FB24B-1C0D-4DD7-B2B7-1DF4F27002C9}" type="pres">
      <dgm:prSet presAssocID="{7527ADAF-BB4E-4DD4-8C9D-1156BE5473A0}" presName="rootText" presStyleLbl="node3" presStyleIdx="8" presStyleCnt="17" custScaleX="58363" custScaleY="33965" custLinFactX="-83203" custLinFactNeighborX="-100000" custLinFactNeighborY="92938">
        <dgm:presLayoutVars>
          <dgm:chPref val="3"/>
        </dgm:presLayoutVars>
      </dgm:prSet>
      <dgm:spPr/>
    </dgm:pt>
    <dgm:pt modelId="{0D006C36-F21B-4E85-B907-683165448305}" type="pres">
      <dgm:prSet presAssocID="{7527ADAF-BB4E-4DD4-8C9D-1156BE5473A0}" presName="rootConnector" presStyleLbl="node3" presStyleIdx="8" presStyleCnt="17"/>
      <dgm:spPr/>
    </dgm:pt>
    <dgm:pt modelId="{EA58F070-0F9D-41EE-8D52-183ACCA52A7B}" type="pres">
      <dgm:prSet presAssocID="{7527ADAF-BB4E-4DD4-8C9D-1156BE5473A0}" presName="hierChild4" presStyleCnt="0"/>
      <dgm:spPr/>
    </dgm:pt>
    <dgm:pt modelId="{3BEA4850-2297-417B-B1EB-35CF2B2B3F1E}" type="pres">
      <dgm:prSet presAssocID="{7527ADAF-BB4E-4DD4-8C9D-1156BE5473A0}" presName="hierChild5" presStyleCnt="0"/>
      <dgm:spPr/>
    </dgm:pt>
    <dgm:pt modelId="{ED8D3870-5FA1-47D8-95DC-F2925B38F609}" type="pres">
      <dgm:prSet presAssocID="{61168B91-FD24-4BB0-9A70-57D1693CB15D}" presName="Name37" presStyleLbl="parChTrans1D3" presStyleIdx="9" presStyleCnt="17"/>
      <dgm:spPr/>
    </dgm:pt>
    <dgm:pt modelId="{942617C7-1A36-4C4F-A7B0-0DB982689AB0}" type="pres">
      <dgm:prSet presAssocID="{EC0DA0DA-8D50-475C-932A-28184CA8FD20}" presName="hierRoot2" presStyleCnt="0">
        <dgm:presLayoutVars>
          <dgm:hierBranch val="init"/>
        </dgm:presLayoutVars>
      </dgm:prSet>
      <dgm:spPr/>
    </dgm:pt>
    <dgm:pt modelId="{AF42C2A8-1D90-4BEA-86C6-339BF6939E83}" type="pres">
      <dgm:prSet presAssocID="{EC0DA0DA-8D50-475C-932A-28184CA8FD20}" presName="rootComposite" presStyleCnt="0"/>
      <dgm:spPr/>
    </dgm:pt>
    <dgm:pt modelId="{78B15E4F-33D8-49F9-99E9-7E41B5878154}" type="pres">
      <dgm:prSet presAssocID="{EC0DA0DA-8D50-475C-932A-28184CA8FD20}" presName="rootText" presStyleLbl="node3" presStyleIdx="9" presStyleCnt="17" custScaleX="58600" custScaleY="29143" custLinFactX="-83203" custLinFactNeighborX="-100000" custLinFactNeighborY="59575">
        <dgm:presLayoutVars>
          <dgm:chPref val="3"/>
        </dgm:presLayoutVars>
      </dgm:prSet>
      <dgm:spPr/>
    </dgm:pt>
    <dgm:pt modelId="{C6DF0AFC-4EB2-4FC5-B643-601A8AE672A7}" type="pres">
      <dgm:prSet presAssocID="{EC0DA0DA-8D50-475C-932A-28184CA8FD20}" presName="rootConnector" presStyleLbl="node3" presStyleIdx="9" presStyleCnt="17"/>
      <dgm:spPr/>
    </dgm:pt>
    <dgm:pt modelId="{31F74AC3-AD1D-4BCF-A12E-C9591C2A8EEA}" type="pres">
      <dgm:prSet presAssocID="{EC0DA0DA-8D50-475C-932A-28184CA8FD20}" presName="hierChild4" presStyleCnt="0"/>
      <dgm:spPr/>
    </dgm:pt>
    <dgm:pt modelId="{7485C501-3C62-4FEE-8AFC-8D34AE232053}" type="pres">
      <dgm:prSet presAssocID="{EC0DA0DA-8D50-475C-932A-28184CA8FD20}" presName="hierChild5" presStyleCnt="0"/>
      <dgm:spPr/>
    </dgm:pt>
    <dgm:pt modelId="{250097CF-6B30-4A4C-8D53-C611AD5FE2CD}" type="pres">
      <dgm:prSet presAssocID="{4FA2EE72-38F8-43F5-8B01-E8014E245F44}" presName="Name37" presStyleLbl="parChTrans1D3" presStyleIdx="10" presStyleCnt="17"/>
      <dgm:spPr/>
    </dgm:pt>
    <dgm:pt modelId="{2C293370-C378-45DC-9959-CC97BC596063}" type="pres">
      <dgm:prSet presAssocID="{8223DA64-4FC1-493C-B535-144205A07585}" presName="hierRoot2" presStyleCnt="0">
        <dgm:presLayoutVars>
          <dgm:hierBranch val="init"/>
        </dgm:presLayoutVars>
      </dgm:prSet>
      <dgm:spPr/>
    </dgm:pt>
    <dgm:pt modelId="{A5F8E9C0-2D5D-4333-824C-C1BE28296C4F}" type="pres">
      <dgm:prSet presAssocID="{8223DA64-4FC1-493C-B535-144205A07585}" presName="rootComposite" presStyleCnt="0"/>
      <dgm:spPr/>
    </dgm:pt>
    <dgm:pt modelId="{7375541A-4F5A-4B1F-A9CC-0C7EDF278D29}" type="pres">
      <dgm:prSet presAssocID="{8223DA64-4FC1-493C-B535-144205A07585}" presName="rootText" presStyleLbl="node3" presStyleIdx="10" presStyleCnt="17" custScaleX="59763" custScaleY="31184" custLinFactX="-84027" custLinFactNeighborX="-100000" custLinFactNeighborY="23753">
        <dgm:presLayoutVars>
          <dgm:chPref val="3"/>
        </dgm:presLayoutVars>
      </dgm:prSet>
      <dgm:spPr/>
    </dgm:pt>
    <dgm:pt modelId="{AB2B2A96-6D13-471F-80E7-B722A714DFF0}" type="pres">
      <dgm:prSet presAssocID="{8223DA64-4FC1-493C-B535-144205A07585}" presName="rootConnector" presStyleLbl="node3" presStyleIdx="10" presStyleCnt="17"/>
      <dgm:spPr/>
    </dgm:pt>
    <dgm:pt modelId="{E3BFF998-5D15-4F2A-9325-5976EB09ABD5}" type="pres">
      <dgm:prSet presAssocID="{8223DA64-4FC1-493C-B535-144205A07585}" presName="hierChild4" presStyleCnt="0"/>
      <dgm:spPr/>
    </dgm:pt>
    <dgm:pt modelId="{87ADDF96-8429-4DA9-9A8D-E21B82D0DC52}" type="pres">
      <dgm:prSet presAssocID="{8223DA64-4FC1-493C-B535-144205A07585}" presName="hierChild5" presStyleCnt="0"/>
      <dgm:spPr/>
    </dgm:pt>
    <dgm:pt modelId="{E980EA32-F7A5-429E-98D4-D02393344E60}" type="pres">
      <dgm:prSet presAssocID="{681EF358-348A-4459-A1B5-A666B051C431}" presName="hierChild5" presStyleCnt="0"/>
      <dgm:spPr/>
    </dgm:pt>
    <dgm:pt modelId="{8C4440D6-F9A6-4F1D-A0B8-78EC04411B3E}" type="pres">
      <dgm:prSet presAssocID="{AD272C11-4F34-4F59-B311-33C2F0827059}" presName="Name37" presStyleLbl="parChTrans1D2" presStyleIdx="5" presStyleCnt="7"/>
      <dgm:spPr/>
    </dgm:pt>
    <dgm:pt modelId="{907061C5-A05B-4B80-8EF5-CFF7935D23E2}" type="pres">
      <dgm:prSet presAssocID="{4E0A53FE-E1D3-4845-8AE5-058D03CACA05}" presName="hierRoot2" presStyleCnt="0">
        <dgm:presLayoutVars>
          <dgm:hierBranch val="init"/>
        </dgm:presLayoutVars>
      </dgm:prSet>
      <dgm:spPr/>
    </dgm:pt>
    <dgm:pt modelId="{9D9FD503-FC76-4407-92EC-C68E01B896DA}" type="pres">
      <dgm:prSet presAssocID="{4E0A53FE-E1D3-4845-8AE5-058D03CACA05}" presName="rootComposite" presStyleCnt="0"/>
      <dgm:spPr/>
    </dgm:pt>
    <dgm:pt modelId="{19CB38D0-756C-4E74-B81A-D9B0C2FC5D09}" type="pres">
      <dgm:prSet presAssocID="{4E0A53FE-E1D3-4845-8AE5-058D03CACA05}" presName="rootText" presStyleLbl="node2" presStyleIdx="5" presStyleCnt="7" custScaleX="74063" custScaleY="55543" custLinFactX="-84489" custLinFactY="26530" custLinFactNeighborX="-100000" custLinFactNeighborY="100000">
        <dgm:presLayoutVars>
          <dgm:chPref val="3"/>
        </dgm:presLayoutVars>
      </dgm:prSet>
      <dgm:spPr/>
    </dgm:pt>
    <dgm:pt modelId="{FF00C8FE-FD7F-427D-9201-5A1924B557F9}" type="pres">
      <dgm:prSet presAssocID="{4E0A53FE-E1D3-4845-8AE5-058D03CACA05}" presName="rootConnector" presStyleLbl="node2" presStyleIdx="5" presStyleCnt="7"/>
      <dgm:spPr/>
    </dgm:pt>
    <dgm:pt modelId="{4B42DCC0-8C42-4C3F-8984-6C873EB1A024}" type="pres">
      <dgm:prSet presAssocID="{4E0A53FE-E1D3-4845-8AE5-058D03CACA05}" presName="hierChild4" presStyleCnt="0"/>
      <dgm:spPr/>
    </dgm:pt>
    <dgm:pt modelId="{2D9A8D19-5DD0-4A35-95B4-2FB9B622829B}" type="pres">
      <dgm:prSet presAssocID="{DFB97780-ED9A-49E3-9714-4F3C2074DC21}" presName="Name37" presStyleLbl="parChTrans1D3" presStyleIdx="11" presStyleCnt="17"/>
      <dgm:spPr/>
    </dgm:pt>
    <dgm:pt modelId="{E3E97EEC-9EAF-4515-B2F3-73DE227200DA}" type="pres">
      <dgm:prSet presAssocID="{915208E8-06D6-4336-BAE2-CC8D92CA4FC9}" presName="hierRoot2" presStyleCnt="0">
        <dgm:presLayoutVars>
          <dgm:hierBranch val="init"/>
        </dgm:presLayoutVars>
      </dgm:prSet>
      <dgm:spPr/>
    </dgm:pt>
    <dgm:pt modelId="{47098FCB-C9BA-4779-B9C4-26A14C64F765}" type="pres">
      <dgm:prSet presAssocID="{915208E8-06D6-4336-BAE2-CC8D92CA4FC9}" presName="rootComposite" presStyleCnt="0"/>
      <dgm:spPr/>
    </dgm:pt>
    <dgm:pt modelId="{77E921E7-A28E-4EC7-8397-5FD997BEE420}" type="pres">
      <dgm:prSet presAssocID="{915208E8-06D6-4336-BAE2-CC8D92CA4FC9}" presName="rootText" presStyleLbl="node3" presStyleIdx="11" presStyleCnt="17" custScaleX="56771" custScaleY="32000" custLinFactX="-95135" custLinFactNeighborX="-100000" custLinFactNeighborY="96012">
        <dgm:presLayoutVars>
          <dgm:chPref val="3"/>
        </dgm:presLayoutVars>
      </dgm:prSet>
      <dgm:spPr/>
    </dgm:pt>
    <dgm:pt modelId="{CF866AAB-FF1E-40CF-9B83-E55F62DAFBEE}" type="pres">
      <dgm:prSet presAssocID="{915208E8-06D6-4336-BAE2-CC8D92CA4FC9}" presName="rootConnector" presStyleLbl="node3" presStyleIdx="11" presStyleCnt="17"/>
      <dgm:spPr/>
    </dgm:pt>
    <dgm:pt modelId="{CAD89728-7C6A-470B-90D7-635653045977}" type="pres">
      <dgm:prSet presAssocID="{915208E8-06D6-4336-BAE2-CC8D92CA4FC9}" presName="hierChild4" presStyleCnt="0"/>
      <dgm:spPr/>
    </dgm:pt>
    <dgm:pt modelId="{43B182FE-7E93-4B15-9658-39E3F00D9A3A}" type="pres">
      <dgm:prSet presAssocID="{915208E8-06D6-4336-BAE2-CC8D92CA4FC9}" presName="hierChild5" presStyleCnt="0"/>
      <dgm:spPr/>
    </dgm:pt>
    <dgm:pt modelId="{BB64CF40-9782-4858-B42D-D46DB5DE140E}" type="pres">
      <dgm:prSet presAssocID="{2040458E-1939-4FF9-B280-18F824681EDE}" presName="Name37" presStyleLbl="parChTrans1D3" presStyleIdx="12" presStyleCnt="17"/>
      <dgm:spPr/>
    </dgm:pt>
    <dgm:pt modelId="{4331D8B8-4BD5-42D2-828D-D7E1606D6DB3}" type="pres">
      <dgm:prSet presAssocID="{E77ED591-3F8F-4308-9833-F963CE25AC74}" presName="hierRoot2" presStyleCnt="0">
        <dgm:presLayoutVars>
          <dgm:hierBranch val="init"/>
        </dgm:presLayoutVars>
      </dgm:prSet>
      <dgm:spPr/>
    </dgm:pt>
    <dgm:pt modelId="{A2081597-1E4C-4C4A-BE9A-80A04B0D5BA4}" type="pres">
      <dgm:prSet presAssocID="{E77ED591-3F8F-4308-9833-F963CE25AC74}" presName="rootComposite" presStyleCnt="0"/>
      <dgm:spPr/>
    </dgm:pt>
    <dgm:pt modelId="{96D9FF61-6C2D-4878-92ED-462E60A35324}" type="pres">
      <dgm:prSet presAssocID="{E77ED591-3F8F-4308-9833-F963CE25AC74}" presName="rootText" presStyleLbl="node3" presStyleIdx="12" presStyleCnt="17" custScaleX="56163" custScaleY="32207" custLinFactX="-96003" custLinFactNeighborX="-100000" custLinFactNeighborY="60739">
        <dgm:presLayoutVars>
          <dgm:chPref val="3"/>
        </dgm:presLayoutVars>
      </dgm:prSet>
      <dgm:spPr/>
    </dgm:pt>
    <dgm:pt modelId="{18DCA2D3-AA0F-4950-9227-479153199F4F}" type="pres">
      <dgm:prSet presAssocID="{E77ED591-3F8F-4308-9833-F963CE25AC74}" presName="rootConnector" presStyleLbl="node3" presStyleIdx="12" presStyleCnt="17"/>
      <dgm:spPr/>
    </dgm:pt>
    <dgm:pt modelId="{E8AE6AFC-F446-432A-8533-CDAC27502C49}" type="pres">
      <dgm:prSet presAssocID="{E77ED591-3F8F-4308-9833-F963CE25AC74}" presName="hierChild4" presStyleCnt="0"/>
      <dgm:spPr/>
    </dgm:pt>
    <dgm:pt modelId="{DDD87B96-5A27-435D-A022-180C499F72CC}" type="pres">
      <dgm:prSet presAssocID="{E77ED591-3F8F-4308-9833-F963CE25AC74}" presName="hierChild5" presStyleCnt="0"/>
      <dgm:spPr/>
    </dgm:pt>
    <dgm:pt modelId="{47F6B5DA-BAAA-46AE-B5A3-12EFD96EFC8F}" type="pres">
      <dgm:prSet presAssocID="{96AC900E-B6D2-4D31-8DD9-5FBF75BB8CBC}" presName="Name37" presStyleLbl="parChTrans1D3" presStyleIdx="13" presStyleCnt="17"/>
      <dgm:spPr/>
    </dgm:pt>
    <dgm:pt modelId="{FA36EB5A-B6E4-44AE-B718-C49C36EB24EA}" type="pres">
      <dgm:prSet presAssocID="{119D5ABB-154D-4D99-9874-2DC351671874}" presName="hierRoot2" presStyleCnt="0">
        <dgm:presLayoutVars>
          <dgm:hierBranch val="init"/>
        </dgm:presLayoutVars>
      </dgm:prSet>
      <dgm:spPr/>
    </dgm:pt>
    <dgm:pt modelId="{E5C17FDF-A6AA-45B7-83C0-7B4E4C4B4050}" type="pres">
      <dgm:prSet presAssocID="{119D5ABB-154D-4D99-9874-2DC351671874}" presName="rootComposite" presStyleCnt="0"/>
      <dgm:spPr/>
    </dgm:pt>
    <dgm:pt modelId="{F604F8C3-CA3A-4F94-BC98-A3972405E160}" type="pres">
      <dgm:prSet presAssocID="{119D5ABB-154D-4D99-9874-2DC351671874}" presName="rootText" presStyleLbl="node3" presStyleIdx="13" presStyleCnt="17" custScaleX="56163" custScaleY="32207" custLinFactX="-96003" custLinFactNeighborX="-100000" custLinFactNeighborY="26079">
        <dgm:presLayoutVars>
          <dgm:chPref val="3"/>
        </dgm:presLayoutVars>
      </dgm:prSet>
      <dgm:spPr/>
    </dgm:pt>
    <dgm:pt modelId="{4E800A62-C06F-4E1B-9653-A53D64AA3E10}" type="pres">
      <dgm:prSet presAssocID="{119D5ABB-154D-4D99-9874-2DC351671874}" presName="rootConnector" presStyleLbl="node3" presStyleIdx="13" presStyleCnt="17"/>
      <dgm:spPr/>
    </dgm:pt>
    <dgm:pt modelId="{6C75A38A-D247-4272-BB83-E44A4429A1F6}" type="pres">
      <dgm:prSet presAssocID="{119D5ABB-154D-4D99-9874-2DC351671874}" presName="hierChild4" presStyleCnt="0"/>
      <dgm:spPr/>
    </dgm:pt>
    <dgm:pt modelId="{D252CD3C-6FCA-4D74-8571-1E6D91C0B849}" type="pres">
      <dgm:prSet presAssocID="{119D5ABB-154D-4D99-9874-2DC351671874}" presName="hierChild5" presStyleCnt="0"/>
      <dgm:spPr/>
    </dgm:pt>
    <dgm:pt modelId="{057E6F6D-7AE3-4E9A-BF32-032FB9DFD8D1}" type="pres">
      <dgm:prSet presAssocID="{4E0A53FE-E1D3-4845-8AE5-058D03CACA05}" presName="hierChild5" presStyleCnt="0"/>
      <dgm:spPr/>
    </dgm:pt>
    <dgm:pt modelId="{A4ED91C6-4CFB-4825-AFF3-75C75AC9CCE8}" type="pres">
      <dgm:prSet presAssocID="{267AE4D1-EF8A-4CAC-B4BE-AE0B73C0B768}" presName="Name37" presStyleLbl="parChTrans1D2" presStyleIdx="6" presStyleCnt="7"/>
      <dgm:spPr/>
    </dgm:pt>
    <dgm:pt modelId="{E2378D67-9192-41A6-AB9D-9BCE0D723806}" type="pres">
      <dgm:prSet presAssocID="{1BA33D9B-F6BD-42AB-A408-32855F3C751A}" presName="hierRoot2" presStyleCnt="0">
        <dgm:presLayoutVars>
          <dgm:hierBranch val="init"/>
        </dgm:presLayoutVars>
      </dgm:prSet>
      <dgm:spPr/>
    </dgm:pt>
    <dgm:pt modelId="{CFAF805C-2E2F-40B4-9658-F55C56F4EB84}" type="pres">
      <dgm:prSet presAssocID="{1BA33D9B-F6BD-42AB-A408-32855F3C751A}" presName="rootComposite" presStyleCnt="0"/>
      <dgm:spPr/>
    </dgm:pt>
    <dgm:pt modelId="{A0A2A0DB-92CB-4585-8CF5-1DE6B05C1CCE}" type="pres">
      <dgm:prSet presAssocID="{1BA33D9B-F6BD-42AB-A408-32855F3C751A}" presName="rootText" presStyleLbl="node2" presStyleIdx="6" presStyleCnt="7" custScaleX="74063" custScaleY="55543" custLinFactX="-98556" custLinFactY="26530" custLinFactNeighborX="-100000" custLinFactNeighborY="100000">
        <dgm:presLayoutVars>
          <dgm:chPref val="3"/>
        </dgm:presLayoutVars>
      </dgm:prSet>
      <dgm:spPr/>
    </dgm:pt>
    <dgm:pt modelId="{16A1E822-1197-4FED-B0C8-0DE99A9B0D66}" type="pres">
      <dgm:prSet presAssocID="{1BA33D9B-F6BD-42AB-A408-32855F3C751A}" presName="rootConnector" presStyleLbl="node2" presStyleIdx="6" presStyleCnt="7"/>
      <dgm:spPr/>
    </dgm:pt>
    <dgm:pt modelId="{E4F7B4B3-92B1-4929-860C-59A12755BE5D}" type="pres">
      <dgm:prSet presAssocID="{1BA33D9B-F6BD-42AB-A408-32855F3C751A}" presName="hierChild4" presStyleCnt="0"/>
      <dgm:spPr/>
    </dgm:pt>
    <dgm:pt modelId="{6318BC75-5A72-4948-8893-2539F51EA712}" type="pres">
      <dgm:prSet presAssocID="{647F9A13-3A62-432B-8D65-904A4AF4E2DF}" presName="Name37" presStyleLbl="parChTrans1D3" presStyleIdx="14" presStyleCnt="17"/>
      <dgm:spPr/>
    </dgm:pt>
    <dgm:pt modelId="{C4D6EE86-D24E-4CC8-8D83-51B7A07B3669}" type="pres">
      <dgm:prSet presAssocID="{EF2C8A4C-875C-43F4-9D88-1D4D34BEEC85}" presName="hierRoot2" presStyleCnt="0">
        <dgm:presLayoutVars>
          <dgm:hierBranch val="init"/>
        </dgm:presLayoutVars>
      </dgm:prSet>
      <dgm:spPr/>
    </dgm:pt>
    <dgm:pt modelId="{19E06559-ACA5-4892-8C0E-B7F34159319B}" type="pres">
      <dgm:prSet presAssocID="{EF2C8A4C-875C-43F4-9D88-1D4D34BEEC85}" presName="rootComposite" presStyleCnt="0"/>
      <dgm:spPr/>
    </dgm:pt>
    <dgm:pt modelId="{26A7EB9C-0131-45AD-A869-7108FD0C682A}" type="pres">
      <dgm:prSet presAssocID="{EF2C8A4C-875C-43F4-9D88-1D4D34BEEC85}" presName="rootText" presStyleLbl="node3" presStyleIdx="14" presStyleCnt="17" custScaleX="56163" custScaleY="32207" custLinFactX="-100000" custLinFactNeighborX="-109882" custLinFactNeighborY="95306">
        <dgm:presLayoutVars>
          <dgm:chPref val="3"/>
        </dgm:presLayoutVars>
      </dgm:prSet>
      <dgm:spPr/>
    </dgm:pt>
    <dgm:pt modelId="{FF05CB0E-AD29-4DF2-AF17-3D3064194D4D}" type="pres">
      <dgm:prSet presAssocID="{EF2C8A4C-875C-43F4-9D88-1D4D34BEEC85}" presName="rootConnector" presStyleLbl="node3" presStyleIdx="14" presStyleCnt="17"/>
      <dgm:spPr/>
    </dgm:pt>
    <dgm:pt modelId="{A84977DA-E3EF-4EF5-AAE1-FAFABBE45E87}" type="pres">
      <dgm:prSet presAssocID="{EF2C8A4C-875C-43F4-9D88-1D4D34BEEC85}" presName="hierChild4" presStyleCnt="0"/>
      <dgm:spPr/>
    </dgm:pt>
    <dgm:pt modelId="{A119C4CF-4F1F-4521-8443-A8AE01BFC89F}" type="pres">
      <dgm:prSet presAssocID="{EF2C8A4C-875C-43F4-9D88-1D4D34BEEC85}" presName="hierChild5" presStyleCnt="0"/>
      <dgm:spPr/>
    </dgm:pt>
    <dgm:pt modelId="{041D1D5D-B5D2-4A8C-A3A1-154C405C0186}" type="pres">
      <dgm:prSet presAssocID="{C79E3146-ADC9-4D32-AC85-4B0694E5A2F3}" presName="Name37" presStyleLbl="parChTrans1D3" presStyleIdx="15" presStyleCnt="17"/>
      <dgm:spPr/>
    </dgm:pt>
    <dgm:pt modelId="{0D945451-70D1-4FD1-B6AC-9EB54716F75B}" type="pres">
      <dgm:prSet presAssocID="{846FF1C0-3142-43B2-BF91-973912BD8CED}" presName="hierRoot2" presStyleCnt="0">
        <dgm:presLayoutVars>
          <dgm:hierBranch val="init"/>
        </dgm:presLayoutVars>
      </dgm:prSet>
      <dgm:spPr/>
    </dgm:pt>
    <dgm:pt modelId="{2421A135-E77A-464F-AF0B-659D5BF47713}" type="pres">
      <dgm:prSet presAssocID="{846FF1C0-3142-43B2-BF91-973912BD8CED}" presName="rootComposite" presStyleCnt="0"/>
      <dgm:spPr/>
    </dgm:pt>
    <dgm:pt modelId="{512EA006-55B1-4B39-BCA0-4D6FB7BA1B09}" type="pres">
      <dgm:prSet presAssocID="{846FF1C0-3142-43B2-BF91-973912BD8CED}" presName="rootText" presStyleLbl="node3" presStyleIdx="15" presStyleCnt="17" custScaleX="56163" custScaleY="32207" custLinFactX="-100000" custLinFactNeighborX="-109882" custLinFactNeighborY="61575">
        <dgm:presLayoutVars>
          <dgm:chPref val="3"/>
        </dgm:presLayoutVars>
      </dgm:prSet>
      <dgm:spPr/>
    </dgm:pt>
    <dgm:pt modelId="{FCDF432B-EFB6-426A-9B3D-BD147AE17D2E}" type="pres">
      <dgm:prSet presAssocID="{846FF1C0-3142-43B2-BF91-973912BD8CED}" presName="rootConnector" presStyleLbl="node3" presStyleIdx="15" presStyleCnt="17"/>
      <dgm:spPr/>
    </dgm:pt>
    <dgm:pt modelId="{747057F3-3802-4AD1-A204-7EB3460559AE}" type="pres">
      <dgm:prSet presAssocID="{846FF1C0-3142-43B2-BF91-973912BD8CED}" presName="hierChild4" presStyleCnt="0"/>
      <dgm:spPr/>
    </dgm:pt>
    <dgm:pt modelId="{9F1608E9-320B-40FB-B88B-9376F9595E81}" type="pres">
      <dgm:prSet presAssocID="{846FF1C0-3142-43B2-BF91-973912BD8CED}" presName="hierChild5" presStyleCnt="0"/>
      <dgm:spPr/>
    </dgm:pt>
    <dgm:pt modelId="{C4675D3C-85DC-4C41-B101-183EC8629643}" type="pres">
      <dgm:prSet presAssocID="{2757D6D6-0C2C-4ECC-B45C-207DF2A10008}" presName="Name37" presStyleLbl="parChTrans1D3" presStyleIdx="16" presStyleCnt="17"/>
      <dgm:spPr/>
    </dgm:pt>
    <dgm:pt modelId="{94A28ECD-A3E4-4697-82A6-9BE294A19190}" type="pres">
      <dgm:prSet presAssocID="{51A69ED1-D7A0-4320-BD0A-BF1393E0510C}" presName="hierRoot2" presStyleCnt="0">
        <dgm:presLayoutVars>
          <dgm:hierBranch val="init"/>
        </dgm:presLayoutVars>
      </dgm:prSet>
      <dgm:spPr/>
    </dgm:pt>
    <dgm:pt modelId="{30279B63-608F-47E4-A739-A2F6970D3ACF}" type="pres">
      <dgm:prSet presAssocID="{51A69ED1-D7A0-4320-BD0A-BF1393E0510C}" presName="rootComposite" presStyleCnt="0"/>
      <dgm:spPr/>
    </dgm:pt>
    <dgm:pt modelId="{6455489A-E5A3-4DA0-BEEA-6AAFD9B9A91E}" type="pres">
      <dgm:prSet presAssocID="{51A69ED1-D7A0-4320-BD0A-BF1393E0510C}" presName="rootText" presStyleLbl="node3" presStyleIdx="16" presStyleCnt="17" custScaleX="56163" custScaleY="32207" custLinFactX="-100000" custLinFactNeighborX="-110124" custLinFactNeighborY="27844">
        <dgm:presLayoutVars>
          <dgm:chPref val="3"/>
        </dgm:presLayoutVars>
      </dgm:prSet>
      <dgm:spPr/>
    </dgm:pt>
    <dgm:pt modelId="{3D75F314-B848-4575-8E65-F6A05A6C1F48}" type="pres">
      <dgm:prSet presAssocID="{51A69ED1-D7A0-4320-BD0A-BF1393E0510C}" presName="rootConnector" presStyleLbl="node3" presStyleIdx="16" presStyleCnt="17"/>
      <dgm:spPr/>
    </dgm:pt>
    <dgm:pt modelId="{0767AEE3-57DB-4243-9AD4-8DEEF5B4A24F}" type="pres">
      <dgm:prSet presAssocID="{51A69ED1-D7A0-4320-BD0A-BF1393E0510C}" presName="hierChild4" presStyleCnt="0"/>
      <dgm:spPr/>
    </dgm:pt>
    <dgm:pt modelId="{5D1CBCB0-EB56-4FE8-82FC-267D2388C081}" type="pres">
      <dgm:prSet presAssocID="{51A69ED1-D7A0-4320-BD0A-BF1393E0510C}" presName="hierChild5" presStyleCnt="0"/>
      <dgm:spPr/>
    </dgm:pt>
    <dgm:pt modelId="{D16368EB-5C9E-4CDC-BC65-380A78A5EA56}" type="pres">
      <dgm:prSet presAssocID="{1BA33D9B-F6BD-42AB-A408-32855F3C751A}" presName="hierChild5" presStyleCnt="0"/>
      <dgm:spPr/>
    </dgm:pt>
    <dgm:pt modelId="{9B52D1AC-7C67-432D-BE1C-28754DB19F41}" type="pres">
      <dgm:prSet presAssocID="{59FCA5C3-CEDE-4079-927B-DF0C6E861C3D}" presName="hierChild3" presStyleCnt="0"/>
      <dgm:spPr/>
    </dgm:pt>
  </dgm:ptLst>
  <dgm:cxnLst>
    <dgm:cxn modelId="{8A273701-885F-488A-A18A-9FAB65A71E55}" type="presOf" srcId="{EF2C8A4C-875C-43F4-9D88-1D4D34BEEC85}" destId="{26A7EB9C-0131-45AD-A869-7108FD0C682A}" srcOrd="0" destOrd="0" presId="urn:microsoft.com/office/officeart/2005/8/layout/orgChart1"/>
    <dgm:cxn modelId="{5797BB06-CA15-43FC-979D-14011E3D59FF}" type="presOf" srcId="{12117633-79DF-4467-A765-F21A7C03CFC1}" destId="{B482D977-433B-4F68-8BAC-B91F5787B936}" srcOrd="0" destOrd="0" presId="urn:microsoft.com/office/officeart/2005/8/layout/orgChart1"/>
    <dgm:cxn modelId="{57DCF008-A2F7-45A9-9FC7-E010E05B4EDB}" type="presOf" srcId="{67B85922-41DB-473F-AFC3-56189FA7C691}" destId="{B1988012-C0EE-4FED-B081-C116ED88CA6E}" srcOrd="0" destOrd="0" presId="urn:microsoft.com/office/officeart/2005/8/layout/orgChart1"/>
    <dgm:cxn modelId="{C390E50A-1AA4-4246-91E3-FFAB4F3573D3}" type="presOf" srcId="{681EF358-348A-4459-A1B5-A666B051C431}" destId="{A6E30079-DAE5-46F9-B8BF-F2F041251641}" srcOrd="1" destOrd="0" presId="urn:microsoft.com/office/officeart/2005/8/layout/orgChart1"/>
    <dgm:cxn modelId="{FCFBCE0B-32AF-44C3-A24E-E2BBEF963E5E}" type="presOf" srcId="{AD272C11-4F34-4F59-B311-33C2F0827059}" destId="{8C4440D6-F9A6-4F1D-A0B8-78EC04411B3E}" srcOrd="0" destOrd="0" presId="urn:microsoft.com/office/officeart/2005/8/layout/orgChart1"/>
    <dgm:cxn modelId="{D923B20E-7B64-46EF-AD19-2A7EDEF7FA07}" srcId="{59FCA5C3-CEDE-4079-927B-DF0C6E861C3D}" destId="{681EF358-348A-4459-A1B5-A666B051C431}" srcOrd="2" destOrd="0" parTransId="{132899FE-4227-48BE-9F72-7425558032D8}" sibTransId="{612026C1-5C66-4D7C-9849-BFFC6ACB467B}"/>
    <dgm:cxn modelId="{F64F050F-E796-4AD9-B3BC-F115EAA36860}" srcId="{4E0A53FE-E1D3-4845-8AE5-058D03CACA05}" destId="{E77ED591-3F8F-4308-9833-F963CE25AC74}" srcOrd="1" destOrd="0" parTransId="{2040458E-1939-4FF9-B280-18F824681EDE}" sibTransId="{AA0C7F19-60CB-49E7-AFFC-17CBE5813282}"/>
    <dgm:cxn modelId="{D8BAAC0F-A9A5-4D3E-B65F-5CF83DDDF097}" srcId="{4E0A53FE-E1D3-4845-8AE5-058D03CACA05}" destId="{915208E8-06D6-4336-BAE2-CC8D92CA4FC9}" srcOrd="0" destOrd="0" parTransId="{DFB97780-ED9A-49E3-9714-4F3C2074DC21}" sibTransId="{92106DE0-058E-4B72-B400-AF8781C831C3}"/>
    <dgm:cxn modelId="{CE82CC10-AC02-4187-A1EF-3BDB2CA9FB73}" type="presOf" srcId="{59FCA5C3-CEDE-4079-927B-DF0C6E861C3D}" destId="{B1D3D76F-CA16-403B-9AC9-6AC34CC79FC8}" srcOrd="0" destOrd="0" presId="urn:microsoft.com/office/officeart/2005/8/layout/orgChart1"/>
    <dgm:cxn modelId="{6D94CC11-9202-4967-BEF6-07670994205E}" type="presOf" srcId="{8223DA64-4FC1-493C-B535-144205A07585}" destId="{7375541A-4F5A-4B1F-A9CC-0C7EDF278D29}" srcOrd="0" destOrd="0" presId="urn:microsoft.com/office/officeart/2005/8/layout/orgChart1"/>
    <dgm:cxn modelId="{4A2C9C12-E183-45F0-843C-440D8DAEB8A5}" type="presOf" srcId="{DFB97780-ED9A-49E3-9714-4F3C2074DC21}" destId="{2D9A8D19-5DD0-4A35-95B4-2FB9B622829B}" srcOrd="0" destOrd="0" presId="urn:microsoft.com/office/officeart/2005/8/layout/orgChart1"/>
    <dgm:cxn modelId="{06B64B14-19AC-46D6-8B8F-AF48432F75BB}" type="presOf" srcId="{F71BC10D-974D-4FD9-AD22-3643600E099A}" destId="{830D5591-04DD-4AA4-AD41-952545705D17}" srcOrd="0" destOrd="0" presId="urn:microsoft.com/office/officeart/2005/8/layout/orgChart1"/>
    <dgm:cxn modelId="{82BA6F20-99CA-425C-9F67-17932E5A50FA}" srcId="{681EF358-348A-4459-A1B5-A666B051C431}" destId="{7527ADAF-BB4E-4DD4-8C9D-1156BE5473A0}" srcOrd="0" destOrd="0" parTransId="{CEE180E1-37D8-4ED6-B8AE-0325207F99DC}" sibTransId="{588269B5-8F6C-4AF4-95A3-600F32D11049}"/>
    <dgm:cxn modelId="{F08A1124-BABB-4308-93C1-3ED624D86260}" type="presOf" srcId="{1BA33D9B-F6BD-42AB-A408-32855F3C751A}" destId="{16A1E822-1197-4FED-B0C8-0DE99A9B0D66}" srcOrd="1" destOrd="0" presId="urn:microsoft.com/office/officeart/2005/8/layout/orgChart1"/>
    <dgm:cxn modelId="{BA959D26-A9D1-4518-BFE6-4F22CEDBC21E}" type="presOf" srcId="{EF2C8A4C-875C-43F4-9D88-1D4D34BEEC85}" destId="{FF05CB0E-AD29-4DF2-AF17-3D3064194D4D}" srcOrd="1" destOrd="0" presId="urn:microsoft.com/office/officeart/2005/8/layout/orgChart1"/>
    <dgm:cxn modelId="{7AD1132C-F652-4D70-BFEB-50F8BD9FC37D}" type="presOf" srcId="{D9A26E27-CD2F-4CEC-AECF-E9DCB874DE64}" destId="{FE7C1223-82F2-4601-9A12-235D54B9D68B}" srcOrd="0" destOrd="0" presId="urn:microsoft.com/office/officeart/2005/8/layout/orgChart1"/>
    <dgm:cxn modelId="{587E272F-1DA5-4F4D-8ED9-F3FA814EFE51}" type="presOf" srcId="{A269CC47-45DA-43F2-8AEF-ACE74C8F4947}" destId="{D74C7BB1-AA9E-44A4-884F-BECABE665663}" srcOrd="1" destOrd="0" presId="urn:microsoft.com/office/officeart/2005/8/layout/orgChart1"/>
    <dgm:cxn modelId="{55C4672F-BD97-4FF0-A6E2-5B2C551A20D6}" type="presOf" srcId="{B5B30BFC-F548-4F42-AF71-CA8BAA6B7E36}" destId="{0D335E1D-EC3E-4A7D-BB56-CE7F5999E0C4}" srcOrd="1" destOrd="0" presId="urn:microsoft.com/office/officeart/2005/8/layout/orgChart1"/>
    <dgm:cxn modelId="{F7C8AF34-368D-428E-A138-B32F66879E1B}" type="presOf" srcId="{846FF1C0-3142-43B2-BF91-973912BD8CED}" destId="{512EA006-55B1-4B39-BCA0-4D6FB7BA1B09}" srcOrd="0" destOrd="0" presId="urn:microsoft.com/office/officeart/2005/8/layout/orgChart1"/>
    <dgm:cxn modelId="{EDC0BC38-76CC-4291-B00D-CD116C91E15D}" type="presOf" srcId="{5AFE0835-7F23-43DE-8F05-96FCAF2B2797}" destId="{606A51DC-635C-4574-9E59-CCE1A52C8C79}" srcOrd="0" destOrd="0" presId="urn:microsoft.com/office/officeart/2005/8/layout/orgChart1"/>
    <dgm:cxn modelId="{197B073A-7139-4D35-9821-47816061DD6D}" type="presOf" srcId="{DAA36E0C-6020-482A-98B8-8AA83D0B8E33}" destId="{1E6347D8-0080-48A1-A9BB-7A5EBB31E4DD}" srcOrd="0" destOrd="0" presId="urn:microsoft.com/office/officeart/2005/8/layout/orgChart1"/>
    <dgm:cxn modelId="{D38FAD3A-F73A-4006-9354-8D2AFD8E3B6C}" type="presOf" srcId="{04F946C1-3663-4A53-9E48-1E284FFF660B}" destId="{D5F05281-7E46-43A6-B402-B533A471BB6A}" srcOrd="1" destOrd="0" presId="urn:microsoft.com/office/officeart/2005/8/layout/orgChart1"/>
    <dgm:cxn modelId="{0F65003C-0E6E-4D45-985A-2E002C3F85C1}" srcId="{8D64384E-293D-475B-96A4-C80AF20C48C2}" destId="{DAA36E0C-6020-482A-98B8-8AA83D0B8E33}" srcOrd="0" destOrd="0" parTransId="{AA31EAA3-F330-4B3D-BD85-F82DC3E2DC22}" sibTransId="{B5627C27-8F42-4804-9F0B-5A9BFA2D4C5B}"/>
    <dgm:cxn modelId="{49CD9B3C-50D2-44DB-B083-DB9160E61FF7}" srcId="{681EF358-348A-4459-A1B5-A666B051C431}" destId="{8223DA64-4FC1-493C-B535-144205A07585}" srcOrd="2" destOrd="0" parTransId="{4FA2EE72-38F8-43F5-8B01-E8014E245F44}" sibTransId="{44CA35B5-DEAB-4401-84DC-E26DF4C9DFAC}"/>
    <dgm:cxn modelId="{14A8183E-4570-4A72-A883-660DECBBBA18}" type="presOf" srcId="{7527ADAF-BB4E-4DD4-8C9D-1156BE5473A0}" destId="{0D006C36-F21B-4E85-B907-683165448305}" srcOrd="1" destOrd="0" presId="urn:microsoft.com/office/officeart/2005/8/layout/orgChart1"/>
    <dgm:cxn modelId="{BB84B23F-7048-4B01-8218-1FD1F27E73FB}" srcId="{681EF358-348A-4459-A1B5-A666B051C431}" destId="{EC0DA0DA-8D50-475C-932A-28184CA8FD20}" srcOrd="1" destOrd="0" parTransId="{61168B91-FD24-4BB0-9A70-57D1693CB15D}" sibTransId="{394116F2-DCBF-4D74-AB3E-324835BA59E1}"/>
    <dgm:cxn modelId="{D46C395B-0500-4265-8307-55682F2F5AAE}" type="presOf" srcId="{074851FB-599C-418C-B7DC-D7D9F69C6049}" destId="{0B5F0839-0068-45CF-A59A-EAE7D477D02C}" srcOrd="0" destOrd="0" presId="urn:microsoft.com/office/officeart/2005/8/layout/orgChart1"/>
    <dgm:cxn modelId="{A2B37E5C-43B2-4EFB-841D-FC04068BBB2C}" type="presOf" srcId="{111653DC-C551-4507-9F06-353E6F371D13}" destId="{D5F528FD-7B75-4AD2-8BEB-9FA06FB93336}" srcOrd="1" destOrd="0" presId="urn:microsoft.com/office/officeart/2005/8/layout/orgChart1"/>
    <dgm:cxn modelId="{61E4AF41-CB15-4BC3-BB92-7201002590D0}" type="presOf" srcId="{E77ED591-3F8F-4308-9833-F963CE25AC74}" destId="{18DCA2D3-AA0F-4950-9227-479153199F4F}" srcOrd="1" destOrd="0" presId="urn:microsoft.com/office/officeart/2005/8/layout/orgChart1"/>
    <dgm:cxn modelId="{7D19D841-7FD8-46B7-A0E4-BF9C8687AF60}" srcId="{35F1E2E4-9737-4C3E-B949-62F57B51076A}" destId="{04F946C1-3663-4A53-9E48-1E284FFF660B}" srcOrd="2" destOrd="0" parTransId="{7DE7B935-92FD-486A-80D4-F1B1E01444F5}" sibTransId="{6A3CC1BD-9852-4342-B4F3-5152BE097F24}"/>
    <dgm:cxn modelId="{93BF8664-D6E1-4EEC-B07D-87D9A960F4E1}" srcId="{1BA33D9B-F6BD-42AB-A408-32855F3C751A}" destId="{846FF1C0-3142-43B2-BF91-973912BD8CED}" srcOrd="1" destOrd="0" parTransId="{C79E3146-ADC9-4D32-AC85-4B0694E5A2F3}" sibTransId="{743E8DC0-5C48-4C62-9E7F-F7D363BE4CD9}"/>
    <dgm:cxn modelId="{A3694F65-F6E8-4EE6-ABF6-CB2BAC61E780}" type="presOf" srcId="{119D5ABB-154D-4D99-9874-2DC351671874}" destId="{4E800A62-C06F-4E1B-9653-A53D64AA3E10}" srcOrd="1" destOrd="0" presId="urn:microsoft.com/office/officeart/2005/8/layout/orgChart1"/>
    <dgm:cxn modelId="{A06F2248-9A4F-49B6-855E-FC27A5B1356E}" srcId="{35F1E2E4-9737-4C3E-B949-62F57B51076A}" destId="{D9A26E27-CD2F-4CEC-AECF-E9DCB874DE64}" srcOrd="1" destOrd="0" parTransId="{12117633-79DF-4467-A765-F21A7C03CFC1}" sibTransId="{6F2D916B-742A-48F6-9147-C7F363810AF4}"/>
    <dgm:cxn modelId="{E7F4AA68-8A5C-4512-B14A-5B834F919337}" srcId="{111653DC-C551-4507-9F06-353E6F371D13}" destId="{3158C509-33EC-4616-A94D-0FE136AC4A49}" srcOrd="0" destOrd="0" parTransId="{F71BC10D-974D-4FD9-AD22-3643600E099A}" sibTransId="{347E55E7-A77D-49BD-B6E4-13BE8C991CBC}"/>
    <dgm:cxn modelId="{D0E33D4B-A88A-4A24-B274-7D18095AC154}" type="presOf" srcId="{CEE180E1-37D8-4ED6-B8AE-0325207F99DC}" destId="{ABB3470F-52BF-4220-B733-11B1AE0C436D}" srcOrd="0" destOrd="0" presId="urn:microsoft.com/office/officeart/2005/8/layout/orgChart1"/>
    <dgm:cxn modelId="{9391656B-DAA6-4C30-89BA-7F3D663DA611}" type="presOf" srcId="{132899FE-4227-48BE-9F72-7425558032D8}" destId="{CC5F4767-40E6-4383-A019-E04FA5E8E733}" srcOrd="0" destOrd="0" presId="urn:microsoft.com/office/officeart/2005/8/layout/orgChart1"/>
    <dgm:cxn modelId="{6F3F9E6B-F7FA-4BE7-B678-CCDC2894ED4E}" srcId="{59FCA5C3-CEDE-4079-927B-DF0C6E861C3D}" destId="{A20F1FB1-EE08-42D8-914E-A0C388530F63}" srcOrd="1" destOrd="0" parTransId="{C19AD019-8F6E-4CC1-9025-59E02C50B2AF}" sibTransId="{9894B266-E12F-46FE-8438-AA59A99F9801}"/>
    <dgm:cxn modelId="{419DAD4B-DB51-4AE1-BE06-11BBCA848AF5}" type="presOf" srcId="{96AC900E-B6D2-4D31-8DD9-5FBF75BB8CBC}" destId="{47F6B5DA-BAAA-46AE-B5A3-12EFD96EFC8F}" srcOrd="0" destOrd="0" presId="urn:microsoft.com/office/officeart/2005/8/layout/orgChart1"/>
    <dgm:cxn modelId="{28769C4C-1EC1-4969-B9D7-081FD9E97CCC}" type="presOf" srcId="{04F946C1-3663-4A53-9E48-1E284FFF660B}" destId="{4FC75814-6E72-4EE8-85AE-66218226398B}" srcOrd="0" destOrd="0" presId="urn:microsoft.com/office/officeart/2005/8/layout/orgChart1"/>
    <dgm:cxn modelId="{F847B84D-F3E0-4A06-A6F5-3ADE6ABBC926}" type="presOf" srcId="{111653DC-C551-4507-9F06-353E6F371D13}" destId="{E2CDCCE7-0425-468E-B0D1-296767F3FABC}" srcOrd="0" destOrd="0" presId="urn:microsoft.com/office/officeart/2005/8/layout/orgChart1"/>
    <dgm:cxn modelId="{94A7E470-8D49-427A-BB45-9E1E582143C9}" srcId="{A20F1FB1-EE08-42D8-914E-A0C388530F63}" destId="{B5B30BFC-F548-4F42-AF71-CA8BAA6B7E36}" srcOrd="1" destOrd="0" parTransId="{074851FB-599C-418C-B7DC-D7D9F69C6049}" sibTransId="{B2CA9AA8-3C5B-4CD2-BC7D-1B614958AD97}"/>
    <dgm:cxn modelId="{B0B10076-7E27-4269-B87F-A6B33447ABCC}" type="presOf" srcId="{59FCA5C3-CEDE-4079-927B-DF0C6E861C3D}" destId="{9AE30890-F3AC-46DC-A52C-C1941E21FCE4}" srcOrd="1" destOrd="0" presId="urn:microsoft.com/office/officeart/2005/8/layout/orgChart1"/>
    <dgm:cxn modelId="{DD815676-483F-4CFC-A721-9EC90364834A}" type="presOf" srcId="{EC0DA0DA-8D50-475C-932A-28184CA8FD20}" destId="{C6DF0AFC-4EB2-4FC5-B643-601A8AE672A7}" srcOrd="1" destOrd="0" presId="urn:microsoft.com/office/officeart/2005/8/layout/orgChart1"/>
    <dgm:cxn modelId="{A8D3B957-8E35-4AEF-8B66-88F8225EB02C}" type="presOf" srcId="{647F9A13-3A62-432B-8D65-904A4AF4E2DF}" destId="{6318BC75-5A72-4948-8893-2539F51EA712}" srcOrd="0" destOrd="0" presId="urn:microsoft.com/office/officeart/2005/8/layout/orgChart1"/>
    <dgm:cxn modelId="{D987E677-7A39-4DE0-9B7A-C546BF228BAC}" type="presOf" srcId="{A20F1FB1-EE08-42D8-914E-A0C388530F63}" destId="{F20B9693-F221-49F3-ADA8-B09F8C1FD69A}" srcOrd="0" destOrd="0" presId="urn:microsoft.com/office/officeart/2005/8/layout/orgChart1"/>
    <dgm:cxn modelId="{FD79F557-4D48-464D-9A0A-A328CB52B4EE}" type="presOf" srcId="{E77ED591-3F8F-4308-9833-F963CE25AC74}" destId="{96D9FF61-6C2D-4878-92ED-462E60A35324}" srcOrd="0" destOrd="0" presId="urn:microsoft.com/office/officeart/2005/8/layout/orgChart1"/>
    <dgm:cxn modelId="{7F2CAC58-8529-4B99-8B88-616C7D9737CB}" type="presOf" srcId="{915208E8-06D6-4336-BAE2-CC8D92CA4FC9}" destId="{77E921E7-A28E-4EC7-8397-5FD997BEE420}" srcOrd="0" destOrd="0" presId="urn:microsoft.com/office/officeart/2005/8/layout/orgChart1"/>
    <dgm:cxn modelId="{24388179-07CE-410C-9A43-4A86C1D99ABE}" type="presOf" srcId="{DAA36E0C-6020-482A-98B8-8AA83D0B8E33}" destId="{B1881F72-CBE4-44B3-9B23-0B852DED05CF}" srcOrd="1" destOrd="0" presId="urn:microsoft.com/office/officeart/2005/8/layout/orgChart1"/>
    <dgm:cxn modelId="{BC6AF179-E964-44A9-B40E-AD3A22B12B7A}" type="presOf" srcId="{8D64384E-293D-475B-96A4-C80AF20C48C2}" destId="{36EB9C22-AA65-4449-BC94-E8D0980449BD}" srcOrd="0" destOrd="0" presId="urn:microsoft.com/office/officeart/2005/8/layout/orgChart1"/>
    <dgm:cxn modelId="{65880F5A-1AD2-44ED-AA2F-CC3851080032}" type="presOf" srcId="{8D64384E-293D-475B-96A4-C80AF20C48C2}" destId="{A9E1F168-F071-47DA-A569-6D3632127AE1}" srcOrd="1" destOrd="0" presId="urn:microsoft.com/office/officeart/2005/8/layout/orgChart1"/>
    <dgm:cxn modelId="{C624ED7A-6B31-43F7-B2AB-8A31E4AE1E16}" type="presOf" srcId="{919022B6-E160-464E-8ABC-C48FEE8A4C14}" destId="{2C020BB3-2E09-41AC-AC23-161EF5381865}" srcOrd="0" destOrd="0" presId="urn:microsoft.com/office/officeart/2005/8/layout/orgChart1"/>
    <dgm:cxn modelId="{4785427B-E30A-490F-A6DD-7EA194560829}" type="presOf" srcId="{7DE7B935-92FD-486A-80D4-F1B1E01444F5}" destId="{BDA29162-EDF3-4E1E-95A8-2D7378DD530B}" srcOrd="0" destOrd="0" presId="urn:microsoft.com/office/officeart/2005/8/layout/orgChart1"/>
    <dgm:cxn modelId="{C0AA1C7C-C139-4BC3-8D54-09B5955BB302}" type="presOf" srcId="{61168B91-FD24-4BB0-9A70-57D1693CB15D}" destId="{ED8D3870-5FA1-47D8-95DC-F2925B38F609}" srcOrd="0" destOrd="0" presId="urn:microsoft.com/office/officeart/2005/8/layout/orgChart1"/>
    <dgm:cxn modelId="{104BB27E-A42C-4A19-BF4E-A32F8D93B7C6}" type="presOf" srcId="{A269CC47-45DA-43F2-8AEF-ACE74C8F4947}" destId="{85E36B2B-467C-4DD1-BB61-CCA431C19B76}" srcOrd="0" destOrd="0" presId="urn:microsoft.com/office/officeart/2005/8/layout/orgChart1"/>
    <dgm:cxn modelId="{48150B7F-08FB-4C17-9C79-C4587D951D2D}" srcId="{35F1E2E4-9737-4C3E-B949-62F57B51076A}" destId="{A269CC47-45DA-43F2-8AEF-ACE74C8F4947}" srcOrd="0" destOrd="0" parTransId="{FB573FD6-FC4D-47D9-98D5-554613E68CB6}" sibTransId="{B0AC6729-BEB3-44DA-B6CC-B36AC0EB8750}"/>
    <dgm:cxn modelId="{232A3686-2B1B-4789-900F-50FF2B5850B5}" type="presOf" srcId="{847778E2-F744-4A66-8FEF-32763C9B029B}" destId="{293D65F7-AB1A-48A4-8E4E-DDBFC0217AC1}" srcOrd="0" destOrd="0" presId="urn:microsoft.com/office/officeart/2005/8/layout/orgChart1"/>
    <dgm:cxn modelId="{98EAE187-29F6-436C-B69D-80A786D98EC9}" type="presOf" srcId="{7FE1DDC6-9439-43BE-968C-3BFE93DA0181}" destId="{CE038A40-4041-460E-A9BE-A6B3B1681668}" srcOrd="0" destOrd="0" presId="urn:microsoft.com/office/officeart/2005/8/layout/orgChart1"/>
    <dgm:cxn modelId="{8A659C8A-E3B8-48FA-9122-B4AF4C9B5B4C}" type="presOf" srcId="{A20F1FB1-EE08-42D8-914E-A0C388530F63}" destId="{CCC0F731-85EC-4338-8825-C090377D27EC}" srcOrd="1" destOrd="0" presId="urn:microsoft.com/office/officeart/2005/8/layout/orgChart1"/>
    <dgm:cxn modelId="{B2CF328E-1B03-4FCE-98B0-45F961CD4CAD}" srcId="{59FCA5C3-CEDE-4079-927B-DF0C6E861C3D}" destId="{1BA33D9B-F6BD-42AB-A408-32855F3C751A}" srcOrd="4" destOrd="0" parTransId="{267AE4D1-EF8A-4CAC-B4BE-AE0B73C0B768}" sibTransId="{F69B0A24-A242-47A3-95DD-39FCBCA7AA9D}"/>
    <dgm:cxn modelId="{F22C338E-06B5-4E91-8117-9F76C81DA681}" type="presOf" srcId="{3DFEEF26-AD9B-49FF-9CB8-7AC97028744A}" destId="{C06B0F59-2382-4C17-BB92-4EB48328B298}" srcOrd="0" destOrd="0" presId="urn:microsoft.com/office/officeart/2005/8/layout/orgChart1"/>
    <dgm:cxn modelId="{EF8A928E-FCE0-45BF-9C5E-4A51F3541EF0}" type="presOf" srcId="{35F1E2E4-9737-4C3E-B949-62F57B51076A}" destId="{D0946D2D-AB92-4D50-95CE-CDE53CF5CEA7}" srcOrd="1" destOrd="0" presId="urn:microsoft.com/office/officeart/2005/8/layout/orgChart1"/>
    <dgm:cxn modelId="{7CA1AB97-4ED9-47FD-BFB2-B325BDBA6192}" type="presOf" srcId="{B5B30BFC-F548-4F42-AF71-CA8BAA6B7E36}" destId="{C801C002-3385-4B22-BBBF-B4236458F631}" srcOrd="0" destOrd="0" presId="urn:microsoft.com/office/officeart/2005/8/layout/orgChart1"/>
    <dgm:cxn modelId="{D599EA99-5219-4BF7-8CB2-C1279530081A}" srcId="{4E0A53FE-E1D3-4845-8AE5-058D03CACA05}" destId="{119D5ABB-154D-4D99-9874-2DC351671874}" srcOrd="2" destOrd="0" parTransId="{96AC900E-B6D2-4D31-8DD9-5FBF75BB8CBC}" sibTransId="{540B443D-4B53-4BE2-A5EC-AA98C8EADB0A}"/>
    <dgm:cxn modelId="{98F31C9A-18F4-4758-8FB3-CA7349142D2B}" type="presOf" srcId="{7527ADAF-BB4E-4DD4-8C9D-1156BE5473A0}" destId="{265FB24B-1C0D-4DD7-B2B7-1DF4F27002C9}" srcOrd="0" destOrd="0" presId="urn:microsoft.com/office/officeart/2005/8/layout/orgChart1"/>
    <dgm:cxn modelId="{16CE659E-BA41-42BE-AC0B-948F0505C0B0}" srcId="{253C60CA-C320-4F2C-A96B-F0123AAAE1E6}" destId="{7FE1DDC6-9439-43BE-968C-3BFE93DA0181}" srcOrd="0" destOrd="0" parTransId="{7C8DF48A-FA60-43C8-9356-1132D7E7C9FC}" sibTransId="{7821B633-0C0A-4B15-92F0-16D4A6785250}"/>
    <dgm:cxn modelId="{19BF1AA1-141F-4067-9F18-A5BE596D031D}" srcId="{1BA33D9B-F6BD-42AB-A408-32855F3C751A}" destId="{51A69ED1-D7A0-4320-BD0A-BF1393E0510C}" srcOrd="2" destOrd="0" parTransId="{2757D6D6-0C2C-4ECC-B45C-207DF2A10008}" sibTransId="{DDFE9ECF-94A0-44C0-AA46-293D6A1BA51A}"/>
    <dgm:cxn modelId="{705F31A2-D056-41EA-968F-1CE2114863FC}" type="presOf" srcId="{267AE4D1-EF8A-4CAC-B4BE-AE0B73C0B768}" destId="{A4ED91C6-4CFB-4825-AFF3-75C75AC9CCE8}" srcOrd="0" destOrd="0" presId="urn:microsoft.com/office/officeart/2005/8/layout/orgChart1"/>
    <dgm:cxn modelId="{599166A5-BA21-4000-8A39-0A3B125AD6B7}" type="presOf" srcId="{2040458E-1939-4FF9-B280-18F824681EDE}" destId="{BB64CF40-9782-4858-B42D-D46DB5DE140E}" srcOrd="0" destOrd="0" presId="urn:microsoft.com/office/officeart/2005/8/layout/orgChart1"/>
    <dgm:cxn modelId="{16C0B1A5-DD66-45B9-9639-48487B31E411}" type="presOf" srcId="{893F7057-D928-4565-922B-4A6025AC2FF3}" destId="{D69E5F6D-5A2C-4DE2-815C-90C68230CEB7}" srcOrd="0" destOrd="0" presId="urn:microsoft.com/office/officeart/2005/8/layout/orgChart1"/>
    <dgm:cxn modelId="{1763FEA6-3237-49FA-87BC-10362A644FE9}" type="presOf" srcId="{67B85922-41DB-473F-AFC3-56189FA7C691}" destId="{B894AF28-49F9-4437-87D0-A84BB6B71FA2}" srcOrd="1" destOrd="0" presId="urn:microsoft.com/office/officeart/2005/8/layout/orgChart1"/>
    <dgm:cxn modelId="{AED196A8-9550-4878-90A3-EF12CB10B3C6}" type="presOf" srcId="{2757D6D6-0C2C-4ECC-B45C-207DF2A10008}" destId="{C4675D3C-85DC-4C41-B101-183EC8629643}" srcOrd="0" destOrd="0" presId="urn:microsoft.com/office/officeart/2005/8/layout/orgChart1"/>
    <dgm:cxn modelId="{A4990FA9-1A8C-41B1-A28E-649D244F399D}" type="presOf" srcId="{EC0DA0DA-8D50-475C-932A-28184CA8FD20}" destId="{78B15E4F-33D8-49F9-99E9-7E41B5878154}" srcOrd="0" destOrd="0" presId="urn:microsoft.com/office/officeart/2005/8/layout/orgChart1"/>
    <dgm:cxn modelId="{30B62AAF-4BBD-4CE7-8C0B-E445A2422A65}" type="presOf" srcId="{4E0A53FE-E1D3-4845-8AE5-058D03CACA05}" destId="{19CB38D0-756C-4E74-B81A-D9B0C2FC5D09}" srcOrd="0" destOrd="0" presId="urn:microsoft.com/office/officeart/2005/8/layout/orgChart1"/>
    <dgm:cxn modelId="{FC592AB1-B759-4510-8E89-5F7E2E7B13C1}" srcId="{7FE1DDC6-9439-43BE-968C-3BFE93DA0181}" destId="{8D64384E-293D-475B-96A4-C80AF20C48C2}" srcOrd="0" destOrd="0" parTransId="{893F7057-D928-4565-922B-4A6025AC2FF3}" sibTransId="{A203D37A-F294-40ED-B656-9E9E6614FF73}"/>
    <dgm:cxn modelId="{13775DB3-628B-4B1F-92EB-BE7414D85F71}" type="presOf" srcId="{4FA2EE72-38F8-43F5-8B01-E8014E245F44}" destId="{250097CF-6B30-4A4C-8D53-C611AD5FE2CD}" srcOrd="0" destOrd="0" presId="urn:microsoft.com/office/officeart/2005/8/layout/orgChart1"/>
    <dgm:cxn modelId="{8AE9D4B7-CE19-4B09-BB99-365E295CE183}" type="presOf" srcId="{4E0A53FE-E1D3-4845-8AE5-058D03CACA05}" destId="{FF00C8FE-FD7F-427D-9201-5A1924B557F9}" srcOrd="1" destOrd="0" presId="urn:microsoft.com/office/officeart/2005/8/layout/orgChart1"/>
    <dgm:cxn modelId="{1BED88B8-E701-4031-BF63-06751D54C175}" type="presOf" srcId="{253C60CA-C320-4F2C-A96B-F0123AAAE1E6}" destId="{B86EF471-F5D0-4CB5-BFDE-2E940C76AB30}" srcOrd="0" destOrd="0" presId="urn:microsoft.com/office/officeart/2005/8/layout/orgChart1"/>
    <dgm:cxn modelId="{28C2A8B8-87A2-4D26-81A0-7C13803B7807}" type="presOf" srcId="{7FE1DDC6-9439-43BE-968C-3BFE93DA0181}" destId="{C8C41AAD-9087-484E-B86F-6DAA9795C0D9}" srcOrd="1" destOrd="0" presId="urn:microsoft.com/office/officeart/2005/8/layout/orgChart1"/>
    <dgm:cxn modelId="{510D51B9-E277-4DB4-B1B0-2130EE34D1A2}" type="presOf" srcId="{696B222A-21D3-4FDE-AD09-847BC5B610E0}" destId="{21E08F39-D005-48C2-9FD9-FB516F74E8CD}" srcOrd="1" destOrd="0" presId="urn:microsoft.com/office/officeart/2005/8/layout/orgChart1"/>
    <dgm:cxn modelId="{AB8B0EBE-C7AE-414B-A01E-046623D7C352}" type="presOf" srcId="{AA31EAA3-F330-4B3D-BD85-F82DC3E2DC22}" destId="{EB5116A0-0C68-4A16-9130-A948A980D4A7}" srcOrd="0" destOrd="0" presId="urn:microsoft.com/office/officeart/2005/8/layout/orgChart1"/>
    <dgm:cxn modelId="{8B6438C0-F751-4767-BF71-F700F85089F1}" srcId="{7FE1DDC6-9439-43BE-968C-3BFE93DA0181}" destId="{111653DC-C551-4507-9F06-353E6F371D13}" srcOrd="1" destOrd="0" parTransId="{919022B6-E160-464E-8ABC-C48FEE8A4C14}" sibTransId="{F23B3325-8C53-4E09-BE02-DFDBD5F19F26}"/>
    <dgm:cxn modelId="{F9061CC2-D686-4BC7-962F-07634E056229}" srcId="{1BA33D9B-F6BD-42AB-A408-32855F3C751A}" destId="{EF2C8A4C-875C-43F4-9D88-1D4D34BEEC85}" srcOrd="0" destOrd="0" parTransId="{647F9A13-3A62-432B-8D65-904A4AF4E2DF}" sibTransId="{140DA4ED-AF44-4B61-8DF3-91F20AB4FCD8}"/>
    <dgm:cxn modelId="{6C2928C5-5B2A-4935-8512-BB448DD4FBD0}" type="presOf" srcId="{FB573FD6-FC4D-47D9-98D5-554613E68CB6}" destId="{39BE49C4-231B-4F6F-AC8E-CF6891D14E36}" srcOrd="0" destOrd="0" presId="urn:microsoft.com/office/officeart/2005/8/layout/orgChart1"/>
    <dgm:cxn modelId="{373ACCC8-A3F0-4B2D-BAB2-BA26E09EC45A}" type="presOf" srcId="{C19AD019-8F6E-4CC1-9025-59E02C50B2AF}" destId="{5D085D5A-E335-4048-9895-D9293D8676EF}" srcOrd="0" destOrd="0" presId="urn:microsoft.com/office/officeart/2005/8/layout/orgChart1"/>
    <dgm:cxn modelId="{B9F0EACA-38E2-4D5E-A0B5-1072DF3C8A02}" type="presOf" srcId="{51A69ED1-D7A0-4320-BD0A-BF1393E0510C}" destId="{3D75F314-B848-4575-8E65-F6A05A6C1F48}" srcOrd="1" destOrd="0" presId="urn:microsoft.com/office/officeart/2005/8/layout/orgChart1"/>
    <dgm:cxn modelId="{6A583ACF-2881-4796-B55A-6145DEBB6E21}" type="presOf" srcId="{915208E8-06D6-4336-BAE2-CC8D92CA4FC9}" destId="{CF866AAB-FF1E-40CF-9B83-E55F62DAFBEE}" srcOrd="1" destOrd="0" presId="urn:microsoft.com/office/officeart/2005/8/layout/orgChart1"/>
    <dgm:cxn modelId="{71A677D1-D3F3-427D-96F5-6C7C9D1770FD}" type="presOf" srcId="{3158C509-33EC-4616-A94D-0FE136AC4A49}" destId="{218EE90D-E924-4B2E-8E4A-B06668E7F5B8}" srcOrd="1" destOrd="0" presId="urn:microsoft.com/office/officeart/2005/8/layout/orgChart1"/>
    <dgm:cxn modelId="{E7B15AD2-A262-4BEF-A649-E9269ED8B876}" type="presOf" srcId="{D9A26E27-CD2F-4CEC-AECF-E9DCB874DE64}" destId="{B4CD6068-71C1-460D-BE90-51A3EF806BB8}" srcOrd="1" destOrd="0" presId="urn:microsoft.com/office/officeart/2005/8/layout/orgChart1"/>
    <dgm:cxn modelId="{669B53D5-2B81-4BCE-81E1-09023AC58E87}" type="presOf" srcId="{3158C509-33EC-4616-A94D-0FE136AC4A49}" destId="{4B6CBB5A-7C88-405E-9BD6-F2A513674C2D}" srcOrd="0" destOrd="0" presId="urn:microsoft.com/office/officeart/2005/8/layout/orgChart1"/>
    <dgm:cxn modelId="{C95759D7-53CA-4826-8942-870E8A3635AC}" type="presOf" srcId="{696B222A-21D3-4FDE-AD09-847BC5B610E0}" destId="{4C6536D6-0F31-4A5B-A455-AB8C95A15728}" srcOrd="0" destOrd="0" presId="urn:microsoft.com/office/officeart/2005/8/layout/orgChart1"/>
    <dgm:cxn modelId="{D75737D9-1BEF-484B-8108-04458CC4B330}" srcId="{A20F1FB1-EE08-42D8-914E-A0C388530F63}" destId="{696B222A-21D3-4FDE-AD09-847BC5B610E0}" srcOrd="2" destOrd="0" parTransId="{5AFE0835-7F23-43DE-8F05-96FCAF2B2797}" sibTransId="{E504EEAD-8CDF-409C-AF20-B9281C85E289}"/>
    <dgm:cxn modelId="{6937B1D9-A87C-44D0-AD42-5447129B4B06}" type="presOf" srcId="{35F1E2E4-9737-4C3E-B949-62F57B51076A}" destId="{2F6BC818-0F69-494A-8B8F-9A21287181FD}" srcOrd="0" destOrd="0" presId="urn:microsoft.com/office/officeart/2005/8/layout/orgChart1"/>
    <dgm:cxn modelId="{EF23EBDC-E485-4189-8FC4-3DDCF2E20BDF}" type="presOf" srcId="{846FF1C0-3142-43B2-BF91-973912BD8CED}" destId="{FCDF432B-EFB6-426A-9B3D-BD147AE17D2E}" srcOrd="1" destOrd="0" presId="urn:microsoft.com/office/officeart/2005/8/layout/orgChart1"/>
    <dgm:cxn modelId="{DC1958E0-F60D-4D58-8025-11FE4DD3684D}" type="presOf" srcId="{681EF358-348A-4459-A1B5-A666B051C431}" destId="{0405CD21-EDAF-4BAA-8F57-5BA128636ABB}" srcOrd="0" destOrd="0" presId="urn:microsoft.com/office/officeart/2005/8/layout/orgChart1"/>
    <dgm:cxn modelId="{361F9AE1-A9FA-4B95-86FC-4A6F3BCC5A08}" type="presOf" srcId="{C79E3146-ADC9-4D32-AC85-4B0694E5A2F3}" destId="{041D1D5D-B5D2-4A8C-A3A1-154C405C0186}" srcOrd="0" destOrd="0" presId="urn:microsoft.com/office/officeart/2005/8/layout/orgChart1"/>
    <dgm:cxn modelId="{6FB191E2-4322-4D34-A937-65D68FF25435}" type="presOf" srcId="{1BA33D9B-F6BD-42AB-A408-32855F3C751A}" destId="{A0A2A0DB-92CB-4585-8CF5-1DE6B05C1CCE}" srcOrd="0" destOrd="0" presId="urn:microsoft.com/office/officeart/2005/8/layout/orgChart1"/>
    <dgm:cxn modelId="{0D9408E3-6710-47F2-A9C9-39EF9947C325}" srcId="{A20F1FB1-EE08-42D8-914E-A0C388530F63}" destId="{67B85922-41DB-473F-AFC3-56189FA7C691}" srcOrd="0" destOrd="0" parTransId="{3DFEEF26-AD9B-49FF-9CB8-7AC97028744A}" sibTransId="{2EFC8BC7-54F9-4032-8CA2-54B9D5ECE7AB}"/>
    <dgm:cxn modelId="{86E165E6-A29B-44B8-BDAE-CA4924CD8991}" type="presOf" srcId="{8223DA64-4FC1-493C-B535-144205A07585}" destId="{AB2B2A96-6D13-471F-80E7-B722A714DFF0}" srcOrd="1" destOrd="0" presId="urn:microsoft.com/office/officeart/2005/8/layout/orgChart1"/>
    <dgm:cxn modelId="{0879BCE9-DB4F-433F-805A-BA05CD30A95D}" srcId="{59FCA5C3-CEDE-4079-927B-DF0C6E861C3D}" destId="{35F1E2E4-9737-4C3E-B949-62F57B51076A}" srcOrd="0" destOrd="0" parTransId="{847778E2-F744-4A66-8FEF-32763C9B029B}" sibTransId="{996A379C-7CDF-4A30-AA90-FA825DADDEAA}"/>
    <dgm:cxn modelId="{73FDC6EE-76DA-4DF9-A4B5-C056FE6F1718}" type="presOf" srcId="{51A69ED1-D7A0-4320-BD0A-BF1393E0510C}" destId="{6455489A-E5A3-4DA0-BEEA-6AAFD9B9A91E}" srcOrd="0" destOrd="0" presId="urn:microsoft.com/office/officeart/2005/8/layout/orgChart1"/>
    <dgm:cxn modelId="{B6C90DF2-BB6A-4AF4-823B-56C9662FD49A}" type="presOf" srcId="{119D5ABB-154D-4D99-9874-2DC351671874}" destId="{F604F8C3-CA3A-4F94-BC98-A3972405E160}" srcOrd="0" destOrd="0" presId="urn:microsoft.com/office/officeart/2005/8/layout/orgChart1"/>
    <dgm:cxn modelId="{A9B9FFFA-0B4E-45B8-86AF-545258C92A97}" srcId="{59FCA5C3-CEDE-4079-927B-DF0C6E861C3D}" destId="{4E0A53FE-E1D3-4845-8AE5-058D03CACA05}" srcOrd="3" destOrd="0" parTransId="{AD272C11-4F34-4F59-B311-33C2F0827059}" sibTransId="{56849059-758F-47A4-AB2E-D36154EEBF4E}"/>
    <dgm:cxn modelId="{45A873FE-6FF0-449F-AB08-6F8887B7CE29}" srcId="{253C60CA-C320-4F2C-A96B-F0123AAAE1E6}" destId="{59FCA5C3-CEDE-4079-927B-DF0C6E861C3D}" srcOrd="1" destOrd="0" parTransId="{A9BC5171-F4E1-4BEC-B03C-48101231AC9F}" sibTransId="{754CD331-8D40-4350-A6E1-50BA1EB939A9}"/>
    <dgm:cxn modelId="{99E2F1E3-9775-4086-9B05-AC5A77463446}" type="presParOf" srcId="{B86EF471-F5D0-4CB5-BFDE-2E940C76AB30}" destId="{03A9ACDB-5F7C-42DE-88E3-6593B833AB89}" srcOrd="0" destOrd="0" presId="urn:microsoft.com/office/officeart/2005/8/layout/orgChart1"/>
    <dgm:cxn modelId="{2272F889-D239-4FB8-9E2C-1F71FDFA599E}" type="presParOf" srcId="{03A9ACDB-5F7C-42DE-88E3-6593B833AB89}" destId="{5CED08BC-2B73-49BC-BE74-F656DB163F7E}" srcOrd="0" destOrd="0" presId="urn:microsoft.com/office/officeart/2005/8/layout/orgChart1"/>
    <dgm:cxn modelId="{A44759A5-9B22-49E2-BF9F-58329470D1C6}" type="presParOf" srcId="{5CED08BC-2B73-49BC-BE74-F656DB163F7E}" destId="{CE038A40-4041-460E-A9BE-A6B3B1681668}" srcOrd="0" destOrd="0" presId="urn:microsoft.com/office/officeart/2005/8/layout/orgChart1"/>
    <dgm:cxn modelId="{B67719DA-85BD-4FBD-BEDA-E11AB6919D93}" type="presParOf" srcId="{5CED08BC-2B73-49BC-BE74-F656DB163F7E}" destId="{C8C41AAD-9087-484E-B86F-6DAA9795C0D9}" srcOrd="1" destOrd="0" presId="urn:microsoft.com/office/officeart/2005/8/layout/orgChart1"/>
    <dgm:cxn modelId="{97DCD410-374A-4AEC-8307-271CBDEC63A2}" type="presParOf" srcId="{03A9ACDB-5F7C-42DE-88E3-6593B833AB89}" destId="{C01D1427-5EBF-4BC2-98D5-D3B4FAC7D8CD}" srcOrd="1" destOrd="0" presId="urn:microsoft.com/office/officeart/2005/8/layout/orgChart1"/>
    <dgm:cxn modelId="{B641C391-9AF7-4CAD-B83C-920D7904904D}" type="presParOf" srcId="{C01D1427-5EBF-4BC2-98D5-D3B4FAC7D8CD}" destId="{D69E5F6D-5A2C-4DE2-815C-90C68230CEB7}" srcOrd="0" destOrd="0" presId="urn:microsoft.com/office/officeart/2005/8/layout/orgChart1"/>
    <dgm:cxn modelId="{A2D9B7B5-C465-468A-AFD2-F33A33D291F7}" type="presParOf" srcId="{C01D1427-5EBF-4BC2-98D5-D3B4FAC7D8CD}" destId="{4D3CDE79-CAE7-41C9-B69A-DD279F0101F5}" srcOrd="1" destOrd="0" presId="urn:microsoft.com/office/officeart/2005/8/layout/orgChart1"/>
    <dgm:cxn modelId="{CD43AAA6-E99D-4650-AC8A-21A0EF352EA0}" type="presParOf" srcId="{4D3CDE79-CAE7-41C9-B69A-DD279F0101F5}" destId="{D9117AE8-A23D-4EEF-8059-303873A85B21}" srcOrd="0" destOrd="0" presId="urn:microsoft.com/office/officeart/2005/8/layout/orgChart1"/>
    <dgm:cxn modelId="{69363EE2-11E1-4532-A315-1FBBFE801F0F}" type="presParOf" srcId="{D9117AE8-A23D-4EEF-8059-303873A85B21}" destId="{36EB9C22-AA65-4449-BC94-E8D0980449BD}" srcOrd="0" destOrd="0" presId="urn:microsoft.com/office/officeart/2005/8/layout/orgChart1"/>
    <dgm:cxn modelId="{DBFD3E40-570D-4295-B805-7989CB86BD4C}" type="presParOf" srcId="{D9117AE8-A23D-4EEF-8059-303873A85B21}" destId="{A9E1F168-F071-47DA-A569-6D3632127AE1}" srcOrd="1" destOrd="0" presId="urn:microsoft.com/office/officeart/2005/8/layout/orgChart1"/>
    <dgm:cxn modelId="{F3524338-87D6-4C6A-A2AF-DB2F60AC33E8}" type="presParOf" srcId="{4D3CDE79-CAE7-41C9-B69A-DD279F0101F5}" destId="{914F8EBD-1748-495E-AC5A-796EEF16569D}" srcOrd="1" destOrd="0" presId="urn:microsoft.com/office/officeart/2005/8/layout/orgChart1"/>
    <dgm:cxn modelId="{4B903421-8688-47E9-ABB7-C402AD6414F5}" type="presParOf" srcId="{914F8EBD-1748-495E-AC5A-796EEF16569D}" destId="{EB5116A0-0C68-4A16-9130-A948A980D4A7}" srcOrd="0" destOrd="0" presId="urn:microsoft.com/office/officeart/2005/8/layout/orgChart1"/>
    <dgm:cxn modelId="{4BC3AC18-3933-49A2-A997-C2C2C0AF0087}" type="presParOf" srcId="{914F8EBD-1748-495E-AC5A-796EEF16569D}" destId="{1BF46263-566F-43CA-8B41-D31F2003737A}" srcOrd="1" destOrd="0" presId="urn:microsoft.com/office/officeart/2005/8/layout/orgChart1"/>
    <dgm:cxn modelId="{15D494C1-3D4C-4404-A029-F48E10872F66}" type="presParOf" srcId="{1BF46263-566F-43CA-8B41-D31F2003737A}" destId="{C999C5A2-BB1E-41ED-97F4-161304F7C243}" srcOrd="0" destOrd="0" presId="urn:microsoft.com/office/officeart/2005/8/layout/orgChart1"/>
    <dgm:cxn modelId="{3BCC258B-48F7-483E-9DE7-3EE3F827E0B3}" type="presParOf" srcId="{C999C5A2-BB1E-41ED-97F4-161304F7C243}" destId="{1E6347D8-0080-48A1-A9BB-7A5EBB31E4DD}" srcOrd="0" destOrd="0" presId="urn:microsoft.com/office/officeart/2005/8/layout/orgChart1"/>
    <dgm:cxn modelId="{B82BE16F-59F0-462C-B180-9DC0DFB47741}" type="presParOf" srcId="{C999C5A2-BB1E-41ED-97F4-161304F7C243}" destId="{B1881F72-CBE4-44B3-9B23-0B852DED05CF}" srcOrd="1" destOrd="0" presId="urn:microsoft.com/office/officeart/2005/8/layout/orgChart1"/>
    <dgm:cxn modelId="{5B93B9E2-D9F3-415C-8F8B-75AAA92B5B89}" type="presParOf" srcId="{1BF46263-566F-43CA-8B41-D31F2003737A}" destId="{5B9C5F93-D95C-4460-ABAD-EEF1298D0733}" srcOrd="1" destOrd="0" presId="urn:microsoft.com/office/officeart/2005/8/layout/orgChart1"/>
    <dgm:cxn modelId="{FD1FB562-2082-4445-859F-F8799FC937BA}" type="presParOf" srcId="{1BF46263-566F-43CA-8B41-D31F2003737A}" destId="{7499B582-FE07-4855-8146-D2A98B00A1E2}" srcOrd="2" destOrd="0" presId="urn:microsoft.com/office/officeart/2005/8/layout/orgChart1"/>
    <dgm:cxn modelId="{674452AB-4F4B-49BD-B599-42F87153AB22}" type="presParOf" srcId="{4D3CDE79-CAE7-41C9-B69A-DD279F0101F5}" destId="{E5187467-4D33-4462-98F1-7642877DA93A}" srcOrd="2" destOrd="0" presId="urn:microsoft.com/office/officeart/2005/8/layout/orgChart1"/>
    <dgm:cxn modelId="{37F86A80-DBB2-4644-B38B-68336F2B15AD}" type="presParOf" srcId="{C01D1427-5EBF-4BC2-98D5-D3B4FAC7D8CD}" destId="{2C020BB3-2E09-41AC-AC23-161EF5381865}" srcOrd="2" destOrd="0" presId="urn:microsoft.com/office/officeart/2005/8/layout/orgChart1"/>
    <dgm:cxn modelId="{E7480F33-AB1D-477E-8CD1-0A2EEC820B8E}" type="presParOf" srcId="{C01D1427-5EBF-4BC2-98D5-D3B4FAC7D8CD}" destId="{CE7FCA33-A935-41AE-9552-9E7C20FE92D5}" srcOrd="3" destOrd="0" presId="urn:microsoft.com/office/officeart/2005/8/layout/orgChart1"/>
    <dgm:cxn modelId="{E974CE26-56F4-4187-9469-FA4197B9B2A7}" type="presParOf" srcId="{CE7FCA33-A935-41AE-9552-9E7C20FE92D5}" destId="{B6C64023-479F-42E6-93E7-8759F6051F5D}" srcOrd="0" destOrd="0" presId="urn:microsoft.com/office/officeart/2005/8/layout/orgChart1"/>
    <dgm:cxn modelId="{227569AA-B134-425C-9DB0-F785F1B834D0}" type="presParOf" srcId="{B6C64023-479F-42E6-93E7-8759F6051F5D}" destId="{E2CDCCE7-0425-468E-B0D1-296767F3FABC}" srcOrd="0" destOrd="0" presId="urn:microsoft.com/office/officeart/2005/8/layout/orgChart1"/>
    <dgm:cxn modelId="{C8F4924E-7003-4BA7-BD79-6CC4D8559F60}" type="presParOf" srcId="{B6C64023-479F-42E6-93E7-8759F6051F5D}" destId="{D5F528FD-7B75-4AD2-8BEB-9FA06FB93336}" srcOrd="1" destOrd="0" presId="urn:microsoft.com/office/officeart/2005/8/layout/orgChart1"/>
    <dgm:cxn modelId="{EAFB13C9-AEC3-48BF-BDD3-E49B6FA1D680}" type="presParOf" srcId="{CE7FCA33-A935-41AE-9552-9E7C20FE92D5}" destId="{98C2192E-5AD8-43EC-831F-CA895ADF3E19}" srcOrd="1" destOrd="0" presId="urn:microsoft.com/office/officeart/2005/8/layout/orgChart1"/>
    <dgm:cxn modelId="{42A04604-4415-4045-BFC9-39A3E15AAD2D}" type="presParOf" srcId="{98C2192E-5AD8-43EC-831F-CA895ADF3E19}" destId="{830D5591-04DD-4AA4-AD41-952545705D17}" srcOrd="0" destOrd="0" presId="urn:microsoft.com/office/officeart/2005/8/layout/orgChart1"/>
    <dgm:cxn modelId="{472AADA7-5582-4C91-B73A-79C37F7269A9}" type="presParOf" srcId="{98C2192E-5AD8-43EC-831F-CA895ADF3E19}" destId="{2B1BEF9B-D10E-47AF-BA78-21DB4D20D8FB}" srcOrd="1" destOrd="0" presId="urn:microsoft.com/office/officeart/2005/8/layout/orgChart1"/>
    <dgm:cxn modelId="{1E2DC6FA-7D42-4762-8F45-D4D3726E2B55}" type="presParOf" srcId="{2B1BEF9B-D10E-47AF-BA78-21DB4D20D8FB}" destId="{075910BF-6E2E-4C23-BF64-D844EEC18725}" srcOrd="0" destOrd="0" presId="urn:microsoft.com/office/officeart/2005/8/layout/orgChart1"/>
    <dgm:cxn modelId="{7D7A89AF-7D9C-43D3-95BE-577EAF242EB8}" type="presParOf" srcId="{075910BF-6E2E-4C23-BF64-D844EEC18725}" destId="{4B6CBB5A-7C88-405E-9BD6-F2A513674C2D}" srcOrd="0" destOrd="0" presId="urn:microsoft.com/office/officeart/2005/8/layout/orgChart1"/>
    <dgm:cxn modelId="{7C10F44D-B828-4264-B49E-D81D9F344123}" type="presParOf" srcId="{075910BF-6E2E-4C23-BF64-D844EEC18725}" destId="{218EE90D-E924-4B2E-8E4A-B06668E7F5B8}" srcOrd="1" destOrd="0" presId="urn:microsoft.com/office/officeart/2005/8/layout/orgChart1"/>
    <dgm:cxn modelId="{57581971-57CE-4157-991C-5D76D1931506}" type="presParOf" srcId="{2B1BEF9B-D10E-47AF-BA78-21DB4D20D8FB}" destId="{D3A18D04-B3FD-4E41-9893-66F30B392554}" srcOrd="1" destOrd="0" presId="urn:microsoft.com/office/officeart/2005/8/layout/orgChart1"/>
    <dgm:cxn modelId="{F0BF3BBB-A87B-44A4-AC7B-BCFD506BDBAA}" type="presParOf" srcId="{2B1BEF9B-D10E-47AF-BA78-21DB4D20D8FB}" destId="{3F07585E-28EC-4AD9-9A69-C1637845F9EE}" srcOrd="2" destOrd="0" presId="urn:microsoft.com/office/officeart/2005/8/layout/orgChart1"/>
    <dgm:cxn modelId="{6A057768-80C8-47F3-A0A2-E2F0F65E7D81}" type="presParOf" srcId="{CE7FCA33-A935-41AE-9552-9E7C20FE92D5}" destId="{FFB91D35-DE2F-4CE4-B768-945151F37896}" srcOrd="2" destOrd="0" presId="urn:microsoft.com/office/officeart/2005/8/layout/orgChart1"/>
    <dgm:cxn modelId="{32332769-586D-4DC3-9F19-534278BF0583}" type="presParOf" srcId="{03A9ACDB-5F7C-42DE-88E3-6593B833AB89}" destId="{AF795B41-A5A6-4C6A-AD5B-B6CCFC9D7157}" srcOrd="2" destOrd="0" presId="urn:microsoft.com/office/officeart/2005/8/layout/orgChart1"/>
    <dgm:cxn modelId="{831DF2DB-D6C8-448E-AEA1-E4BB818BC750}" type="presParOf" srcId="{B86EF471-F5D0-4CB5-BFDE-2E940C76AB30}" destId="{C034485A-297A-4C99-AB9A-908B6FB6431E}" srcOrd="1" destOrd="0" presId="urn:microsoft.com/office/officeart/2005/8/layout/orgChart1"/>
    <dgm:cxn modelId="{4E69A096-DC30-437D-ADCF-24B13C7FE783}" type="presParOf" srcId="{C034485A-297A-4C99-AB9A-908B6FB6431E}" destId="{25BA9C27-A9F0-4070-B15B-ABE8A6B7E775}" srcOrd="0" destOrd="0" presId="urn:microsoft.com/office/officeart/2005/8/layout/orgChart1"/>
    <dgm:cxn modelId="{462AAC0E-2B6F-48B1-912C-4CAC3A7F556E}" type="presParOf" srcId="{25BA9C27-A9F0-4070-B15B-ABE8A6B7E775}" destId="{B1D3D76F-CA16-403B-9AC9-6AC34CC79FC8}" srcOrd="0" destOrd="0" presId="urn:microsoft.com/office/officeart/2005/8/layout/orgChart1"/>
    <dgm:cxn modelId="{9FE8B4B1-1D2B-4624-B347-17A88ED0E002}" type="presParOf" srcId="{25BA9C27-A9F0-4070-B15B-ABE8A6B7E775}" destId="{9AE30890-F3AC-46DC-A52C-C1941E21FCE4}" srcOrd="1" destOrd="0" presId="urn:microsoft.com/office/officeart/2005/8/layout/orgChart1"/>
    <dgm:cxn modelId="{9D87349D-DF99-4B4F-83C4-5BEA7F656036}" type="presParOf" srcId="{C034485A-297A-4C99-AB9A-908B6FB6431E}" destId="{46D02C19-589A-4BD2-BE30-5B3E2C0BEBCE}" srcOrd="1" destOrd="0" presId="urn:microsoft.com/office/officeart/2005/8/layout/orgChart1"/>
    <dgm:cxn modelId="{0452E0BE-AF0E-4D20-905A-03A48F843C3E}" type="presParOf" srcId="{46D02C19-589A-4BD2-BE30-5B3E2C0BEBCE}" destId="{293D65F7-AB1A-48A4-8E4E-DDBFC0217AC1}" srcOrd="0" destOrd="0" presId="urn:microsoft.com/office/officeart/2005/8/layout/orgChart1"/>
    <dgm:cxn modelId="{46402238-965B-4A26-B5A1-260D9570C909}" type="presParOf" srcId="{46D02C19-589A-4BD2-BE30-5B3E2C0BEBCE}" destId="{B2583D85-A0DF-4DCD-97F2-89799796BA99}" srcOrd="1" destOrd="0" presId="urn:microsoft.com/office/officeart/2005/8/layout/orgChart1"/>
    <dgm:cxn modelId="{44386AB5-91B6-446B-9528-CA19455C24C3}" type="presParOf" srcId="{B2583D85-A0DF-4DCD-97F2-89799796BA99}" destId="{07C7DDE8-9377-4F9E-BD73-1713A03ABD44}" srcOrd="0" destOrd="0" presId="urn:microsoft.com/office/officeart/2005/8/layout/orgChart1"/>
    <dgm:cxn modelId="{F116443B-B5D2-4134-B090-07E948A49D95}" type="presParOf" srcId="{07C7DDE8-9377-4F9E-BD73-1713A03ABD44}" destId="{2F6BC818-0F69-494A-8B8F-9A21287181FD}" srcOrd="0" destOrd="0" presId="urn:microsoft.com/office/officeart/2005/8/layout/orgChart1"/>
    <dgm:cxn modelId="{96A8A794-C1F9-4D56-99F6-D8CDC1FAECF9}" type="presParOf" srcId="{07C7DDE8-9377-4F9E-BD73-1713A03ABD44}" destId="{D0946D2D-AB92-4D50-95CE-CDE53CF5CEA7}" srcOrd="1" destOrd="0" presId="urn:microsoft.com/office/officeart/2005/8/layout/orgChart1"/>
    <dgm:cxn modelId="{165F9A25-DDEA-455B-A8D6-F8D37D53948B}" type="presParOf" srcId="{B2583D85-A0DF-4DCD-97F2-89799796BA99}" destId="{B634E410-9692-45F5-9C76-C4F61B8E7B71}" srcOrd="1" destOrd="0" presId="urn:microsoft.com/office/officeart/2005/8/layout/orgChart1"/>
    <dgm:cxn modelId="{BE53A7A0-7BAC-4DA1-843C-597C2C4948CB}" type="presParOf" srcId="{B634E410-9692-45F5-9C76-C4F61B8E7B71}" destId="{39BE49C4-231B-4F6F-AC8E-CF6891D14E36}" srcOrd="0" destOrd="0" presId="urn:microsoft.com/office/officeart/2005/8/layout/orgChart1"/>
    <dgm:cxn modelId="{00AF38D1-79D4-4FBB-859E-62764E163B97}" type="presParOf" srcId="{B634E410-9692-45F5-9C76-C4F61B8E7B71}" destId="{1469C2A8-5D16-4ACD-A2D3-5803F0375E97}" srcOrd="1" destOrd="0" presId="urn:microsoft.com/office/officeart/2005/8/layout/orgChart1"/>
    <dgm:cxn modelId="{F5D4CD30-4C4B-4392-A823-12E5079C4DBA}" type="presParOf" srcId="{1469C2A8-5D16-4ACD-A2D3-5803F0375E97}" destId="{A7EA8F74-AB59-479F-A8C8-5ECAD9936E46}" srcOrd="0" destOrd="0" presId="urn:microsoft.com/office/officeart/2005/8/layout/orgChart1"/>
    <dgm:cxn modelId="{F49C0B42-5AAA-4B22-9B5E-0C005E0153E0}" type="presParOf" srcId="{A7EA8F74-AB59-479F-A8C8-5ECAD9936E46}" destId="{85E36B2B-467C-4DD1-BB61-CCA431C19B76}" srcOrd="0" destOrd="0" presId="urn:microsoft.com/office/officeart/2005/8/layout/orgChart1"/>
    <dgm:cxn modelId="{10A9B29B-D8A7-4B1E-AD7F-B85A06D99DA5}" type="presParOf" srcId="{A7EA8F74-AB59-479F-A8C8-5ECAD9936E46}" destId="{D74C7BB1-AA9E-44A4-884F-BECABE665663}" srcOrd="1" destOrd="0" presId="urn:microsoft.com/office/officeart/2005/8/layout/orgChart1"/>
    <dgm:cxn modelId="{654F79C5-A1CF-400F-AE68-469124BE1AF3}" type="presParOf" srcId="{1469C2A8-5D16-4ACD-A2D3-5803F0375E97}" destId="{7AF11E43-5105-41E9-BE69-937B49211CEA}" srcOrd="1" destOrd="0" presId="urn:microsoft.com/office/officeart/2005/8/layout/orgChart1"/>
    <dgm:cxn modelId="{3047263E-A5CB-4B48-A381-E83E4E292216}" type="presParOf" srcId="{1469C2A8-5D16-4ACD-A2D3-5803F0375E97}" destId="{56E288E9-11C2-4E0C-8947-9C219DEEF47A}" srcOrd="2" destOrd="0" presId="urn:microsoft.com/office/officeart/2005/8/layout/orgChart1"/>
    <dgm:cxn modelId="{05AC5522-1C22-4E7F-A448-9C018EE467A9}" type="presParOf" srcId="{B634E410-9692-45F5-9C76-C4F61B8E7B71}" destId="{B482D977-433B-4F68-8BAC-B91F5787B936}" srcOrd="2" destOrd="0" presId="urn:microsoft.com/office/officeart/2005/8/layout/orgChart1"/>
    <dgm:cxn modelId="{4A08C202-06D2-4E12-ACC3-A3EF92A3B89D}" type="presParOf" srcId="{B634E410-9692-45F5-9C76-C4F61B8E7B71}" destId="{5AD75FA2-B922-41A9-8C25-B1DB4D4BF947}" srcOrd="3" destOrd="0" presId="urn:microsoft.com/office/officeart/2005/8/layout/orgChart1"/>
    <dgm:cxn modelId="{DBC8D95F-BE7D-4722-9517-659C721B113A}" type="presParOf" srcId="{5AD75FA2-B922-41A9-8C25-B1DB4D4BF947}" destId="{6FF9836A-0B85-4DB9-9885-CEFC8EBFB074}" srcOrd="0" destOrd="0" presId="urn:microsoft.com/office/officeart/2005/8/layout/orgChart1"/>
    <dgm:cxn modelId="{89003860-642A-4C26-9C12-1A7A82F51764}" type="presParOf" srcId="{6FF9836A-0B85-4DB9-9885-CEFC8EBFB074}" destId="{FE7C1223-82F2-4601-9A12-235D54B9D68B}" srcOrd="0" destOrd="0" presId="urn:microsoft.com/office/officeart/2005/8/layout/orgChart1"/>
    <dgm:cxn modelId="{ADE27280-F2C8-4238-8E23-5D1E1A5BE1FC}" type="presParOf" srcId="{6FF9836A-0B85-4DB9-9885-CEFC8EBFB074}" destId="{B4CD6068-71C1-460D-BE90-51A3EF806BB8}" srcOrd="1" destOrd="0" presId="urn:microsoft.com/office/officeart/2005/8/layout/orgChart1"/>
    <dgm:cxn modelId="{621F2178-88BF-462B-93F6-E1225DA4AE39}" type="presParOf" srcId="{5AD75FA2-B922-41A9-8C25-B1DB4D4BF947}" destId="{4F0657EB-9D65-48AB-9521-9A82B93B760D}" srcOrd="1" destOrd="0" presId="urn:microsoft.com/office/officeart/2005/8/layout/orgChart1"/>
    <dgm:cxn modelId="{FBCAFD12-BDC1-4B5B-B020-A18C406F758B}" type="presParOf" srcId="{5AD75FA2-B922-41A9-8C25-B1DB4D4BF947}" destId="{6DAE730D-06BC-44E8-B5A5-2283CB3B4F25}" srcOrd="2" destOrd="0" presId="urn:microsoft.com/office/officeart/2005/8/layout/orgChart1"/>
    <dgm:cxn modelId="{1A26F33B-97CF-48CE-89A9-F555D4BC7BD1}" type="presParOf" srcId="{B634E410-9692-45F5-9C76-C4F61B8E7B71}" destId="{BDA29162-EDF3-4E1E-95A8-2D7378DD530B}" srcOrd="4" destOrd="0" presId="urn:microsoft.com/office/officeart/2005/8/layout/orgChart1"/>
    <dgm:cxn modelId="{4E16DFFB-74EE-4E86-AC58-5D5A0761C897}" type="presParOf" srcId="{B634E410-9692-45F5-9C76-C4F61B8E7B71}" destId="{A88C82F2-B33A-4CAC-9CA4-BDDE703C8A96}" srcOrd="5" destOrd="0" presId="urn:microsoft.com/office/officeart/2005/8/layout/orgChart1"/>
    <dgm:cxn modelId="{57485D3D-4A96-4909-9859-CD2A6331C28E}" type="presParOf" srcId="{A88C82F2-B33A-4CAC-9CA4-BDDE703C8A96}" destId="{E6ABAE54-98A7-47B4-84F4-74A1D8206237}" srcOrd="0" destOrd="0" presId="urn:microsoft.com/office/officeart/2005/8/layout/orgChart1"/>
    <dgm:cxn modelId="{0220132C-9299-4781-B321-857F597CD726}" type="presParOf" srcId="{E6ABAE54-98A7-47B4-84F4-74A1D8206237}" destId="{4FC75814-6E72-4EE8-85AE-66218226398B}" srcOrd="0" destOrd="0" presId="urn:microsoft.com/office/officeart/2005/8/layout/orgChart1"/>
    <dgm:cxn modelId="{F8884E43-3D88-4CEF-BA39-C4CDE4F78CEF}" type="presParOf" srcId="{E6ABAE54-98A7-47B4-84F4-74A1D8206237}" destId="{D5F05281-7E46-43A6-B402-B533A471BB6A}" srcOrd="1" destOrd="0" presId="urn:microsoft.com/office/officeart/2005/8/layout/orgChart1"/>
    <dgm:cxn modelId="{5A563ABD-0441-41E1-BF4C-19B8F2C6CEB3}" type="presParOf" srcId="{A88C82F2-B33A-4CAC-9CA4-BDDE703C8A96}" destId="{AEEC86F1-625D-4511-A536-8AD23BDE5343}" srcOrd="1" destOrd="0" presId="urn:microsoft.com/office/officeart/2005/8/layout/orgChart1"/>
    <dgm:cxn modelId="{988F3A04-970E-4E55-8D61-8997FB8A5F07}" type="presParOf" srcId="{A88C82F2-B33A-4CAC-9CA4-BDDE703C8A96}" destId="{D6F3521F-2F91-47B1-A164-0252B520392C}" srcOrd="2" destOrd="0" presId="urn:microsoft.com/office/officeart/2005/8/layout/orgChart1"/>
    <dgm:cxn modelId="{DFC174DA-6344-4374-8724-F7AA39C7412B}" type="presParOf" srcId="{B2583D85-A0DF-4DCD-97F2-89799796BA99}" destId="{48D44FBB-59C6-44A6-A677-EC2C19281614}" srcOrd="2" destOrd="0" presId="urn:microsoft.com/office/officeart/2005/8/layout/orgChart1"/>
    <dgm:cxn modelId="{DA01326C-956E-4284-9DC5-FEE42E536420}" type="presParOf" srcId="{46D02C19-589A-4BD2-BE30-5B3E2C0BEBCE}" destId="{5D085D5A-E335-4048-9895-D9293D8676EF}" srcOrd="2" destOrd="0" presId="urn:microsoft.com/office/officeart/2005/8/layout/orgChart1"/>
    <dgm:cxn modelId="{9582C7ED-C982-4981-B105-7586049DB323}" type="presParOf" srcId="{46D02C19-589A-4BD2-BE30-5B3E2C0BEBCE}" destId="{20EC5A3C-72CF-4BD8-98F1-4BEA26AB40D9}" srcOrd="3" destOrd="0" presId="urn:microsoft.com/office/officeart/2005/8/layout/orgChart1"/>
    <dgm:cxn modelId="{14551D32-A72D-4EC5-9C1A-E670CDDB1C74}" type="presParOf" srcId="{20EC5A3C-72CF-4BD8-98F1-4BEA26AB40D9}" destId="{7321C8F1-279D-45F1-AC91-7A5E083BEC4F}" srcOrd="0" destOrd="0" presId="urn:microsoft.com/office/officeart/2005/8/layout/orgChart1"/>
    <dgm:cxn modelId="{55EB9A70-A391-42B7-BA7A-CF7896217235}" type="presParOf" srcId="{7321C8F1-279D-45F1-AC91-7A5E083BEC4F}" destId="{F20B9693-F221-49F3-ADA8-B09F8C1FD69A}" srcOrd="0" destOrd="0" presId="urn:microsoft.com/office/officeart/2005/8/layout/orgChart1"/>
    <dgm:cxn modelId="{58F7E140-1826-4CC2-9CA0-A55002FBDB11}" type="presParOf" srcId="{7321C8F1-279D-45F1-AC91-7A5E083BEC4F}" destId="{CCC0F731-85EC-4338-8825-C090377D27EC}" srcOrd="1" destOrd="0" presId="urn:microsoft.com/office/officeart/2005/8/layout/orgChart1"/>
    <dgm:cxn modelId="{F5A29855-A334-4BD4-BCBF-E8E0B58A825C}" type="presParOf" srcId="{20EC5A3C-72CF-4BD8-98F1-4BEA26AB40D9}" destId="{480830DC-D5F2-419A-8369-6EF3D9FAABA4}" srcOrd="1" destOrd="0" presId="urn:microsoft.com/office/officeart/2005/8/layout/orgChart1"/>
    <dgm:cxn modelId="{5C5B28D2-61E1-402C-BEEE-3C97ADEA0E6F}" type="presParOf" srcId="{480830DC-D5F2-419A-8369-6EF3D9FAABA4}" destId="{C06B0F59-2382-4C17-BB92-4EB48328B298}" srcOrd="0" destOrd="0" presId="urn:microsoft.com/office/officeart/2005/8/layout/orgChart1"/>
    <dgm:cxn modelId="{A2EEEF99-F525-4B16-9A8C-354DA6DA33EC}" type="presParOf" srcId="{480830DC-D5F2-419A-8369-6EF3D9FAABA4}" destId="{CE0EC53D-2DF0-4BD1-926E-4417D32D8538}" srcOrd="1" destOrd="0" presId="urn:microsoft.com/office/officeart/2005/8/layout/orgChart1"/>
    <dgm:cxn modelId="{54865D41-1304-4FB0-95B6-C36680EB944D}" type="presParOf" srcId="{CE0EC53D-2DF0-4BD1-926E-4417D32D8538}" destId="{5139A9A7-AE4E-467D-A3EA-EF47CF2ABD9C}" srcOrd="0" destOrd="0" presId="urn:microsoft.com/office/officeart/2005/8/layout/orgChart1"/>
    <dgm:cxn modelId="{6035FF85-E036-4166-AC81-8AD7F4DD4814}" type="presParOf" srcId="{5139A9A7-AE4E-467D-A3EA-EF47CF2ABD9C}" destId="{B1988012-C0EE-4FED-B081-C116ED88CA6E}" srcOrd="0" destOrd="0" presId="urn:microsoft.com/office/officeart/2005/8/layout/orgChart1"/>
    <dgm:cxn modelId="{E7B8B699-9C69-4E20-9EA7-056C5764C0B0}" type="presParOf" srcId="{5139A9A7-AE4E-467D-A3EA-EF47CF2ABD9C}" destId="{B894AF28-49F9-4437-87D0-A84BB6B71FA2}" srcOrd="1" destOrd="0" presId="urn:microsoft.com/office/officeart/2005/8/layout/orgChart1"/>
    <dgm:cxn modelId="{B204F977-A7E9-4842-A9B5-56C241B203EC}" type="presParOf" srcId="{CE0EC53D-2DF0-4BD1-926E-4417D32D8538}" destId="{FFC4E963-ED79-43E8-AEB0-2590E70B7B77}" srcOrd="1" destOrd="0" presId="urn:microsoft.com/office/officeart/2005/8/layout/orgChart1"/>
    <dgm:cxn modelId="{7EF4EE13-F15D-47CB-91F9-5FF9BD5DE89C}" type="presParOf" srcId="{CE0EC53D-2DF0-4BD1-926E-4417D32D8538}" destId="{91AB5A1B-2534-43DF-B919-DAA6672EEAC6}" srcOrd="2" destOrd="0" presId="urn:microsoft.com/office/officeart/2005/8/layout/orgChart1"/>
    <dgm:cxn modelId="{0DC10296-1146-4FCC-9D2A-6D763D95056F}" type="presParOf" srcId="{480830DC-D5F2-419A-8369-6EF3D9FAABA4}" destId="{0B5F0839-0068-45CF-A59A-EAE7D477D02C}" srcOrd="2" destOrd="0" presId="urn:microsoft.com/office/officeart/2005/8/layout/orgChart1"/>
    <dgm:cxn modelId="{1C04B973-8B15-4F6C-B5BE-C148E55EC844}" type="presParOf" srcId="{480830DC-D5F2-419A-8369-6EF3D9FAABA4}" destId="{64AA0D71-B717-4CD3-8ED9-250AF387F1F5}" srcOrd="3" destOrd="0" presId="urn:microsoft.com/office/officeart/2005/8/layout/orgChart1"/>
    <dgm:cxn modelId="{54F0EB59-0FF0-4CED-8ED8-AC81A10E81AD}" type="presParOf" srcId="{64AA0D71-B717-4CD3-8ED9-250AF387F1F5}" destId="{CB4813C5-857C-4DCB-B7C2-EB51E9FB65B3}" srcOrd="0" destOrd="0" presId="urn:microsoft.com/office/officeart/2005/8/layout/orgChart1"/>
    <dgm:cxn modelId="{A65D0C61-9836-4ABB-9E71-3D2ACFCAB368}" type="presParOf" srcId="{CB4813C5-857C-4DCB-B7C2-EB51E9FB65B3}" destId="{C801C002-3385-4B22-BBBF-B4236458F631}" srcOrd="0" destOrd="0" presId="urn:microsoft.com/office/officeart/2005/8/layout/orgChart1"/>
    <dgm:cxn modelId="{AC8F173C-84A8-4C36-A11A-FCEA6A4372AF}" type="presParOf" srcId="{CB4813C5-857C-4DCB-B7C2-EB51E9FB65B3}" destId="{0D335E1D-EC3E-4A7D-BB56-CE7F5999E0C4}" srcOrd="1" destOrd="0" presId="urn:microsoft.com/office/officeart/2005/8/layout/orgChart1"/>
    <dgm:cxn modelId="{80A9FE72-322E-4D4D-B60B-9A1C94207214}" type="presParOf" srcId="{64AA0D71-B717-4CD3-8ED9-250AF387F1F5}" destId="{20FBD83D-9600-4B26-8F15-828A8FB329C4}" srcOrd="1" destOrd="0" presId="urn:microsoft.com/office/officeart/2005/8/layout/orgChart1"/>
    <dgm:cxn modelId="{D1FDFD6E-4796-467D-8544-353A61F7A93E}" type="presParOf" srcId="{64AA0D71-B717-4CD3-8ED9-250AF387F1F5}" destId="{CFD241B3-1776-45A1-A2BF-E1B66CB44F12}" srcOrd="2" destOrd="0" presId="urn:microsoft.com/office/officeart/2005/8/layout/orgChart1"/>
    <dgm:cxn modelId="{1D67C363-EECE-41AD-A651-685C899FD491}" type="presParOf" srcId="{480830DC-D5F2-419A-8369-6EF3D9FAABA4}" destId="{606A51DC-635C-4574-9E59-CCE1A52C8C79}" srcOrd="4" destOrd="0" presId="urn:microsoft.com/office/officeart/2005/8/layout/orgChart1"/>
    <dgm:cxn modelId="{8EBCD1DD-0EFA-4205-BEF0-4ED17A34BA03}" type="presParOf" srcId="{480830DC-D5F2-419A-8369-6EF3D9FAABA4}" destId="{843FA5B2-2873-4754-8D8E-883C5C5A9DDC}" srcOrd="5" destOrd="0" presId="urn:microsoft.com/office/officeart/2005/8/layout/orgChart1"/>
    <dgm:cxn modelId="{FCD2435E-8B0B-417C-945C-12562D79DBB0}" type="presParOf" srcId="{843FA5B2-2873-4754-8D8E-883C5C5A9DDC}" destId="{B52D7415-6F2E-4898-A260-BF85A4865BB7}" srcOrd="0" destOrd="0" presId="urn:microsoft.com/office/officeart/2005/8/layout/orgChart1"/>
    <dgm:cxn modelId="{2BA7CFAE-47C4-4394-B7AE-066A93AB5B57}" type="presParOf" srcId="{B52D7415-6F2E-4898-A260-BF85A4865BB7}" destId="{4C6536D6-0F31-4A5B-A455-AB8C95A15728}" srcOrd="0" destOrd="0" presId="urn:microsoft.com/office/officeart/2005/8/layout/orgChart1"/>
    <dgm:cxn modelId="{EFFBCC58-A414-4A26-94DD-FE6DA0127488}" type="presParOf" srcId="{B52D7415-6F2E-4898-A260-BF85A4865BB7}" destId="{21E08F39-D005-48C2-9FD9-FB516F74E8CD}" srcOrd="1" destOrd="0" presId="urn:microsoft.com/office/officeart/2005/8/layout/orgChart1"/>
    <dgm:cxn modelId="{2828D699-990D-445D-B5D1-7E4F9DC69B19}" type="presParOf" srcId="{843FA5B2-2873-4754-8D8E-883C5C5A9DDC}" destId="{703B0AC7-120D-4F4B-BFEF-4CC15EE96BDA}" srcOrd="1" destOrd="0" presId="urn:microsoft.com/office/officeart/2005/8/layout/orgChart1"/>
    <dgm:cxn modelId="{92CF7B83-9C2E-479D-8FFF-11C11B5B02E9}" type="presParOf" srcId="{843FA5B2-2873-4754-8D8E-883C5C5A9DDC}" destId="{FBFE43C4-A2E0-450D-A285-DCAF09AE0130}" srcOrd="2" destOrd="0" presId="urn:microsoft.com/office/officeart/2005/8/layout/orgChart1"/>
    <dgm:cxn modelId="{701E8669-16B1-4B11-A84A-E969B9C3892D}" type="presParOf" srcId="{20EC5A3C-72CF-4BD8-98F1-4BEA26AB40D9}" destId="{52E6674B-2AFA-43FE-B8F4-83358C9FC606}" srcOrd="2" destOrd="0" presId="urn:microsoft.com/office/officeart/2005/8/layout/orgChart1"/>
    <dgm:cxn modelId="{CEB0FE86-3C53-48B4-BC5B-A8568D763275}" type="presParOf" srcId="{46D02C19-589A-4BD2-BE30-5B3E2C0BEBCE}" destId="{CC5F4767-40E6-4383-A019-E04FA5E8E733}" srcOrd="4" destOrd="0" presId="urn:microsoft.com/office/officeart/2005/8/layout/orgChart1"/>
    <dgm:cxn modelId="{E9580FBA-C376-4357-8ACD-D2BD44EBAC0D}" type="presParOf" srcId="{46D02C19-589A-4BD2-BE30-5B3E2C0BEBCE}" destId="{4E246FD6-F855-402F-BE06-39287DFDE426}" srcOrd="5" destOrd="0" presId="urn:microsoft.com/office/officeart/2005/8/layout/orgChart1"/>
    <dgm:cxn modelId="{B3E68A5F-5341-4A89-B4F4-92F42BD82933}" type="presParOf" srcId="{4E246FD6-F855-402F-BE06-39287DFDE426}" destId="{300008E9-E799-4B5E-9936-0E8FB47365AD}" srcOrd="0" destOrd="0" presId="urn:microsoft.com/office/officeart/2005/8/layout/orgChart1"/>
    <dgm:cxn modelId="{F17CC3AD-21E3-4AAC-8E09-0EDE6F45C154}" type="presParOf" srcId="{300008E9-E799-4B5E-9936-0E8FB47365AD}" destId="{0405CD21-EDAF-4BAA-8F57-5BA128636ABB}" srcOrd="0" destOrd="0" presId="urn:microsoft.com/office/officeart/2005/8/layout/orgChart1"/>
    <dgm:cxn modelId="{8E80E16B-4DE2-4942-872E-19DCE0500722}" type="presParOf" srcId="{300008E9-E799-4B5E-9936-0E8FB47365AD}" destId="{A6E30079-DAE5-46F9-B8BF-F2F041251641}" srcOrd="1" destOrd="0" presId="urn:microsoft.com/office/officeart/2005/8/layout/orgChart1"/>
    <dgm:cxn modelId="{E86BB882-B180-4634-8E3D-D5B30233427F}" type="presParOf" srcId="{4E246FD6-F855-402F-BE06-39287DFDE426}" destId="{7D5C5FDA-EC70-403C-B32A-2DBDCD6DD110}" srcOrd="1" destOrd="0" presId="urn:microsoft.com/office/officeart/2005/8/layout/orgChart1"/>
    <dgm:cxn modelId="{44718FDB-913E-426E-9CBE-00558D247F20}" type="presParOf" srcId="{7D5C5FDA-EC70-403C-B32A-2DBDCD6DD110}" destId="{ABB3470F-52BF-4220-B733-11B1AE0C436D}" srcOrd="0" destOrd="0" presId="urn:microsoft.com/office/officeart/2005/8/layout/orgChart1"/>
    <dgm:cxn modelId="{C7C039C1-5426-4276-8E8F-7C5F321419DD}" type="presParOf" srcId="{7D5C5FDA-EC70-403C-B32A-2DBDCD6DD110}" destId="{71B49D0E-3EAB-490C-BD7C-1AF8B997F677}" srcOrd="1" destOrd="0" presId="urn:microsoft.com/office/officeart/2005/8/layout/orgChart1"/>
    <dgm:cxn modelId="{F066F836-95EE-44D6-B6BD-5C1C0EB946BA}" type="presParOf" srcId="{71B49D0E-3EAB-490C-BD7C-1AF8B997F677}" destId="{B7C4CCCD-B9A2-4CC5-A05B-156C7E89F0EF}" srcOrd="0" destOrd="0" presId="urn:microsoft.com/office/officeart/2005/8/layout/orgChart1"/>
    <dgm:cxn modelId="{1530E09A-51F5-4D8F-AEDB-BA6369691061}" type="presParOf" srcId="{B7C4CCCD-B9A2-4CC5-A05B-156C7E89F0EF}" destId="{265FB24B-1C0D-4DD7-B2B7-1DF4F27002C9}" srcOrd="0" destOrd="0" presId="urn:microsoft.com/office/officeart/2005/8/layout/orgChart1"/>
    <dgm:cxn modelId="{B24CD7EB-CC23-4785-9ECC-5E2353A2EB61}" type="presParOf" srcId="{B7C4CCCD-B9A2-4CC5-A05B-156C7E89F0EF}" destId="{0D006C36-F21B-4E85-B907-683165448305}" srcOrd="1" destOrd="0" presId="urn:microsoft.com/office/officeart/2005/8/layout/orgChart1"/>
    <dgm:cxn modelId="{8D2C741E-D96F-4CD8-A564-D4002E763568}" type="presParOf" srcId="{71B49D0E-3EAB-490C-BD7C-1AF8B997F677}" destId="{EA58F070-0F9D-41EE-8D52-183ACCA52A7B}" srcOrd="1" destOrd="0" presId="urn:microsoft.com/office/officeart/2005/8/layout/orgChart1"/>
    <dgm:cxn modelId="{F77CFF8A-0397-48E6-8281-F2DD406EDE9A}" type="presParOf" srcId="{71B49D0E-3EAB-490C-BD7C-1AF8B997F677}" destId="{3BEA4850-2297-417B-B1EB-35CF2B2B3F1E}" srcOrd="2" destOrd="0" presId="urn:microsoft.com/office/officeart/2005/8/layout/orgChart1"/>
    <dgm:cxn modelId="{E2D498A3-AF11-4969-95E3-AFA67E867F42}" type="presParOf" srcId="{7D5C5FDA-EC70-403C-B32A-2DBDCD6DD110}" destId="{ED8D3870-5FA1-47D8-95DC-F2925B38F609}" srcOrd="2" destOrd="0" presId="urn:microsoft.com/office/officeart/2005/8/layout/orgChart1"/>
    <dgm:cxn modelId="{1FBC56EB-674F-4F78-A391-BC2563816AFE}" type="presParOf" srcId="{7D5C5FDA-EC70-403C-B32A-2DBDCD6DD110}" destId="{942617C7-1A36-4C4F-A7B0-0DB982689AB0}" srcOrd="3" destOrd="0" presId="urn:microsoft.com/office/officeart/2005/8/layout/orgChart1"/>
    <dgm:cxn modelId="{FC937DD1-683E-4CA1-90C0-9E1831B4713D}" type="presParOf" srcId="{942617C7-1A36-4C4F-A7B0-0DB982689AB0}" destId="{AF42C2A8-1D90-4BEA-86C6-339BF6939E83}" srcOrd="0" destOrd="0" presId="urn:microsoft.com/office/officeart/2005/8/layout/orgChart1"/>
    <dgm:cxn modelId="{D0E0B385-454B-4A0F-BEEB-E8B65326987E}" type="presParOf" srcId="{AF42C2A8-1D90-4BEA-86C6-339BF6939E83}" destId="{78B15E4F-33D8-49F9-99E9-7E41B5878154}" srcOrd="0" destOrd="0" presId="urn:microsoft.com/office/officeart/2005/8/layout/orgChart1"/>
    <dgm:cxn modelId="{4D66434D-3764-420B-9FB7-0FF152A5A6FD}" type="presParOf" srcId="{AF42C2A8-1D90-4BEA-86C6-339BF6939E83}" destId="{C6DF0AFC-4EB2-4FC5-B643-601A8AE672A7}" srcOrd="1" destOrd="0" presId="urn:microsoft.com/office/officeart/2005/8/layout/orgChart1"/>
    <dgm:cxn modelId="{2F1EDBF5-A558-4C28-8F6E-5805CE6F1360}" type="presParOf" srcId="{942617C7-1A36-4C4F-A7B0-0DB982689AB0}" destId="{31F74AC3-AD1D-4BCF-A12E-C9591C2A8EEA}" srcOrd="1" destOrd="0" presId="urn:microsoft.com/office/officeart/2005/8/layout/orgChart1"/>
    <dgm:cxn modelId="{41E8C006-9DAB-486D-BC14-701A98B5F4E5}" type="presParOf" srcId="{942617C7-1A36-4C4F-A7B0-0DB982689AB0}" destId="{7485C501-3C62-4FEE-8AFC-8D34AE232053}" srcOrd="2" destOrd="0" presId="urn:microsoft.com/office/officeart/2005/8/layout/orgChart1"/>
    <dgm:cxn modelId="{F8674F08-B35F-4B5B-B108-7E4688221090}" type="presParOf" srcId="{7D5C5FDA-EC70-403C-B32A-2DBDCD6DD110}" destId="{250097CF-6B30-4A4C-8D53-C611AD5FE2CD}" srcOrd="4" destOrd="0" presId="urn:microsoft.com/office/officeart/2005/8/layout/orgChart1"/>
    <dgm:cxn modelId="{AEEC0E54-B156-4B02-A774-E15E521FF9B4}" type="presParOf" srcId="{7D5C5FDA-EC70-403C-B32A-2DBDCD6DD110}" destId="{2C293370-C378-45DC-9959-CC97BC596063}" srcOrd="5" destOrd="0" presId="urn:microsoft.com/office/officeart/2005/8/layout/orgChart1"/>
    <dgm:cxn modelId="{30B07497-5FF5-4009-8A65-E8B53DAF4B1F}" type="presParOf" srcId="{2C293370-C378-45DC-9959-CC97BC596063}" destId="{A5F8E9C0-2D5D-4333-824C-C1BE28296C4F}" srcOrd="0" destOrd="0" presId="urn:microsoft.com/office/officeart/2005/8/layout/orgChart1"/>
    <dgm:cxn modelId="{19A4B3C8-7A77-4A5F-AB96-1DEA5DEE672B}" type="presParOf" srcId="{A5F8E9C0-2D5D-4333-824C-C1BE28296C4F}" destId="{7375541A-4F5A-4B1F-A9CC-0C7EDF278D29}" srcOrd="0" destOrd="0" presId="urn:microsoft.com/office/officeart/2005/8/layout/orgChart1"/>
    <dgm:cxn modelId="{EE81D3F5-5C63-4540-8BD9-B99C7D4C7B48}" type="presParOf" srcId="{A5F8E9C0-2D5D-4333-824C-C1BE28296C4F}" destId="{AB2B2A96-6D13-471F-80E7-B722A714DFF0}" srcOrd="1" destOrd="0" presId="urn:microsoft.com/office/officeart/2005/8/layout/orgChart1"/>
    <dgm:cxn modelId="{A15DE5B5-1308-4E0B-BF17-AF0BB516DC5C}" type="presParOf" srcId="{2C293370-C378-45DC-9959-CC97BC596063}" destId="{E3BFF998-5D15-4F2A-9325-5976EB09ABD5}" srcOrd="1" destOrd="0" presId="urn:microsoft.com/office/officeart/2005/8/layout/orgChart1"/>
    <dgm:cxn modelId="{383CB448-82F8-4B1D-92B4-1A3224BED230}" type="presParOf" srcId="{2C293370-C378-45DC-9959-CC97BC596063}" destId="{87ADDF96-8429-4DA9-9A8D-E21B82D0DC52}" srcOrd="2" destOrd="0" presId="urn:microsoft.com/office/officeart/2005/8/layout/orgChart1"/>
    <dgm:cxn modelId="{16589B6A-B8FA-45AE-B83C-5686998B037F}" type="presParOf" srcId="{4E246FD6-F855-402F-BE06-39287DFDE426}" destId="{E980EA32-F7A5-429E-98D4-D02393344E60}" srcOrd="2" destOrd="0" presId="urn:microsoft.com/office/officeart/2005/8/layout/orgChart1"/>
    <dgm:cxn modelId="{B8AE50CC-D86F-4B82-B2F1-F4623CA1FF9B}" type="presParOf" srcId="{46D02C19-589A-4BD2-BE30-5B3E2C0BEBCE}" destId="{8C4440D6-F9A6-4F1D-A0B8-78EC04411B3E}" srcOrd="6" destOrd="0" presId="urn:microsoft.com/office/officeart/2005/8/layout/orgChart1"/>
    <dgm:cxn modelId="{C9D5EC97-E5D4-4DB1-A9AF-F58C4487643C}" type="presParOf" srcId="{46D02C19-589A-4BD2-BE30-5B3E2C0BEBCE}" destId="{907061C5-A05B-4B80-8EF5-CFF7935D23E2}" srcOrd="7" destOrd="0" presId="urn:microsoft.com/office/officeart/2005/8/layout/orgChart1"/>
    <dgm:cxn modelId="{7BA306A5-3E07-4C70-8EC4-0CE59909BE48}" type="presParOf" srcId="{907061C5-A05B-4B80-8EF5-CFF7935D23E2}" destId="{9D9FD503-FC76-4407-92EC-C68E01B896DA}" srcOrd="0" destOrd="0" presId="urn:microsoft.com/office/officeart/2005/8/layout/orgChart1"/>
    <dgm:cxn modelId="{9A80FBE0-887C-4BA1-B59E-3997C7717274}" type="presParOf" srcId="{9D9FD503-FC76-4407-92EC-C68E01B896DA}" destId="{19CB38D0-756C-4E74-B81A-D9B0C2FC5D09}" srcOrd="0" destOrd="0" presId="urn:microsoft.com/office/officeart/2005/8/layout/orgChart1"/>
    <dgm:cxn modelId="{ACD62ACD-7A4D-4CFD-B4FC-38B0729AB587}" type="presParOf" srcId="{9D9FD503-FC76-4407-92EC-C68E01B896DA}" destId="{FF00C8FE-FD7F-427D-9201-5A1924B557F9}" srcOrd="1" destOrd="0" presId="urn:microsoft.com/office/officeart/2005/8/layout/orgChart1"/>
    <dgm:cxn modelId="{0DC3C31F-0860-467C-A0AC-3C5EB8181087}" type="presParOf" srcId="{907061C5-A05B-4B80-8EF5-CFF7935D23E2}" destId="{4B42DCC0-8C42-4C3F-8984-6C873EB1A024}" srcOrd="1" destOrd="0" presId="urn:microsoft.com/office/officeart/2005/8/layout/orgChart1"/>
    <dgm:cxn modelId="{81F26B41-E7A8-4F1B-B61D-20EEA35D3179}" type="presParOf" srcId="{4B42DCC0-8C42-4C3F-8984-6C873EB1A024}" destId="{2D9A8D19-5DD0-4A35-95B4-2FB9B622829B}" srcOrd="0" destOrd="0" presId="urn:microsoft.com/office/officeart/2005/8/layout/orgChart1"/>
    <dgm:cxn modelId="{B94B9022-7C82-41B5-B040-A99432182179}" type="presParOf" srcId="{4B42DCC0-8C42-4C3F-8984-6C873EB1A024}" destId="{E3E97EEC-9EAF-4515-B2F3-73DE227200DA}" srcOrd="1" destOrd="0" presId="urn:microsoft.com/office/officeart/2005/8/layout/orgChart1"/>
    <dgm:cxn modelId="{FB5543AC-A451-49A0-BFBD-D39358E78FF3}" type="presParOf" srcId="{E3E97EEC-9EAF-4515-B2F3-73DE227200DA}" destId="{47098FCB-C9BA-4779-B9C4-26A14C64F765}" srcOrd="0" destOrd="0" presId="urn:microsoft.com/office/officeart/2005/8/layout/orgChart1"/>
    <dgm:cxn modelId="{8E66652E-D59A-44F0-9D0E-7C4F077E93D9}" type="presParOf" srcId="{47098FCB-C9BA-4779-B9C4-26A14C64F765}" destId="{77E921E7-A28E-4EC7-8397-5FD997BEE420}" srcOrd="0" destOrd="0" presId="urn:microsoft.com/office/officeart/2005/8/layout/orgChart1"/>
    <dgm:cxn modelId="{4CC9CDD7-4DB4-41CA-BED3-3E6D27F6490C}" type="presParOf" srcId="{47098FCB-C9BA-4779-B9C4-26A14C64F765}" destId="{CF866AAB-FF1E-40CF-9B83-E55F62DAFBEE}" srcOrd="1" destOrd="0" presId="urn:microsoft.com/office/officeart/2005/8/layout/orgChart1"/>
    <dgm:cxn modelId="{3D7D21E3-52B9-419A-AEE7-C0BF16D45B82}" type="presParOf" srcId="{E3E97EEC-9EAF-4515-B2F3-73DE227200DA}" destId="{CAD89728-7C6A-470B-90D7-635653045977}" srcOrd="1" destOrd="0" presId="urn:microsoft.com/office/officeart/2005/8/layout/orgChart1"/>
    <dgm:cxn modelId="{649256E9-9A22-4D63-87E7-865FAB58E8D1}" type="presParOf" srcId="{E3E97EEC-9EAF-4515-B2F3-73DE227200DA}" destId="{43B182FE-7E93-4B15-9658-39E3F00D9A3A}" srcOrd="2" destOrd="0" presId="urn:microsoft.com/office/officeart/2005/8/layout/orgChart1"/>
    <dgm:cxn modelId="{5D902152-7C8B-47C9-8022-D684EF8D256F}" type="presParOf" srcId="{4B42DCC0-8C42-4C3F-8984-6C873EB1A024}" destId="{BB64CF40-9782-4858-B42D-D46DB5DE140E}" srcOrd="2" destOrd="0" presId="urn:microsoft.com/office/officeart/2005/8/layout/orgChart1"/>
    <dgm:cxn modelId="{83F1CF79-C76A-4064-ACAF-8E74021A5ADB}" type="presParOf" srcId="{4B42DCC0-8C42-4C3F-8984-6C873EB1A024}" destId="{4331D8B8-4BD5-42D2-828D-D7E1606D6DB3}" srcOrd="3" destOrd="0" presId="urn:microsoft.com/office/officeart/2005/8/layout/orgChart1"/>
    <dgm:cxn modelId="{C8AD83DC-5983-4113-B9D9-0D22413495CC}" type="presParOf" srcId="{4331D8B8-4BD5-42D2-828D-D7E1606D6DB3}" destId="{A2081597-1E4C-4C4A-BE9A-80A04B0D5BA4}" srcOrd="0" destOrd="0" presId="urn:microsoft.com/office/officeart/2005/8/layout/orgChart1"/>
    <dgm:cxn modelId="{5EEBA81E-EC42-41E8-B86B-EEDE7FD06746}" type="presParOf" srcId="{A2081597-1E4C-4C4A-BE9A-80A04B0D5BA4}" destId="{96D9FF61-6C2D-4878-92ED-462E60A35324}" srcOrd="0" destOrd="0" presId="urn:microsoft.com/office/officeart/2005/8/layout/orgChart1"/>
    <dgm:cxn modelId="{AC85C9C7-5215-4350-9408-8B6B139B9B49}" type="presParOf" srcId="{A2081597-1E4C-4C4A-BE9A-80A04B0D5BA4}" destId="{18DCA2D3-AA0F-4950-9227-479153199F4F}" srcOrd="1" destOrd="0" presId="urn:microsoft.com/office/officeart/2005/8/layout/orgChart1"/>
    <dgm:cxn modelId="{AF538AAB-5B84-4238-8435-83D0F3A46F83}" type="presParOf" srcId="{4331D8B8-4BD5-42D2-828D-D7E1606D6DB3}" destId="{E8AE6AFC-F446-432A-8533-CDAC27502C49}" srcOrd="1" destOrd="0" presId="urn:microsoft.com/office/officeart/2005/8/layout/orgChart1"/>
    <dgm:cxn modelId="{5F2B0A8B-EDD1-4FB7-B52D-B3D654CE4B3B}" type="presParOf" srcId="{4331D8B8-4BD5-42D2-828D-D7E1606D6DB3}" destId="{DDD87B96-5A27-435D-A022-180C499F72CC}" srcOrd="2" destOrd="0" presId="urn:microsoft.com/office/officeart/2005/8/layout/orgChart1"/>
    <dgm:cxn modelId="{ED48363B-7E88-41E0-BBDB-3D1AC645FD97}" type="presParOf" srcId="{4B42DCC0-8C42-4C3F-8984-6C873EB1A024}" destId="{47F6B5DA-BAAA-46AE-B5A3-12EFD96EFC8F}" srcOrd="4" destOrd="0" presId="urn:microsoft.com/office/officeart/2005/8/layout/orgChart1"/>
    <dgm:cxn modelId="{9214A148-6BCC-4AF8-858C-E27EF119B31E}" type="presParOf" srcId="{4B42DCC0-8C42-4C3F-8984-6C873EB1A024}" destId="{FA36EB5A-B6E4-44AE-B718-C49C36EB24EA}" srcOrd="5" destOrd="0" presId="urn:microsoft.com/office/officeart/2005/8/layout/orgChart1"/>
    <dgm:cxn modelId="{551C5BF4-C610-438F-A7C7-D046DDA7F336}" type="presParOf" srcId="{FA36EB5A-B6E4-44AE-B718-C49C36EB24EA}" destId="{E5C17FDF-A6AA-45B7-83C0-7B4E4C4B4050}" srcOrd="0" destOrd="0" presId="urn:microsoft.com/office/officeart/2005/8/layout/orgChart1"/>
    <dgm:cxn modelId="{469F057E-6F00-41C8-8876-4E50865182C5}" type="presParOf" srcId="{E5C17FDF-A6AA-45B7-83C0-7B4E4C4B4050}" destId="{F604F8C3-CA3A-4F94-BC98-A3972405E160}" srcOrd="0" destOrd="0" presId="urn:microsoft.com/office/officeart/2005/8/layout/orgChart1"/>
    <dgm:cxn modelId="{EE257D0F-4EAF-4746-9B80-25BD0A4809A4}" type="presParOf" srcId="{E5C17FDF-A6AA-45B7-83C0-7B4E4C4B4050}" destId="{4E800A62-C06F-4E1B-9653-A53D64AA3E10}" srcOrd="1" destOrd="0" presId="urn:microsoft.com/office/officeart/2005/8/layout/orgChart1"/>
    <dgm:cxn modelId="{205B53F7-78AE-4D35-953B-F86489A27DF9}" type="presParOf" srcId="{FA36EB5A-B6E4-44AE-B718-C49C36EB24EA}" destId="{6C75A38A-D247-4272-BB83-E44A4429A1F6}" srcOrd="1" destOrd="0" presId="urn:microsoft.com/office/officeart/2005/8/layout/orgChart1"/>
    <dgm:cxn modelId="{E2FF9667-A076-4575-9691-A8403E65AC27}" type="presParOf" srcId="{FA36EB5A-B6E4-44AE-B718-C49C36EB24EA}" destId="{D252CD3C-6FCA-4D74-8571-1E6D91C0B849}" srcOrd="2" destOrd="0" presId="urn:microsoft.com/office/officeart/2005/8/layout/orgChart1"/>
    <dgm:cxn modelId="{9CB6CDB2-060E-48A7-83FE-2FDB8DB5345D}" type="presParOf" srcId="{907061C5-A05B-4B80-8EF5-CFF7935D23E2}" destId="{057E6F6D-7AE3-4E9A-BF32-032FB9DFD8D1}" srcOrd="2" destOrd="0" presId="urn:microsoft.com/office/officeart/2005/8/layout/orgChart1"/>
    <dgm:cxn modelId="{2F7B5110-0610-4C94-A29C-D5A14583C9FC}" type="presParOf" srcId="{46D02C19-589A-4BD2-BE30-5B3E2C0BEBCE}" destId="{A4ED91C6-4CFB-4825-AFF3-75C75AC9CCE8}" srcOrd="8" destOrd="0" presId="urn:microsoft.com/office/officeart/2005/8/layout/orgChart1"/>
    <dgm:cxn modelId="{0FE92910-BB96-48C2-AD1E-555FF5662EDC}" type="presParOf" srcId="{46D02C19-589A-4BD2-BE30-5B3E2C0BEBCE}" destId="{E2378D67-9192-41A6-AB9D-9BCE0D723806}" srcOrd="9" destOrd="0" presId="urn:microsoft.com/office/officeart/2005/8/layout/orgChart1"/>
    <dgm:cxn modelId="{B246A3D1-CE2B-413F-B1C7-062F04857DE7}" type="presParOf" srcId="{E2378D67-9192-41A6-AB9D-9BCE0D723806}" destId="{CFAF805C-2E2F-40B4-9658-F55C56F4EB84}" srcOrd="0" destOrd="0" presId="urn:microsoft.com/office/officeart/2005/8/layout/orgChart1"/>
    <dgm:cxn modelId="{9FD7CC24-786B-4FB7-8918-C0A8E0AD369C}" type="presParOf" srcId="{CFAF805C-2E2F-40B4-9658-F55C56F4EB84}" destId="{A0A2A0DB-92CB-4585-8CF5-1DE6B05C1CCE}" srcOrd="0" destOrd="0" presId="urn:microsoft.com/office/officeart/2005/8/layout/orgChart1"/>
    <dgm:cxn modelId="{5979177D-836D-447E-84EC-A41C18B62311}" type="presParOf" srcId="{CFAF805C-2E2F-40B4-9658-F55C56F4EB84}" destId="{16A1E822-1197-4FED-B0C8-0DE99A9B0D66}" srcOrd="1" destOrd="0" presId="urn:microsoft.com/office/officeart/2005/8/layout/orgChart1"/>
    <dgm:cxn modelId="{34DF62D6-0A64-49A3-9DD5-62EA0A7D1F71}" type="presParOf" srcId="{E2378D67-9192-41A6-AB9D-9BCE0D723806}" destId="{E4F7B4B3-92B1-4929-860C-59A12755BE5D}" srcOrd="1" destOrd="0" presId="urn:microsoft.com/office/officeart/2005/8/layout/orgChart1"/>
    <dgm:cxn modelId="{CC838F44-8F3F-4FFC-A0D0-D8DD529C6283}" type="presParOf" srcId="{E4F7B4B3-92B1-4929-860C-59A12755BE5D}" destId="{6318BC75-5A72-4948-8893-2539F51EA712}" srcOrd="0" destOrd="0" presId="urn:microsoft.com/office/officeart/2005/8/layout/orgChart1"/>
    <dgm:cxn modelId="{42E4369D-AA29-4A65-B746-C3247ADC558C}" type="presParOf" srcId="{E4F7B4B3-92B1-4929-860C-59A12755BE5D}" destId="{C4D6EE86-D24E-4CC8-8D83-51B7A07B3669}" srcOrd="1" destOrd="0" presId="urn:microsoft.com/office/officeart/2005/8/layout/orgChart1"/>
    <dgm:cxn modelId="{D2890746-EA23-4F60-9126-8B4E1ED7F0B2}" type="presParOf" srcId="{C4D6EE86-D24E-4CC8-8D83-51B7A07B3669}" destId="{19E06559-ACA5-4892-8C0E-B7F34159319B}" srcOrd="0" destOrd="0" presId="urn:microsoft.com/office/officeart/2005/8/layout/orgChart1"/>
    <dgm:cxn modelId="{2E9F46BD-BD50-4F76-BF2E-8FDC88247296}" type="presParOf" srcId="{19E06559-ACA5-4892-8C0E-B7F34159319B}" destId="{26A7EB9C-0131-45AD-A869-7108FD0C682A}" srcOrd="0" destOrd="0" presId="urn:microsoft.com/office/officeart/2005/8/layout/orgChart1"/>
    <dgm:cxn modelId="{03C3B23E-5ED5-420E-9C07-ECDCCC95BE8D}" type="presParOf" srcId="{19E06559-ACA5-4892-8C0E-B7F34159319B}" destId="{FF05CB0E-AD29-4DF2-AF17-3D3064194D4D}" srcOrd="1" destOrd="0" presId="urn:microsoft.com/office/officeart/2005/8/layout/orgChart1"/>
    <dgm:cxn modelId="{7560ED7C-4D66-4003-9FB3-85946E40ED21}" type="presParOf" srcId="{C4D6EE86-D24E-4CC8-8D83-51B7A07B3669}" destId="{A84977DA-E3EF-4EF5-AAE1-FAFABBE45E87}" srcOrd="1" destOrd="0" presId="urn:microsoft.com/office/officeart/2005/8/layout/orgChart1"/>
    <dgm:cxn modelId="{D1290E6E-EC05-4685-9BBB-126CFCDD628E}" type="presParOf" srcId="{C4D6EE86-D24E-4CC8-8D83-51B7A07B3669}" destId="{A119C4CF-4F1F-4521-8443-A8AE01BFC89F}" srcOrd="2" destOrd="0" presId="urn:microsoft.com/office/officeart/2005/8/layout/orgChart1"/>
    <dgm:cxn modelId="{FDBFDB41-03B2-43B2-BFF7-B419287BB1BE}" type="presParOf" srcId="{E4F7B4B3-92B1-4929-860C-59A12755BE5D}" destId="{041D1D5D-B5D2-4A8C-A3A1-154C405C0186}" srcOrd="2" destOrd="0" presId="urn:microsoft.com/office/officeart/2005/8/layout/orgChart1"/>
    <dgm:cxn modelId="{060DB47D-F0A2-4B2D-BB30-86AA8D46E8BA}" type="presParOf" srcId="{E4F7B4B3-92B1-4929-860C-59A12755BE5D}" destId="{0D945451-70D1-4FD1-B6AC-9EB54716F75B}" srcOrd="3" destOrd="0" presId="urn:microsoft.com/office/officeart/2005/8/layout/orgChart1"/>
    <dgm:cxn modelId="{CBD29143-C705-42D0-ABD3-40A5B36E7FCE}" type="presParOf" srcId="{0D945451-70D1-4FD1-B6AC-9EB54716F75B}" destId="{2421A135-E77A-464F-AF0B-659D5BF47713}" srcOrd="0" destOrd="0" presId="urn:microsoft.com/office/officeart/2005/8/layout/orgChart1"/>
    <dgm:cxn modelId="{B1307035-2454-4798-8EF7-B8B0398A6C83}" type="presParOf" srcId="{2421A135-E77A-464F-AF0B-659D5BF47713}" destId="{512EA006-55B1-4B39-BCA0-4D6FB7BA1B09}" srcOrd="0" destOrd="0" presId="urn:microsoft.com/office/officeart/2005/8/layout/orgChart1"/>
    <dgm:cxn modelId="{35CE6B5E-BABB-48C3-846F-568A0039D1A8}" type="presParOf" srcId="{2421A135-E77A-464F-AF0B-659D5BF47713}" destId="{FCDF432B-EFB6-426A-9B3D-BD147AE17D2E}" srcOrd="1" destOrd="0" presId="urn:microsoft.com/office/officeart/2005/8/layout/orgChart1"/>
    <dgm:cxn modelId="{0D5F28F0-65C3-40DF-9832-3C925C90D288}" type="presParOf" srcId="{0D945451-70D1-4FD1-B6AC-9EB54716F75B}" destId="{747057F3-3802-4AD1-A204-7EB3460559AE}" srcOrd="1" destOrd="0" presId="urn:microsoft.com/office/officeart/2005/8/layout/orgChart1"/>
    <dgm:cxn modelId="{6A0D8040-033E-42BB-B127-3C5D2699D852}" type="presParOf" srcId="{0D945451-70D1-4FD1-B6AC-9EB54716F75B}" destId="{9F1608E9-320B-40FB-B88B-9376F9595E81}" srcOrd="2" destOrd="0" presId="urn:microsoft.com/office/officeart/2005/8/layout/orgChart1"/>
    <dgm:cxn modelId="{D6B21913-F19D-4908-9F24-9C383C2AE9DC}" type="presParOf" srcId="{E4F7B4B3-92B1-4929-860C-59A12755BE5D}" destId="{C4675D3C-85DC-4C41-B101-183EC8629643}" srcOrd="4" destOrd="0" presId="urn:microsoft.com/office/officeart/2005/8/layout/orgChart1"/>
    <dgm:cxn modelId="{AAD3D521-8003-42D8-BDFA-FF4AC8F11BBB}" type="presParOf" srcId="{E4F7B4B3-92B1-4929-860C-59A12755BE5D}" destId="{94A28ECD-A3E4-4697-82A6-9BE294A19190}" srcOrd="5" destOrd="0" presId="urn:microsoft.com/office/officeart/2005/8/layout/orgChart1"/>
    <dgm:cxn modelId="{545EE907-5B80-488F-80C5-8BDB86905232}" type="presParOf" srcId="{94A28ECD-A3E4-4697-82A6-9BE294A19190}" destId="{30279B63-608F-47E4-A739-A2F6970D3ACF}" srcOrd="0" destOrd="0" presId="urn:microsoft.com/office/officeart/2005/8/layout/orgChart1"/>
    <dgm:cxn modelId="{45745814-268A-438B-916F-F417E14462FF}" type="presParOf" srcId="{30279B63-608F-47E4-A739-A2F6970D3ACF}" destId="{6455489A-E5A3-4DA0-BEEA-6AAFD9B9A91E}" srcOrd="0" destOrd="0" presId="urn:microsoft.com/office/officeart/2005/8/layout/orgChart1"/>
    <dgm:cxn modelId="{52453C07-9728-4784-91A6-1712D820F277}" type="presParOf" srcId="{30279B63-608F-47E4-A739-A2F6970D3ACF}" destId="{3D75F314-B848-4575-8E65-F6A05A6C1F48}" srcOrd="1" destOrd="0" presId="urn:microsoft.com/office/officeart/2005/8/layout/orgChart1"/>
    <dgm:cxn modelId="{54C715FB-15B1-48FE-AB87-D93BCA756C57}" type="presParOf" srcId="{94A28ECD-A3E4-4697-82A6-9BE294A19190}" destId="{0767AEE3-57DB-4243-9AD4-8DEEF5B4A24F}" srcOrd="1" destOrd="0" presId="urn:microsoft.com/office/officeart/2005/8/layout/orgChart1"/>
    <dgm:cxn modelId="{05EB48B0-10A5-4887-AC56-3F2925A7E0B4}" type="presParOf" srcId="{94A28ECD-A3E4-4697-82A6-9BE294A19190}" destId="{5D1CBCB0-EB56-4FE8-82FC-267D2388C081}" srcOrd="2" destOrd="0" presId="urn:microsoft.com/office/officeart/2005/8/layout/orgChart1"/>
    <dgm:cxn modelId="{66F21EA8-38F8-4500-8A4D-CD94F65A4E28}" type="presParOf" srcId="{E2378D67-9192-41A6-AB9D-9BCE0D723806}" destId="{D16368EB-5C9E-4CDC-BC65-380A78A5EA56}" srcOrd="2" destOrd="0" presId="urn:microsoft.com/office/officeart/2005/8/layout/orgChart1"/>
    <dgm:cxn modelId="{963B691E-E221-40E5-BC30-C3B0293E3501}" type="presParOf" srcId="{C034485A-297A-4C99-AB9A-908B6FB6431E}" destId="{9B52D1AC-7C67-432D-BE1C-28754DB19F41}" srcOrd="2" destOrd="0" presId="urn:microsoft.com/office/officeart/2005/8/layout/orgChart1"/>
  </dgm:cxnLst>
  <dgm:bg>
    <a:effectLst/>
  </dgm:bg>
  <dgm:whole>
    <a:ln w="38100">
      <a:prstDash val="soli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2C9236-4D18-40AA-B7DF-4C2287F46E06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95A198F2-B09A-43E1-880E-8EF55C074B31}">
      <dgm:prSet phldrT="[Tekst]" custT="1"/>
      <dgm:spPr/>
      <dgm:t>
        <a:bodyPr/>
        <a:lstStyle/>
        <a:p>
          <a:r>
            <a:rPr lang="nb-NO" sz="3600" dirty="0">
              <a:latin typeface="+mn-lt"/>
            </a:rPr>
            <a:t>Styrets ansvar</a:t>
          </a:r>
        </a:p>
      </dgm:t>
    </dgm:pt>
    <dgm:pt modelId="{0649A321-B560-4F3A-B173-1C5FDDEF1216}" type="parTrans" cxnId="{15CBA378-0875-4D52-8AFD-A973613A60E2}">
      <dgm:prSet/>
      <dgm:spPr/>
      <dgm:t>
        <a:bodyPr/>
        <a:lstStyle/>
        <a:p>
          <a:endParaRPr lang="nb-NO"/>
        </a:p>
      </dgm:t>
    </dgm:pt>
    <dgm:pt modelId="{6749780E-7C62-4F9B-920E-0F221BC38EE3}" type="sibTrans" cxnId="{15CBA378-0875-4D52-8AFD-A973613A60E2}">
      <dgm:prSet/>
      <dgm:spPr/>
      <dgm:t>
        <a:bodyPr/>
        <a:lstStyle/>
        <a:p>
          <a:endParaRPr lang="nb-NO"/>
        </a:p>
      </dgm:t>
    </dgm:pt>
    <dgm:pt modelId="{4C8186C2-42CD-434A-AB7B-912975BD0583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At midlene skal anvendes på en </a:t>
          </a:r>
          <a:r>
            <a:rPr lang="nb-NO" sz="2800" b="0" i="1" u="sng" dirty="0">
              <a:solidFill>
                <a:schemeClr val="tx1"/>
              </a:solidFill>
              <a:latin typeface="+mn-lt"/>
            </a:rPr>
            <a:t>forsiktig </a:t>
          </a:r>
          <a:r>
            <a:rPr lang="nb-NO" sz="2800" b="0" dirty="0">
              <a:solidFill>
                <a:schemeClr val="tx1"/>
              </a:solidFill>
              <a:latin typeface="+mn-lt"/>
            </a:rPr>
            <a:t>måte, og i samsvar med vedtak</a:t>
          </a:r>
        </a:p>
      </dgm:t>
    </dgm:pt>
    <dgm:pt modelId="{025103E2-3CD1-4B80-8C79-817ABFB54BAE}" type="parTrans" cxnId="{699885BF-CC5A-42DD-8BCF-89F8FE2554A7}">
      <dgm:prSet/>
      <dgm:spPr/>
      <dgm:t>
        <a:bodyPr/>
        <a:lstStyle/>
        <a:p>
          <a:endParaRPr lang="nb-NO"/>
        </a:p>
      </dgm:t>
    </dgm:pt>
    <dgm:pt modelId="{43C0FF1D-825C-4A28-85C0-C79DBAFF750E}" type="sibTrans" cxnId="{699885BF-CC5A-42DD-8BCF-89F8FE2554A7}">
      <dgm:prSet/>
      <dgm:spPr/>
      <dgm:t>
        <a:bodyPr/>
        <a:lstStyle/>
        <a:p>
          <a:endParaRPr lang="nb-NO"/>
        </a:p>
      </dgm:t>
    </dgm:pt>
    <dgm:pt modelId="{E5DEF83E-BFC3-47BB-BB4C-D1D76876BA90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dirty="0">
              <a:solidFill>
                <a:schemeClr val="tx1"/>
              </a:solidFill>
              <a:latin typeface="+mn-lt"/>
            </a:rPr>
            <a:t>forsvarlig</a:t>
          </a:r>
          <a:r>
            <a:rPr lang="nb-NO" sz="2800" b="0" dirty="0">
              <a:solidFill>
                <a:schemeClr val="tx1"/>
              </a:solidFill>
              <a:latin typeface="+mn-lt"/>
            </a:rPr>
            <a:t> økonomistyring</a:t>
          </a:r>
        </a:p>
      </dgm:t>
    </dgm:pt>
    <dgm:pt modelId="{49E49D0C-7573-416C-896D-94357E0069BE}" type="parTrans" cxnId="{EBCFAB64-C63F-4532-875A-AE0A979DA9E4}">
      <dgm:prSet/>
      <dgm:spPr/>
      <dgm:t>
        <a:bodyPr/>
        <a:lstStyle/>
        <a:p>
          <a:endParaRPr lang="nb-NO"/>
        </a:p>
      </dgm:t>
    </dgm:pt>
    <dgm:pt modelId="{48070076-B3E6-4460-BAAC-0CE3FB412515}" type="sibTrans" cxnId="{EBCFAB64-C63F-4532-875A-AE0A979DA9E4}">
      <dgm:prSet/>
      <dgm:spPr/>
      <dgm:t>
        <a:bodyPr/>
        <a:lstStyle/>
        <a:p>
          <a:endParaRPr lang="nb-NO"/>
        </a:p>
      </dgm:t>
    </dgm:pt>
    <dgm:pt modelId="{B977E994-E4AD-437B-B7AD-AD970EB8EB88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dirty="0">
              <a:solidFill>
                <a:schemeClr val="tx1"/>
              </a:solidFill>
              <a:latin typeface="+mn-lt"/>
            </a:rPr>
            <a:t>tilfredsstillende organisering </a:t>
          </a:r>
          <a:r>
            <a:rPr lang="nb-NO" sz="2800" b="0" dirty="0">
              <a:solidFill>
                <a:schemeClr val="tx1"/>
              </a:solidFill>
              <a:latin typeface="+mn-lt"/>
            </a:rPr>
            <a:t>– hvem gjør hva</a:t>
          </a:r>
        </a:p>
      </dgm:t>
    </dgm:pt>
    <dgm:pt modelId="{CA870BD7-BEE6-441D-B834-10E63A2641F9}" type="parTrans" cxnId="{3F4EBC29-26B0-4D0B-913A-D4B029465AA5}">
      <dgm:prSet/>
      <dgm:spPr/>
      <dgm:t>
        <a:bodyPr/>
        <a:lstStyle/>
        <a:p>
          <a:endParaRPr lang="nb-NO"/>
        </a:p>
      </dgm:t>
    </dgm:pt>
    <dgm:pt modelId="{F48BEC10-3438-492B-B1B2-8F256BC37342}" type="sibTrans" cxnId="{3F4EBC29-26B0-4D0B-913A-D4B029465AA5}">
      <dgm:prSet/>
      <dgm:spPr/>
      <dgm:t>
        <a:bodyPr/>
        <a:lstStyle/>
        <a:p>
          <a:endParaRPr lang="nb-NO"/>
        </a:p>
      </dgm:t>
    </dgm:pt>
    <dgm:pt modelId="{27C56C2C-B420-4FBA-B6AC-EE5E494FBF2D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Gode økonomiske rutiner og tilstrekkelig kompetanse</a:t>
          </a:r>
        </a:p>
      </dgm:t>
    </dgm:pt>
    <dgm:pt modelId="{7E4CFBC9-61BA-49DC-907E-354BB977CD8E}" type="parTrans" cxnId="{88F21227-72B8-418D-9B90-D999795FEDE2}">
      <dgm:prSet/>
      <dgm:spPr/>
      <dgm:t>
        <a:bodyPr/>
        <a:lstStyle/>
        <a:p>
          <a:endParaRPr lang="nb-NO"/>
        </a:p>
      </dgm:t>
    </dgm:pt>
    <dgm:pt modelId="{40B7B885-C518-4491-BF38-62669C77D88B}" type="sibTrans" cxnId="{88F21227-72B8-418D-9B90-D999795FEDE2}">
      <dgm:prSet/>
      <dgm:spPr/>
      <dgm:t>
        <a:bodyPr/>
        <a:lstStyle/>
        <a:p>
          <a:endParaRPr lang="nb-NO"/>
        </a:p>
      </dgm:t>
    </dgm:pt>
    <dgm:pt modelId="{3856CA34-C49F-4734-99AB-ECDE062DBCF3}">
      <dgm:prSet custT="1"/>
      <dgm:spPr/>
      <dgm:t>
        <a:bodyPr/>
        <a:lstStyle/>
        <a:p>
          <a:pPr algn="l"/>
          <a:r>
            <a:rPr lang="nb-NO" sz="2800" dirty="0">
              <a:solidFill>
                <a:schemeClr val="tx1"/>
              </a:solidFill>
              <a:latin typeface="+mn-lt"/>
            </a:rPr>
            <a:t>Solidarisk ansvarlig</a:t>
          </a:r>
          <a:endParaRPr lang="nb-NO" sz="2800" b="0" dirty="0">
            <a:solidFill>
              <a:schemeClr val="tx1"/>
            </a:solidFill>
            <a:latin typeface="+mn-lt"/>
          </a:endParaRPr>
        </a:p>
      </dgm:t>
    </dgm:pt>
    <dgm:pt modelId="{17E33A60-A003-4B86-BA3C-3203567E0E01}" type="parTrans" cxnId="{BBB85F4F-AAAC-4DAD-B153-A9B0015106C6}">
      <dgm:prSet/>
      <dgm:spPr/>
      <dgm:t>
        <a:bodyPr/>
        <a:lstStyle/>
        <a:p>
          <a:endParaRPr lang="nb-NO"/>
        </a:p>
      </dgm:t>
    </dgm:pt>
    <dgm:pt modelId="{795C985C-556C-4CA1-80DC-FA68E2433493}" type="sibTrans" cxnId="{BBB85F4F-AAAC-4DAD-B153-A9B0015106C6}">
      <dgm:prSet/>
      <dgm:spPr/>
      <dgm:t>
        <a:bodyPr/>
        <a:lstStyle/>
        <a:p>
          <a:endParaRPr lang="nb-NO"/>
        </a:p>
      </dgm:t>
    </dgm:pt>
    <dgm:pt modelId="{40B3CFCD-9907-4D90-82AE-7847D828B67B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 </a:t>
          </a:r>
          <a:r>
            <a:rPr lang="nb-NO" sz="2800" b="0" dirty="0" err="1">
              <a:solidFill>
                <a:schemeClr val="tx1"/>
              </a:solidFill>
              <a:latin typeface="+mn-lt"/>
            </a:rPr>
            <a:t>Fullmaktsmatrise</a:t>
          </a:r>
          <a:endParaRPr lang="nb-NO" sz="2800" b="0" dirty="0">
            <a:solidFill>
              <a:schemeClr val="tx1"/>
            </a:solidFill>
            <a:latin typeface="+mn-lt"/>
          </a:endParaRPr>
        </a:p>
      </dgm:t>
    </dgm:pt>
    <dgm:pt modelId="{6307D827-3004-4137-8A8E-6755777ECFCF}" type="parTrans" cxnId="{B5A71564-1CA2-435D-83ED-0486EAEA6D45}">
      <dgm:prSet/>
      <dgm:spPr/>
      <dgm:t>
        <a:bodyPr/>
        <a:lstStyle/>
        <a:p>
          <a:endParaRPr lang="nb-NO"/>
        </a:p>
      </dgm:t>
    </dgm:pt>
    <dgm:pt modelId="{3D85B4A0-5458-4B00-820E-1DB562874EEF}" type="sibTrans" cxnId="{B5A71564-1CA2-435D-83ED-0486EAEA6D45}">
      <dgm:prSet/>
      <dgm:spPr/>
      <dgm:t>
        <a:bodyPr/>
        <a:lstStyle/>
        <a:p>
          <a:endParaRPr lang="nb-NO"/>
        </a:p>
      </dgm:t>
    </dgm:pt>
    <dgm:pt modelId="{D3B7AF1E-B866-4E95-9BDA-B251E8FB99EB}" type="pres">
      <dgm:prSet presAssocID="{0B2C9236-4D18-40AA-B7DF-4C2287F46E06}" presName="Name0" presStyleCnt="0">
        <dgm:presLayoutVars>
          <dgm:chMax val="7"/>
          <dgm:dir/>
          <dgm:animOne val="branch"/>
        </dgm:presLayoutVars>
      </dgm:prSet>
      <dgm:spPr/>
    </dgm:pt>
    <dgm:pt modelId="{A7CEB96A-10CD-43B7-BF31-ABD2AF3C85FE}" type="pres">
      <dgm:prSet presAssocID="{95A198F2-B09A-43E1-880E-8EF55C074B31}" presName="parTx1" presStyleLbl="node1" presStyleIdx="0" presStyleCnt="1" custScaleX="60121" custScaleY="56322"/>
      <dgm:spPr/>
    </dgm:pt>
    <dgm:pt modelId="{03336287-72E1-446C-889D-BEAD9CD89147}" type="pres">
      <dgm:prSet presAssocID="{95A198F2-B09A-43E1-880E-8EF55C074B31}" presName="spPre1" presStyleCnt="0"/>
      <dgm:spPr/>
    </dgm:pt>
    <dgm:pt modelId="{2C06E973-6AC2-4ED0-A3D1-8C2340000C81}" type="pres">
      <dgm:prSet presAssocID="{95A198F2-B09A-43E1-880E-8EF55C074B31}" presName="chLin1" presStyleCnt="0"/>
      <dgm:spPr/>
    </dgm:pt>
    <dgm:pt modelId="{A48326DC-E673-4D77-9E8B-CD4779FAE9AD}" type="pres">
      <dgm:prSet presAssocID="{17E33A60-A003-4B86-BA3C-3203567E0E01}" presName="Name11" presStyleLbl="parChTrans1D1" presStyleIdx="0" presStyleCnt="12"/>
      <dgm:spPr/>
    </dgm:pt>
    <dgm:pt modelId="{16E58A7C-1A9F-4F03-ACEB-187437954605}" type="pres">
      <dgm:prSet presAssocID="{3856CA34-C49F-4734-99AB-ECDE062DBCF3}" presName="txAndLines1" presStyleCnt="0"/>
      <dgm:spPr/>
    </dgm:pt>
    <dgm:pt modelId="{6C10DFCE-6227-4016-94CD-8C749740CC17}" type="pres">
      <dgm:prSet presAssocID="{3856CA34-C49F-4734-99AB-ECDE062DBCF3}" presName="anchor1" presStyleCnt="0"/>
      <dgm:spPr/>
    </dgm:pt>
    <dgm:pt modelId="{866437F8-E0D6-42D1-9D47-AA27069BDC85}" type="pres">
      <dgm:prSet presAssocID="{3856CA34-C49F-4734-99AB-ECDE062DBCF3}" presName="backup1" presStyleCnt="0"/>
      <dgm:spPr/>
    </dgm:pt>
    <dgm:pt modelId="{2A3CFC5D-55FA-4662-822B-697333674351}" type="pres">
      <dgm:prSet presAssocID="{3856CA34-C49F-4734-99AB-ECDE062DBCF3}" presName="preLine1" presStyleLbl="parChTrans1D1" presStyleIdx="1" presStyleCnt="12"/>
      <dgm:spPr/>
    </dgm:pt>
    <dgm:pt modelId="{78A6B89D-6FC7-45A3-A73B-EAB4882052A1}" type="pres">
      <dgm:prSet presAssocID="{3856CA34-C49F-4734-99AB-ECDE062DBCF3}" presName="desTx1" presStyleLbl="revTx" presStyleIdx="0" presStyleCnt="0" custScaleX="159916" custLinFactNeighborX="-8228" custLinFactNeighborY="-221">
        <dgm:presLayoutVars>
          <dgm:bulletEnabled val="1"/>
        </dgm:presLayoutVars>
      </dgm:prSet>
      <dgm:spPr/>
    </dgm:pt>
    <dgm:pt modelId="{DEA0749E-1F05-4D40-A4CE-642FD7D53479}" type="pres">
      <dgm:prSet presAssocID="{7E4CFBC9-61BA-49DC-907E-354BB977CD8E}" presName="Name11" presStyleLbl="parChTrans1D1" presStyleIdx="2" presStyleCnt="12"/>
      <dgm:spPr/>
    </dgm:pt>
    <dgm:pt modelId="{5E076143-5404-4601-90DD-99EA39426626}" type="pres">
      <dgm:prSet presAssocID="{27C56C2C-B420-4FBA-B6AC-EE5E494FBF2D}" presName="txAndLines1" presStyleCnt="0"/>
      <dgm:spPr/>
    </dgm:pt>
    <dgm:pt modelId="{C49A6D1D-C2A7-400E-98E2-D9E45014FE21}" type="pres">
      <dgm:prSet presAssocID="{27C56C2C-B420-4FBA-B6AC-EE5E494FBF2D}" presName="anchor1" presStyleCnt="0"/>
      <dgm:spPr/>
    </dgm:pt>
    <dgm:pt modelId="{D85B6FC9-EADD-445F-A12F-4763E3348EE2}" type="pres">
      <dgm:prSet presAssocID="{27C56C2C-B420-4FBA-B6AC-EE5E494FBF2D}" presName="backup1" presStyleCnt="0"/>
      <dgm:spPr/>
    </dgm:pt>
    <dgm:pt modelId="{9E1CB8FB-CC04-47F9-90E0-9E914FADF4E2}" type="pres">
      <dgm:prSet presAssocID="{27C56C2C-B420-4FBA-B6AC-EE5E494FBF2D}" presName="preLine1" presStyleLbl="parChTrans1D1" presStyleIdx="3" presStyleCnt="12"/>
      <dgm:spPr/>
    </dgm:pt>
    <dgm:pt modelId="{358D6116-8267-44EA-B804-F1481177B5FB}" type="pres">
      <dgm:prSet presAssocID="{27C56C2C-B420-4FBA-B6AC-EE5E494FBF2D}" presName="desTx1" presStyleLbl="revTx" presStyleIdx="0" presStyleCnt="0" custScaleX="213708" custLinFactNeighborX="-5033" custLinFactNeighborY="-16430">
        <dgm:presLayoutVars>
          <dgm:bulletEnabled val="1"/>
        </dgm:presLayoutVars>
      </dgm:prSet>
      <dgm:spPr/>
    </dgm:pt>
    <dgm:pt modelId="{576D76CF-E169-400E-B607-C2B6237506C0}" type="pres">
      <dgm:prSet presAssocID="{025103E2-3CD1-4B80-8C79-817ABFB54BAE}" presName="Name11" presStyleLbl="parChTrans1D1" presStyleIdx="4" presStyleCnt="12"/>
      <dgm:spPr/>
    </dgm:pt>
    <dgm:pt modelId="{82645AC3-8C03-4868-9A69-7FEE2B388396}" type="pres">
      <dgm:prSet presAssocID="{4C8186C2-42CD-434A-AB7B-912975BD0583}" presName="txAndLines1" presStyleCnt="0"/>
      <dgm:spPr/>
    </dgm:pt>
    <dgm:pt modelId="{C8CBDEC9-E387-4058-995B-6BAF3EEE4584}" type="pres">
      <dgm:prSet presAssocID="{4C8186C2-42CD-434A-AB7B-912975BD0583}" presName="anchor1" presStyleCnt="0"/>
      <dgm:spPr/>
    </dgm:pt>
    <dgm:pt modelId="{2641E926-9FCC-4DB0-B6C5-4DA8E9286D2D}" type="pres">
      <dgm:prSet presAssocID="{4C8186C2-42CD-434A-AB7B-912975BD0583}" presName="backup1" presStyleCnt="0"/>
      <dgm:spPr/>
    </dgm:pt>
    <dgm:pt modelId="{0BF723D7-E01C-41F2-B145-7BE0DAB0C86D}" type="pres">
      <dgm:prSet presAssocID="{4C8186C2-42CD-434A-AB7B-912975BD0583}" presName="preLine1" presStyleLbl="parChTrans1D1" presStyleIdx="5" presStyleCnt="12"/>
      <dgm:spPr/>
    </dgm:pt>
    <dgm:pt modelId="{BF6C39AE-344D-4EAA-AB2C-22A3D4A3F1AD}" type="pres">
      <dgm:prSet presAssocID="{4C8186C2-42CD-434A-AB7B-912975BD0583}" presName="desTx1" presStyleLbl="revTx" presStyleIdx="0" presStyleCnt="0" custScaleX="213708" custLinFactNeighborX="6517" custLinFactNeighborY="8021">
        <dgm:presLayoutVars>
          <dgm:bulletEnabled val="1"/>
        </dgm:presLayoutVars>
      </dgm:prSet>
      <dgm:spPr/>
    </dgm:pt>
    <dgm:pt modelId="{C374EE5E-1985-482A-B256-109CFE84F544}" type="pres">
      <dgm:prSet presAssocID="{49E49D0C-7573-416C-896D-94357E0069BE}" presName="Name11" presStyleLbl="parChTrans1D1" presStyleIdx="6" presStyleCnt="12"/>
      <dgm:spPr/>
    </dgm:pt>
    <dgm:pt modelId="{C1A88841-68EC-4A84-A4EF-7FCDEEDC322F}" type="pres">
      <dgm:prSet presAssocID="{E5DEF83E-BFC3-47BB-BB4C-D1D76876BA90}" presName="txAndLines1" presStyleCnt="0"/>
      <dgm:spPr/>
    </dgm:pt>
    <dgm:pt modelId="{C11265E8-9158-422E-A78E-016603CBC238}" type="pres">
      <dgm:prSet presAssocID="{E5DEF83E-BFC3-47BB-BB4C-D1D76876BA90}" presName="anchor1" presStyleCnt="0"/>
      <dgm:spPr/>
    </dgm:pt>
    <dgm:pt modelId="{ABE601B1-10F7-4660-BCBD-C28B425B41A8}" type="pres">
      <dgm:prSet presAssocID="{E5DEF83E-BFC3-47BB-BB4C-D1D76876BA90}" presName="backup1" presStyleCnt="0"/>
      <dgm:spPr/>
    </dgm:pt>
    <dgm:pt modelId="{39E97E90-CD03-4D6D-B849-A7728335BF8F}" type="pres">
      <dgm:prSet presAssocID="{E5DEF83E-BFC3-47BB-BB4C-D1D76876BA90}" presName="preLine1" presStyleLbl="parChTrans1D1" presStyleIdx="7" presStyleCnt="12"/>
      <dgm:spPr/>
    </dgm:pt>
    <dgm:pt modelId="{C0BFA85A-3212-420D-BEB7-65C46C3A46A3}" type="pres">
      <dgm:prSet presAssocID="{E5DEF83E-BFC3-47BB-BB4C-D1D76876BA90}" presName="desTx1" presStyleLbl="revTx" presStyleIdx="0" presStyleCnt="0" custScaleX="213708">
        <dgm:presLayoutVars>
          <dgm:bulletEnabled val="1"/>
        </dgm:presLayoutVars>
      </dgm:prSet>
      <dgm:spPr/>
    </dgm:pt>
    <dgm:pt modelId="{2221E5E7-8126-4AAE-A1F4-36E2177EA7FE}" type="pres">
      <dgm:prSet presAssocID="{CA870BD7-BEE6-441D-B834-10E63A2641F9}" presName="Name11" presStyleLbl="parChTrans1D1" presStyleIdx="8" presStyleCnt="12"/>
      <dgm:spPr/>
    </dgm:pt>
    <dgm:pt modelId="{1BD8A096-003A-446C-A294-A76B76A6C680}" type="pres">
      <dgm:prSet presAssocID="{B977E994-E4AD-437B-B7AD-AD970EB8EB88}" presName="txAndLines1" presStyleCnt="0"/>
      <dgm:spPr/>
    </dgm:pt>
    <dgm:pt modelId="{81097DC4-2DA0-4A90-998C-EA4C14A81BC7}" type="pres">
      <dgm:prSet presAssocID="{B977E994-E4AD-437B-B7AD-AD970EB8EB88}" presName="anchor1" presStyleCnt="0"/>
      <dgm:spPr/>
    </dgm:pt>
    <dgm:pt modelId="{7A8CC771-03A8-4A95-A128-94BC78914391}" type="pres">
      <dgm:prSet presAssocID="{B977E994-E4AD-437B-B7AD-AD970EB8EB88}" presName="backup1" presStyleCnt="0"/>
      <dgm:spPr/>
    </dgm:pt>
    <dgm:pt modelId="{C0CC6704-6FAB-43D2-A70C-778C9E3B475E}" type="pres">
      <dgm:prSet presAssocID="{B977E994-E4AD-437B-B7AD-AD970EB8EB88}" presName="preLine1" presStyleLbl="parChTrans1D1" presStyleIdx="9" presStyleCnt="12"/>
      <dgm:spPr/>
    </dgm:pt>
    <dgm:pt modelId="{69BA7BC7-1EF7-4CDC-8763-62E33A63C770}" type="pres">
      <dgm:prSet presAssocID="{B977E994-E4AD-437B-B7AD-AD970EB8EB88}" presName="desTx1" presStyleLbl="revTx" presStyleIdx="0" presStyleCnt="0" custScaleX="213708">
        <dgm:presLayoutVars>
          <dgm:bulletEnabled val="1"/>
        </dgm:presLayoutVars>
      </dgm:prSet>
      <dgm:spPr/>
    </dgm:pt>
    <dgm:pt modelId="{E632D6AF-254F-42C2-A0D3-FB5E5748588E}" type="pres">
      <dgm:prSet presAssocID="{6307D827-3004-4137-8A8E-6755777ECFCF}" presName="Name11" presStyleLbl="parChTrans1D1" presStyleIdx="10" presStyleCnt="12"/>
      <dgm:spPr/>
    </dgm:pt>
    <dgm:pt modelId="{FC709551-9F38-4316-9DA1-E57FE1123A4B}" type="pres">
      <dgm:prSet presAssocID="{40B3CFCD-9907-4D90-82AE-7847D828B67B}" presName="txAndLines1" presStyleCnt="0"/>
      <dgm:spPr/>
    </dgm:pt>
    <dgm:pt modelId="{4CBD176D-D7F1-4C7D-B3A9-55C5467A88B7}" type="pres">
      <dgm:prSet presAssocID="{40B3CFCD-9907-4D90-82AE-7847D828B67B}" presName="anchor1" presStyleCnt="0"/>
      <dgm:spPr/>
    </dgm:pt>
    <dgm:pt modelId="{D48F4458-B666-419A-90E5-BA612D2AAA79}" type="pres">
      <dgm:prSet presAssocID="{40B3CFCD-9907-4D90-82AE-7847D828B67B}" presName="backup1" presStyleCnt="0"/>
      <dgm:spPr/>
    </dgm:pt>
    <dgm:pt modelId="{F666A0B2-7FA1-4D4E-AA27-AC4C77C7C5EE}" type="pres">
      <dgm:prSet presAssocID="{40B3CFCD-9907-4D90-82AE-7847D828B67B}" presName="preLine1" presStyleLbl="parChTrans1D1" presStyleIdx="11" presStyleCnt="12"/>
      <dgm:spPr/>
    </dgm:pt>
    <dgm:pt modelId="{E97A37C7-D5B9-4FC0-B758-89C07424C5E2}" type="pres">
      <dgm:prSet presAssocID="{40B3CFCD-9907-4D90-82AE-7847D828B67B}" presName="desTx1" presStyleLbl="revTx" presStyleIdx="0" presStyleCnt="0" custScaleX="213708">
        <dgm:presLayoutVars>
          <dgm:bulletEnabled val="1"/>
        </dgm:presLayoutVars>
      </dgm:prSet>
      <dgm:spPr/>
    </dgm:pt>
  </dgm:ptLst>
  <dgm:cxnLst>
    <dgm:cxn modelId="{592E1106-1FD3-403A-A661-D3083A4D095B}" type="presOf" srcId="{40B3CFCD-9907-4D90-82AE-7847D828B67B}" destId="{E97A37C7-D5B9-4FC0-B758-89C07424C5E2}" srcOrd="0" destOrd="0" presId="urn:microsoft.com/office/officeart/2009/3/layout/SubStepProcess"/>
    <dgm:cxn modelId="{88F21227-72B8-418D-9B90-D999795FEDE2}" srcId="{95A198F2-B09A-43E1-880E-8EF55C074B31}" destId="{27C56C2C-B420-4FBA-B6AC-EE5E494FBF2D}" srcOrd="1" destOrd="0" parTransId="{7E4CFBC9-61BA-49DC-907E-354BB977CD8E}" sibTransId="{40B7B885-C518-4491-BF38-62669C77D88B}"/>
    <dgm:cxn modelId="{3F4EBC29-26B0-4D0B-913A-D4B029465AA5}" srcId="{95A198F2-B09A-43E1-880E-8EF55C074B31}" destId="{B977E994-E4AD-437B-B7AD-AD970EB8EB88}" srcOrd="4" destOrd="0" parTransId="{CA870BD7-BEE6-441D-B834-10E63A2641F9}" sibTransId="{F48BEC10-3438-492B-B1B2-8F256BC37342}"/>
    <dgm:cxn modelId="{76F2D15B-85D0-43F6-BD54-97ED9938242B}" type="presOf" srcId="{E5DEF83E-BFC3-47BB-BB4C-D1D76876BA90}" destId="{C0BFA85A-3212-420D-BEB7-65C46C3A46A3}" srcOrd="0" destOrd="0" presId="urn:microsoft.com/office/officeart/2009/3/layout/SubStepProcess"/>
    <dgm:cxn modelId="{B5A71564-1CA2-435D-83ED-0486EAEA6D45}" srcId="{95A198F2-B09A-43E1-880E-8EF55C074B31}" destId="{40B3CFCD-9907-4D90-82AE-7847D828B67B}" srcOrd="5" destOrd="0" parTransId="{6307D827-3004-4137-8A8E-6755777ECFCF}" sibTransId="{3D85B4A0-5458-4B00-820E-1DB562874EEF}"/>
    <dgm:cxn modelId="{EBCFAB64-C63F-4532-875A-AE0A979DA9E4}" srcId="{95A198F2-B09A-43E1-880E-8EF55C074B31}" destId="{E5DEF83E-BFC3-47BB-BB4C-D1D76876BA90}" srcOrd="3" destOrd="0" parTransId="{49E49D0C-7573-416C-896D-94357E0069BE}" sibTransId="{48070076-B3E6-4460-BAAC-0CE3FB412515}"/>
    <dgm:cxn modelId="{BBB85F4F-AAAC-4DAD-B153-A9B0015106C6}" srcId="{95A198F2-B09A-43E1-880E-8EF55C074B31}" destId="{3856CA34-C49F-4734-99AB-ECDE062DBCF3}" srcOrd="0" destOrd="0" parTransId="{17E33A60-A003-4B86-BA3C-3203567E0E01}" sibTransId="{795C985C-556C-4CA1-80DC-FA68E2433493}"/>
    <dgm:cxn modelId="{15CBA378-0875-4D52-8AFD-A973613A60E2}" srcId="{0B2C9236-4D18-40AA-B7DF-4C2287F46E06}" destId="{95A198F2-B09A-43E1-880E-8EF55C074B31}" srcOrd="0" destOrd="0" parTransId="{0649A321-B560-4F3A-B173-1C5FDDEF1216}" sibTransId="{6749780E-7C62-4F9B-920E-0F221BC38EE3}"/>
    <dgm:cxn modelId="{1495F189-736D-47D2-B4F5-74B9F1CFA53C}" type="presOf" srcId="{B977E994-E4AD-437B-B7AD-AD970EB8EB88}" destId="{69BA7BC7-1EF7-4CDC-8763-62E33A63C770}" srcOrd="0" destOrd="0" presId="urn:microsoft.com/office/officeart/2009/3/layout/SubStepProcess"/>
    <dgm:cxn modelId="{AD90EF9D-D0B3-4AD9-9F73-AF34BB42B52A}" type="presOf" srcId="{0B2C9236-4D18-40AA-B7DF-4C2287F46E06}" destId="{D3B7AF1E-B866-4E95-9BDA-B251E8FB99EB}" srcOrd="0" destOrd="0" presId="urn:microsoft.com/office/officeart/2009/3/layout/SubStepProcess"/>
    <dgm:cxn modelId="{538C989F-944C-4F32-B7E9-AD29E15F4D65}" type="presOf" srcId="{3856CA34-C49F-4734-99AB-ECDE062DBCF3}" destId="{78A6B89D-6FC7-45A3-A73B-EAB4882052A1}" srcOrd="0" destOrd="0" presId="urn:microsoft.com/office/officeart/2009/3/layout/SubStepProcess"/>
    <dgm:cxn modelId="{699885BF-CC5A-42DD-8BCF-89F8FE2554A7}" srcId="{95A198F2-B09A-43E1-880E-8EF55C074B31}" destId="{4C8186C2-42CD-434A-AB7B-912975BD0583}" srcOrd="2" destOrd="0" parTransId="{025103E2-3CD1-4B80-8C79-817ABFB54BAE}" sibTransId="{43C0FF1D-825C-4A28-85C0-C79DBAFF750E}"/>
    <dgm:cxn modelId="{0B8C72E1-8B2C-4698-8902-AB949B1ACF59}" type="presOf" srcId="{4C8186C2-42CD-434A-AB7B-912975BD0583}" destId="{BF6C39AE-344D-4EAA-AB2C-22A3D4A3F1AD}" srcOrd="0" destOrd="0" presId="urn:microsoft.com/office/officeart/2009/3/layout/SubStepProcess"/>
    <dgm:cxn modelId="{D31840E5-A915-44FB-AE2A-66E51850084A}" type="presOf" srcId="{95A198F2-B09A-43E1-880E-8EF55C074B31}" destId="{A7CEB96A-10CD-43B7-BF31-ABD2AF3C85FE}" srcOrd="0" destOrd="0" presId="urn:microsoft.com/office/officeart/2009/3/layout/SubStepProcess"/>
    <dgm:cxn modelId="{808776FD-9FB9-4A4C-BDCE-AEF59B765E2B}" type="presOf" srcId="{27C56C2C-B420-4FBA-B6AC-EE5E494FBF2D}" destId="{358D6116-8267-44EA-B804-F1481177B5FB}" srcOrd="0" destOrd="0" presId="urn:microsoft.com/office/officeart/2009/3/layout/SubStepProcess"/>
    <dgm:cxn modelId="{DED38A18-1A41-44E9-9EB0-F88DA5E24234}" type="presParOf" srcId="{D3B7AF1E-B866-4E95-9BDA-B251E8FB99EB}" destId="{A7CEB96A-10CD-43B7-BF31-ABD2AF3C85FE}" srcOrd="0" destOrd="0" presId="urn:microsoft.com/office/officeart/2009/3/layout/SubStepProcess"/>
    <dgm:cxn modelId="{2E3E04A2-603A-4C03-B09B-8246021BA105}" type="presParOf" srcId="{D3B7AF1E-B866-4E95-9BDA-B251E8FB99EB}" destId="{03336287-72E1-446C-889D-BEAD9CD89147}" srcOrd="1" destOrd="0" presId="urn:microsoft.com/office/officeart/2009/3/layout/SubStepProcess"/>
    <dgm:cxn modelId="{313ECB60-14C7-4220-A69E-0685856ADF42}" type="presParOf" srcId="{D3B7AF1E-B866-4E95-9BDA-B251E8FB99EB}" destId="{2C06E973-6AC2-4ED0-A3D1-8C2340000C81}" srcOrd="2" destOrd="0" presId="urn:microsoft.com/office/officeart/2009/3/layout/SubStepProcess"/>
    <dgm:cxn modelId="{8B434759-037A-4E00-BEC1-605C644A05E8}" type="presParOf" srcId="{2C06E973-6AC2-4ED0-A3D1-8C2340000C81}" destId="{A48326DC-E673-4D77-9E8B-CD4779FAE9AD}" srcOrd="0" destOrd="0" presId="urn:microsoft.com/office/officeart/2009/3/layout/SubStepProcess"/>
    <dgm:cxn modelId="{05C75962-A070-4EE3-8C0D-148FBBE867E0}" type="presParOf" srcId="{2C06E973-6AC2-4ED0-A3D1-8C2340000C81}" destId="{16E58A7C-1A9F-4F03-ACEB-187437954605}" srcOrd="1" destOrd="0" presId="urn:microsoft.com/office/officeart/2009/3/layout/SubStepProcess"/>
    <dgm:cxn modelId="{5C6CE7D1-DE60-41BB-AE07-971DD156A4E7}" type="presParOf" srcId="{16E58A7C-1A9F-4F03-ACEB-187437954605}" destId="{6C10DFCE-6227-4016-94CD-8C749740CC17}" srcOrd="0" destOrd="0" presId="urn:microsoft.com/office/officeart/2009/3/layout/SubStepProcess"/>
    <dgm:cxn modelId="{1E2B42E4-F50A-4162-9BC3-5EAEF7D1A6B6}" type="presParOf" srcId="{16E58A7C-1A9F-4F03-ACEB-187437954605}" destId="{866437F8-E0D6-42D1-9D47-AA27069BDC85}" srcOrd="1" destOrd="0" presId="urn:microsoft.com/office/officeart/2009/3/layout/SubStepProcess"/>
    <dgm:cxn modelId="{E87FFD60-325B-4C6D-890B-A88383C53385}" type="presParOf" srcId="{16E58A7C-1A9F-4F03-ACEB-187437954605}" destId="{2A3CFC5D-55FA-4662-822B-697333674351}" srcOrd="2" destOrd="0" presId="urn:microsoft.com/office/officeart/2009/3/layout/SubStepProcess"/>
    <dgm:cxn modelId="{921869E4-0848-43AA-AF4D-64653AA5D159}" type="presParOf" srcId="{16E58A7C-1A9F-4F03-ACEB-187437954605}" destId="{78A6B89D-6FC7-45A3-A73B-EAB4882052A1}" srcOrd="3" destOrd="0" presId="urn:microsoft.com/office/officeart/2009/3/layout/SubStepProcess"/>
    <dgm:cxn modelId="{CC71B888-C009-4BCE-9225-5FF12FF37EF0}" type="presParOf" srcId="{2C06E973-6AC2-4ED0-A3D1-8C2340000C81}" destId="{DEA0749E-1F05-4D40-A4CE-642FD7D53479}" srcOrd="2" destOrd="0" presId="urn:microsoft.com/office/officeart/2009/3/layout/SubStepProcess"/>
    <dgm:cxn modelId="{499D478B-F112-41B0-8E65-470567F1E239}" type="presParOf" srcId="{2C06E973-6AC2-4ED0-A3D1-8C2340000C81}" destId="{5E076143-5404-4601-90DD-99EA39426626}" srcOrd="3" destOrd="0" presId="urn:microsoft.com/office/officeart/2009/3/layout/SubStepProcess"/>
    <dgm:cxn modelId="{384D8A91-E4DF-4BB8-8505-2A2E210585EE}" type="presParOf" srcId="{5E076143-5404-4601-90DD-99EA39426626}" destId="{C49A6D1D-C2A7-400E-98E2-D9E45014FE21}" srcOrd="0" destOrd="0" presId="urn:microsoft.com/office/officeart/2009/3/layout/SubStepProcess"/>
    <dgm:cxn modelId="{8163AD72-D5DE-4AE0-959E-EEC49B15F9B5}" type="presParOf" srcId="{5E076143-5404-4601-90DD-99EA39426626}" destId="{D85B6FC9-EADD-445F-A12F-4763E3348EE2}" srcOrd="1" destOrd="0" presId="urn:microsoft.com/office/officeart/2009/3/layout/SubStepProcess"/>
    <dgm:cxn modelId="{6B1109EF-2C7E-4FFF-AE30-8CD2374D6304}" type="presParOf" srcId="{5E076143-5404-4601-90DD-99EA39426626}" destId="{9E1CB8FB-CC04-47F9-90E0-9E914FADF4E2}" srcOrd="2" destOrd="0" presId="urn:microsoft.com/office/officeart/2009/3/layout/SubStepProcess"/>
    <dgm:cxn modelId="{B582E9E7-D92C-45BC-BFA7-291F3F6149E5}" type="presParOf" srcId="{5E076143-5404-4601-90DD-99EA39426626}" destId="{358D6116-8267-44EA-B804-F1481177B5FB}" srcOrd="3" destOrd="0" presId="urn:microsoft.com/office/officeart/2009/3/layout/SubStepProcess"/>
    <dgm:cxn modelId="{22E4A133-35B3-4A9F-A839-288915B19D6B}" type="presParOf" srcId="{2C06E973-6AC2-4ED0-A3D1-8C2340000C81}" destId="{576D76CF-E169-400E-B607-C2B6237506C0}" srcOrd="4" destOrd="0" presId="urn:microsoft.com/office/officeart/2009/3/layout/SubStepProcess"/>
    <dgm:cxn modelId="{31221020-2FC1-40F6-B9DA-70012C8AAAF8}" type="presParOf" srcId="{2C06E973-6AC2-4ED0-A3D1-8C2340000C81}" destId="{82645AC3-8C03-4868-9A69-7FEE2B388396}" srcOrd="5" destOrd="0" presId="urn:microsoft.com/office/officeart/2009/3/layout/SubStepProcess"/>
    <dgm:cxn modelId="{F718D476-A378-4263-9F91-090C02D676A2}" type="presParOf" srcId="{82645AC3-8C03-4868-9A69-7FEE2B388396}" destId="{C8CBDEC9-E387-4058-995B-6BAF3EEE4584}" srcOrd="0" destOrd="0" presId="urn:microsoft.com/office/officeart/2009/3/layout/SubStepProcess"/>
    <dgm:cxn modelId="{D57FAADF-0307-458D-858D-BA3895DE112B}" type="presParOf" srcId="{82645AC3-8C03-4868-9A69-7FEE2B388396}" destId="{2641E926-9FCC-4DB0-B6C5-4DA8E9286D2D}" srcOrd="1" destOrd="0" presId="urn:microsoft.com/office/officeart/2009/3/layout/SubStepProcess"/>
    <dgm:cxn modelId="{426CD842-7DD2-4F5C-87E5-800BA7F5B4FF}" type="presParOf" srcId="{82645AC3-8C03-4868-9A69-7FEE2B388396}" destId="{0BF723D7-E01C-41F2-B145-7BE0DAB0C86D}" srcOrd="2" destOrd="0" presId="urn:microsoft.com/office/officeart/2009/3/layout/SubStepProcess"/>
    <dgm:cxn modelId="{A36E74AC-F468-434E-B1E8-794BD18477C8}" type="presParOf" srcId="{82645AC3-8C03-4868-9A69-7FEE2B388396}" destId="{BF6C39AE-344D-4EAA-AB2C-22A3D4A3F1AD}" srcOrd="3" destOrd="0" presId="urn:microsoft.com/office/officeart/2009/3/layout/SubStepProcess"/>
    <dgm:cxn modelId="{2C83E3F1-3085-4F4C-9077-13A9188595E1}" type="presParOf" srcId="{2C06E973-6AC2-4ED0-A3D1-8C2340000C81}" destId="{C374EE5E-1985-482A-B256-109CFE84F544}" srcOrd="6" destOrd="0" presId="urn:microsoft.com/office/officeart/2009/3/layout/SubStepProcess"/>
    <dgm:cxn modelId="{10CA436E-C1AD-4504-A835-4DA87017B82E}" type="presParOf" srcId="{2C06E973-6AC2-4ED0-A3D1-8C2340000C81}" destId="{C1A88841-68EC-4A84-A4EF-7FCDEEDC322F}" srcOrd="7" destOrd="0" presId="urn:microsoft.com/office/officeart/2009/3/layout/SubStepProcess"/>
    <dgm:cxn modelId="{741FF461-4368-46B2-B537-7580A3B07B09}" type="presParOf" srcId="{C1A88841-68EC-4A84-A4EF-7FCDEEDC322F}" destId="{C11265E8-9158-422E-A78E-016603CBC238}" srcOrd="0" destOrd="0" presId="urn:microsoft.com/office/officeart/2009/3/layout/SubStepProcess"/>
    <dgm:cxn modelId="{A1DE9470-718E-4722-A46E-7D84B9AE9F6F}" type="presParOf" srcId="{C1A88841-68EC-4A84-A4EF-7FCDEEDC322F}" destId="{ABE601B1-10F7-4660-BCBD-C28B425B41A8}" srcOrd="1" destOrd="0" presId="urn:microsoft.com/office/officeart/2009/3/layout/SubStepProcess"/>
    <dgm:cxn modelId="{DD9E9A90-28F2-4245-BCEB-A2EC18ADBA63}" type="presParOf" srcId="{C1A88841-68EC-4A84-A4EF-7FCDEEDC322F}" destId="{39E97E90-CD03-4D6D-B849-A7728335BF8F}" srcOrd="2" destOrd="0" presId="urn:microsoft.com/office/officeart/2009/3/layout/SubStepProcess"/>
    <dgm:cxn modelId="{46EEA15B-48A8-4C2F-AF4D-0A7E326FB677}" type="presParOf" srcId="{C1A88841-68EC-4A84-A4EF-7FCDEEDC322F}" destId="{C0BFA85A-3212-420D-BEB7-65C46C3A46A3}" srcOrd="3" destOrd="0" presId="urn:microsoft.com/office/officeart/2009/3/layout/SubStepProcess"/>
    <dgm:cxn modelId="{25E51308-4759-4402-BF32-AB8EB40A853C}" type="presParOf" srcId="{2C06E973-6AC2-4ED0-A3D1-8C2340000C81}" destId="{2221E5E7-8126-4AAE-A1F4-36E2177EA7FE}" srcOrd="8" destOrd="0" presId="urn:microsoft.com/office/officeart/2009/3/layout/SubStepProcess"/>
    <dgm:cxn modelId="{38F71FB5-2785-4F45-A027-CCC58D50EB50}" type="presParOf" srcId="{2C06E973-6AC2-4ED0-A3D1-8C2340000C81}" destId="{1BD8A096-003A-446C-A294-A76B76A6C680}" srcOrd="9" destOrd="0" presId="urn:microsoft.com/office/officeart/2009/3/layout/SubStepProcess"/>
    <dgm:cxn modelId="{8AA86196-26F0-4A54-957F-96986383460C}" type="presParOf" srcId="{1BD8A096-003A-446C-A294-A76B76A6C680}" destId="{81097DC4-2DA0-4A90-998C-EA4C14A81BC7}" srcOrd="0" destOrd="0" presId="urn:microsoft.com/office/officeart/2009/3/layout/SubStepProcess"/>
    <dgm:cxn modelId="{BA229547-8CB9-4223-ADBE-37F4E1704968}" type="presParOf" srcId="{1BD8A096-003A-446C-A294-A76B76A6C680}" destId="{7A8CC771-03A8-4A95-A128-94BC78914391}" srcOrd="1" destOrd="0" presId="urn:microsoft.com/office/officeart/2009/3/layout/SubStepProcess"/>
    <dgm:cxn modelId="{636DA69D-1EB6-4809-AFD2-C08B1E7502C7}" type="presParOf" srcId="{1BD8A096-003A-446C-A294-A76B76A6C680}" destId="{C0CC6704-6FAB-43D2-A70C-778C9E3B475E}" srcOrd="2" destOrd="0" presId="urn:microsoft.com/office/officeart/2009/3/layout/SubStepProcess"/>
    <dgm:cxn modelId="{3A77E67D-634C-4073-80CD-EA7728F9AD1F}" type="presParOf" srcId="{1BD8A096-003A-446C-A294-A76B76A6C680}" destId="{69BA7BC7-1EF7-4CDC-8763-62E33A63C770}" srcOrd="3" destOrd="0" presId="urn:microsoft.com/office/officeart/2009/3/layout/SubStepProcess"/>
    <dgm:cxn modelId="{A4E41B7E-1C56-4E23-A38B-33173C1027A4}" type="presParOf" srcId="{2C06E973-6AC2-4ED0-A3D1-8C2340000C81}" destId="{E632D6AF-254F-42C2-A0D3-FB5E5748588E}" srcOrd="10" destOrd="0" presId="urn:microsoft.com/office/officeart/2009/3/layout/SubStepProcess"/>
    <dgm:cxn modelId="{636DA03B-FBA6-46AC-9C17-1ECF8D62D056}" type="presParOf" srcId="{2C06E973-6AC2-4ED0-A3D1-8C2340000C81}" destId="{FC709551-9F38-4316-9DA1-E57FE1123A4B}" srcOrd="11" destOrd="0" presId="urn:microsoft.com/office/officeart/2009/3/layout/SubStepProcess"/>
    <dgm:cxn modelId="{144797CB-337F-4DAD-8701-F32FCCF22629}" type="presParOf" srcId="{FC709551-9F38-4316-9DA1-E57FE1123A4B}" destId="{4CBD176D-D7F1-4C7D-B3A9-55C5467A88B7}" srcOrd="0" destOrd="0" presId="urn:microsoft.com/office/officeart/2009/3/layout/SubStepProcess"/>
    <dgm:cxn modelId="{5B43EDAB-3453-4D40-A8C5-E52DD6FBD062}" type="presParOf" srcId="{FC709551-9F38-4316-9DA1-E57FE1123A4B}" destId="{D48F4458-B666-419A-90E5-BA612D2AAA79}" srcOrd="1" destOrd="0" presId="urn:microsoft.com/office/officeart/2009/3/layout/SubStepProcess"/>
    <dgm:cxn modelId="{A8B90CFE-F8CA-4839-A9C9-15D2639FE766}" type="presParOf" srcId="{FC709551-9F38-4316-9DA1-E57FE1123A4B}" destId="{F666A0B2-7FA1-4D4E-AA27-AC4C77C7C5EE}" srcOrd="2" destOrd="0" presId="urn:microsoft.com/office/officeart/2009/3/layout/SubStepProcess"/>
    <dgm:cxn modelId="{950F21FD-F4F7-472D-BB5A-1DF6F9B4D1E5}" type="presParOf" srcId="{FC709551-9F38-4316-9DA1-E57FE1123A4B}" destId="{E97A37C7-D5B9-4FC0-B758-89C07424C5E2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2C9236-4D18-40AA-B7DF-4C2287F46E06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95A198F2-B09A-43E1-880E-8EF55C074B31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b-NO" sz="3600" dirty="0">
              <a:solidFill>
                <a:schemeClr val="bg1"/>
              </a:solidFill>
              <a:latin typeface="+mn-lt"/>
            </a:rPr>
            <a:t>Grupper/</a:t>
          </a:r>
        </a:p>
        <a:p>
          <a:r>
            <a:rPr lang="nb-NO" sz="3600" dirty="0">
              <a:solidFill>
                <a:schemeClr val="bg1"/>
              </a:solidFill>
              <a:latin typeface="+mn-lt"/>
            </a:rPr>
            <a:t>utvalg</a:t>
          </a:r>
        </a:p>
        <a:p>
          <a:r>
            <a:rPr lang="nb-NO" sz="3600" dirty="0">
              <a:solidFill>
                <a:schemeClr val="bg1"/>
              </a:solidFill>
              <a:latin typeface="+mn-lt"/>
            </a:rPr>
            <a:t>ansvar ift. økonomi</a:t>
          </a:r>
        </a:p>
      </dgm:t>
    </dgm:pt>
    <dgm:pt modelId="{0649A321-B560-4F3A-B173-1C5FDDEF1216}" type="parTrans" cxnId="{15CBA378-0875-4D52-8AFD-A973613A60E2}">
      <dgm:prSet/>
      <dgm:spPr/>
      <dgm:t>
        <a:bodyPr/>
        <a:lstStyle/>
        <a:p>
          <a:endParaRPr lang="nb-NO"/>
        </a:p>
      </dgm:t>
    </dgm:pt>
    <dgm:pt modelId="{6749780E-7C62-4F9B-920E-0F221BC38EE3}" type="sibTrans" cxnId="{15CBA378-0875-4D52-8AFD-A973613A60E2}">
      <dgm:prSet/>
      <dgm:spPr/>
      <dgm:t>
        <a:bodyPr/>
        <a:lstStyle/>
        <a:p>
          <a:endParaRPr lang="nb-NO"/>
        </a:p>
      </dgm:t>
    </dgm:pt>
    <dgm:pt modelId="{4C8186C2-42CD-434A-AB7B-912975BD0583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At midlene skal anvendes på en </a:t>
          </a:r>
          <a:r>
            <a:rPr lang="nb-NO" sz="2800" b="0" i="1" u="sng" dirty="0">
              <a:solidFill>
                <a:schemeClr val="tx1"/>
              </a:solidFill>
              <a:latin typeface="+mn-lt"/>
            </a:rPr>
            <a:t>forsiktig </a:t>
          </a:r>
          <a:r>
            <a:rPr lang="nb-NO" sz="2800" b="0" dirty="0">
              <a:solidFill>
                <a:schemeClr val="tx1"/>
              </a:solidFill>
              <a:latin typeface="+mn-lt"/>
            </a:rPr>
            <a:t>måte, og i samsvar med vedtak</a:t>
          </a:r>
        </a:p>
      </dgm:t>
    </dgm:pt>
    <dgm:pt modelId="{025103E2-3CD1-4B80-8C79-817ABFB54BAE}" type="parTrans" cxnId="{699885BF-CC5A-42DD-8BCF-89F8FE2554A7}">
      <dgm:prSet/>
      <dgm:spPr/>
      <dgm:t>
        <a:bodyPr/>
        <a:lstStyle/>
        <a:p>
          <a:endParaRPr lang="nb-NO"/>
        </a:p>
      </dgm:t>
    </dgm:pt>
    <dgm:pt modelId="{43C0FF1D-825C-4A28-85C0-C79DBAFF750E}" type="sibTrans" cxnId="{699885BF-CC5A-42DD-8BCF-89F8FE2554A7}">
      <dgm:prSet/>
      <dgm:spPr/>
      <dgm:t>
        <a:bodyPr/>
        <a:lstStyle/>
        <a:p>
          <a:endParaRPr lang="nb-NO"/>
        </a:p>
      </dgm:t>
    </dgm:pt>
    <dgm:pt modelId="{E5DEF83E-BFC3-47BB-BB4C-D1D76876BA90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dirty="0">
              <a:solidFill>
                <a:schemeClr val="tx1"/>
              </a:solidFill>
              <a:latin typeface="+mn-lt"/>
            </a:rPr>
            <a:t>forsvarlig</a:t>
          </a:r>
          <a:r>
            <a:rPr lang="nb-NO" sz="2800" b="0" dirty="0">
              <a:solidFill>
                <a:schemeClr val="tx1"/>
              </a:solidFill>
              <a:latin typeface="+mn-lt"/>
            </a:rPr>
            <a:t> økonomistyring</a:t>
          </a:r>
        </a:p>
      </dgm:t>
    </dgm:pt>
    <dgm:pt modelId="{49E49D0C-7573-416C-896D-94357E0069BE}" type="parTrans" cxnId="{EBCFAB64-C63F-4532-875A-AE0A979DA9E4}">
      <dgm:prSet/>
      <dgm:spPr/>
      <dgm:t>
        <a:bodyPr/>
        <a:lstStyle/>
        <a:p>
          <a:endParaRPr lang="nb-NO"/>
        </a:p>
      </dgm:t>
    </dgm:pt>
    <dgm:pt modelId="{48070076-B3E6-4460-BAAC-0CE3FB412515}" type="sibTrans" cxnId="{EBCFAB64-C63F-4532-875A-AE0A979DA9E4}">
      <dgm:prSet/>
      <dgm:spPr/>
      <dgm:t>
        <a:bodyPr/>
        <a:lstStyle/>
        <a:p>
          <a:endParaRPr lang="nb-NO"/>
        </a:p>
      </dgm:t>
    </dgm:pt>
    <dgm:pt modelId="{27C56C2C-B420-4FBA-B6AC-EE5E494FBF2D}">
      <dgm:prSet phldrT="[Tekst]" custT="1"/>
      <dgm:spPr/>
      <dgm:t>
        <a:bodyPr/>
        <a:lstStyle/>
        <a:p>
          <a:pPr algn="l"/>
          <a:r>
            <a:rPr lang="nb-NO" sz="2800" b="0" dirty="0">
              <a:solidFill>
                <a:schemeClr val="tx1"/>
              </a:solidFill>
              <a:latin typeface="+mn-lt"/>
            </a:rPr>
            <a:t>Følge rutiner og retningslinjer gitt av styret</a:t>
          </a:r>
        </a:p>
      </dgm:t>
    </dgm:pt>
    <dgm:pt modelId="{7E4CFBC9-61BA-49DC-907E-354BB977CD8E}" type="parTrans" cxnId="{88F21227-72B8-418D-9B90-D999795FEDE2}">
      <dgm:prSet/>
      <dgm:spPr/>
      <dgm:t>
        <a:bodyPr/>
        <a:lstStyle/>
        <a:p>
          <a:endParaRPr lang="nb-NO"/>
        </a:p>
      </dgm:t>
    </dgm:pt>
    <dgm:pt modelId="{40B7B885-C518-4491-BF38-62669C77D88B}" type="sibTrans" cxnId="{88F21227-72B8-418D-9B90-D999795FEDE2}">
      <dgm:prSet/>
      <dgm:spPr/>
      <dgm:t>
        <a:bodyPr/>
        <a:lstStyle/>
        <a:p>
          <a:endParaRPr lang="nb-NO"/>
        </a:p>
      </dgm:t>
    </dgm:pt>
    <dgm:pt modelId="{3856CA34-C49F-4734-99AB-ECDE062DBCF3}">
      <dgm:prSet custT="1"/>
      <dgm:spPr/>
      <dgm:t>
        <a:bodyPr/>
        <a:lstStyle/>
        <a:p>
          <a:pPr algn="l"/>
          <a:endParaRPr lang="nb-NO" sz="2800" b="0" dirty="0">
            <a:solidFill>
              <a:schemeClr val="tx1"/>
            </a:solidFill>
            <a:latin typeface="+mn-lt"/>
          </a:endParaRPr>
        </a:p>
      </dgm:t>
    </dgm:pt>
    <dgm:pt modelId="{17E33A60-A003-4B86-BA3C-3203567E0E01}" type="parTrans" cxnId="{BBB85F4F-AAAC-4DAD-B153-A9B0015106C6}">
      <dgm:prSet/>
      <dgm:spPr/>
      <dgm:t>
        <a:bodyPr/>
        <a:lstStyle/>
        <a:p>
          <a:endParaRPr lang="nb-NO"/>
        </a:p>
      </dgm:t>
    </dgm:pt>
    <dgm:pt modelId="{795C985C-556C-4CA1-80DC-FA68E2433493}" type="sibTrans" cxnId="{BBB85F4F-AAAC-4DAD-B153-A9B0015106C6}">
      <dgm:prSet/>
      <dgm:spPr/>
      <dgm:t>
        <a:bodyPr/>
        <a:lstStyle/>
        <a:p>
          <a:endParaRPr lang="nb-NO"/>
        </a:p>
      </dgm:t>
    </dgm:pt>
    <dgm:pt modelId="{B977E994-E4AD-437B-B7AD-AD970EB8EB88}">
      <dgm:prSet phldrT="[Tekst]" custT="1"/>
      <dgm:spPr/>
      <dgm:t>
        <a:bodyPr/>
        <a:lstStyle/>
        <a:p>
          <a:pPr algn="l"/>
          <a:endParaRPr lang="nb-NO" sz="1400" b="0" dirty="0">
            <a:solidFill>
              <a:schemeClr val="tx1"/>
            </a:solidFill>
            <a:latin typeface="+mn-lt"/>
          </a:endParaRPr>
        </a:p>
      </dgm:t>
    </dgm:pt>
    <dgm:pt modelId="{F48BEC10-3438-492B-B1B2-8F256BC37342}" type="sibTrans" cxnId="{3F4EBC29-26B0-4D0B-913A-D4B029465AA5}">
      <dgm:prSet/>
      <dgm:spPr/>
      <dgm:t>
        <a:bodyPr/>
        <a:lstStyle/>
        <a:p>
          <a:endParaRPr lang="nb-NO"/>
        </a:p>
      </dgm:t>
    </dgm:pt>
    <dgm:pt modelId="{CA870BD7-BEE6-441D-B834-10E63A2641F9}" type="parTrans" cxnId="{3F4EBC29-26B0-4D0B-913A-D4B029465AA5}">
      <dgm:prSet/>
      <dgm:spPr/>
      <dgm:t>
        <a:bodyPr/>
        <a:lstStyle/>
        <a:p>
          <a:endParaRPr lang="nb-NO"/>
        </a:p>
      </dgm:t>
    </dgm:pt>
    <dgm:pt modelId="{D3B7AF1E-B866-4E95-9BDA-B251E8FB99EB}" type="pres">
      <dgm:prSet presAssocID="{0B2C9236-4D18-40AA-B7DF-4C2287F46E06}" presName="Name0" presStyleCnt="0">
        <dgm:presLayoutVars>
          <dgm:chMax val="7"/>
          <dgm:dir/>
          <dgm:animOne val="branch"/>
        </dgm:presLayoutVars>
      </dgm:prSet>
      <dgm:spPr/>
    </dgm:pt>
    <dgm:pt modelId="{A7CEB96A-10CD-43B7-BF31-ABD2AF3C85FE}" type="pres">
      <dgm:prSet presAssocID="{95A198F2-B09A-43E1-880E-8EF55C074B31}" presName="parTx1" presStyleLbl="node1" presStyleIdx="0" presStyleCnt="1" custScaleX="65731" custScaleY="54809" custLinFactNeighborX="-1086" custLinFactNeighborY="0"/>
      <dgm:spPr/>
    </dgm:pt>
    <dgm:pt modelId="{03336287-72E1-446C-889D-BEAD9CD89147}" type="pres">
      <dgm:prSet presAssocID="{95A198F2-B09A-43E1-880E-8EF55C074B31}" presName="spPre1" presStyleCnt="0"/>
      <dgm:spPr/>
    </dgm:pt>
    <dgm:pt modelId="{2C06E973-6AC2-4ED0-A3D1-8C2340000C81}" type="pres">
      <dgm:prSet presAssocID="{95A198F2-B09A-43E1-880E-8EF55C074B31}" presName="chLin1" presStyleCnt="0"/>
      <dgm:spPr/>
    </dgm:pt>
    <dgm:pt modelId="{A48326DC-E673-4D77-9E8B-CD4779FAE9AD}" type="pres">
      <dgm:prSet presAssocID="{17E33A60-A003-4B86-BA3C-3203567E0E01}" presName="Name11" presStyleLbl="parChTrans1D1" presStyleIdx="0" presStyleCnt="10"/>
      <dgm:spPr>
        <a:ln>
          <a:solidFill>
            <a:schemeClr val="accent6">
              <a:lumMod val="75000"/>
            </a:schemeClr>
          </a:solidFill>
        </a:ln>
      </dgm:spPr>
    </dgm:pt>
    <dgm:pt modelId="{16E58A7C-1A9F-4F03-ACEB-187437954605}" type="pres">
      <dgm:prSet presAssocID="{3856CA34-C49F-4734-99AB-ECDE062DBCF3}" presName="txAndLines1" presStyleCnt="0"/>
      <dgm:spPr/>
    </dgm:pt>
    <dgm:pt modelId="{6C10DFCE-6227-4016-94CD-8C749740CC17}" type="pres">
      <dgm:prSet presAssocID="{3856CA34-C49F-4734-99AB-ECDE062DBCF3}" presName="anchor1" presStyleCnt="0"/>
      <dgm:spPr/>
    </dgm:pt>
    <dgm:pt modelId="{866437F8-E0D6-42D1-9D47-AA27069BDC85}" type="pres">
      <dgm:prSet presAssocID="{3856CA34-C49F-4734-99AB-ECDE062DBCF3}" presName="backup1" presStyleCnt="0"/>
      <dgm:spPr/>
    </dgm:pt>
    <dgm:pt modelId="{2A3CFC5D-55FA-4662-822B-697333674351}" type="pres">
      <dgm:prSet presAssocID="{3856CA34-C49F-4734-99AB-ECDE062DBCF3}" presName="preLine1" presStyleLbl="parChTrans1D1" presStyleIdx="1" presStyleCnt="10"/>
      <dgm:spPr>
        <a:ln>
          <a:solidFill>
            <a:schemeClr val="accent6">
              <a:lumMod val="75000"/>
            </a:schemeClr>
          </a:solidFill>
        </a:ln>
      </dgm:spPr>
    </dgm:pt>
    <dgm:pt modelId="{78A6B89D-6FC7-45A3-A73B-EAB4882052A1}" type="pres">
      <dgm:prSet presAssocID="{3856CA34-C49F-4734-99AB-ECDE062DBCF3}" presName="desTx1" presStyleLbl="revTx" presStyleIdx="0" presStyleCnt="0" custLinFactNeighborX="-8228" custLinFactNeighborY="-221">
        <dgm:presLayoutVars>
          <dgm:bulletEnabled val="1"/>
        </dgm:presLayoutVars>
      </dgm:prSet>
      <dgm:spPr/>
    </dgm:pt>
    <dgm:pt modelId="{DEA0749E-1F05-4D40-A4CE-642FD7D53479}" type="pres">
      <dgm:prSet presAssocID="{7E4CFBC9-61BA-49DC-907E-354BB977CD8E}" presName="Name11" presStyleLbl="parChTrans1D1" presStyleIdx="2" presStyleCnt="10"/>
      <dgm:spPr>
        <a:ln>
          <a:solidFill>
            <a:schemeClr val="accent6">
              <a:lumMod val="75000"/>
            </a:schemeClr>
          </a:solidFill>
        </a:ln>
      </dgm:spPr>
    </dgm:pt>
    <dgm:pt modelId="{5E076143-5404-4601-90DD-99EA39426626}" type="pres">
      <dgm:prSet presAssocID="{27C56C2C-B420-4FBA-B6AC-EE5E494FBF2D}" presName="txAndLines1" presStyleCnt="0"/>
      <dgm:spPr/>
    </dgm:pt>
    <dgm:pt modelId="{C49A6D1D-C2A7-400E-98E2-D9E45014FE21}" type="pres">
      <dgm:prSet presAssocID="{27C56C2C-B420-4FBA-B6AC-EE5E494FBF2D}" presName="anchor1" presStyleCnt="0"/>
      <dgm:spPr/>
    </dgm:pt>
    <dgm:pt modelId="{D85B6FC9-EADD-445F-A12F-4763E3348EE2}" type="pres">
      <dgm:prSet presAssocID="{27C56C2C-B420-4FBA-B6AC-EE5E494FBF2D}" presName="backup1" presStyleCnt="0"/>
      <dgm:spPr/>
    </dgm:pt>
    <dgm:pt modelId="{9E1CB8FB-CC04-47F9-90E0-9E914FADF4E2}" type="pres">
      <dgm:prSet presAssocID="{27C56C2C-B420-4FBA-B6AC-EE5E494FBF2D}" presName="preLine1" presStyleLbl="parChTrans1D1" presStyleIdx="3" presStyleCnt="10"/>
      <dgm:spPr>
        <a:ln>
          <a:solidFill>
            <a:schemeClr val="accent6">
              <a:lumMod val="75000"/>
            </a:schemeClr>
          </a:solidFill>
        </a:ln>
      </dgm:spPr>
    </dgm:pt>
    <dgm:pt modelId="{358D6116-8267-44EA-B804-F1481177B5FB}" type="pres">
      <dgm:prSet presAssocID="{27C56C2C-B420-4FBA-B6AC-EE5E494FBF2D}" presName="desTx1" presStyleLbl="revTx" presStyleIdx="0" presStyleCnt="0" custLinFactNeighborX="-5033" custLinFactNeighborY="-16430">
        <dgm:presLayoutVars>
          <dgm:bulletEnabled val="1"/>
        </dgm:presLayoutVars>
      </dgm:prSet>
      <dgm:spPr/>
    </dgm:pt>
    <dgm:pt modelId="{576D76CF-E169-400E-B607-C2B6237506C0}" type="pres">
      <dgm:prSet presAssocID="{025103E2-3CD1-4B80-8C79-817ABFB54BAE}" presName="Name11" presStyleLbl="parChTrans1D1" presStyleIdx="4" presStyleCnt="10"/>
      <dgm:spPr>
        <a:ln>
          <a:solidFill>
            <a:schemeClr val="accent6">
              <a:lumMod val="75000"/>
            </a:schemeClr>
          </a:solidFill>
        </a:ln>
      </dgm:spPr>
    </dgm:pt>
    <dgm:pt modelId="{82645AC3-8C03-4868-9A69-7FEE2B388396}" type="pres">
      <dgm:prSet presAssocID="{4C8186C2-42CD-434A-AB7B-912975BD0583}" presName="txAndLines1" presStyleCnt="0"/>
      <dgm:spPr/>
    </dgm:pt>
    <dgm:pt modelId="{C8CBDEC9-E387-4058-995B-6BAF3EEE4584}" type="pres">
      <dgm:prSet presAssocID="{4C8186C2-42CD-434A-AB7B-912975BD0583}" presName="anchor1" presStyleCnt="0"/>
      <dgm:spPr/>
    </dgm:pt>
    <dgm:pt modelId="{2641E926-9FCC-4DB0-B6C5-4DA8E9286D2D}" type="pres">
      <dgm:prSet presAssocID="{4C8186C2-42CD-434A-AB7B-912975BD0583}" presName="backup1" presStyleCnt="0"/>
      <dgm:spPr/>
    </dgm:pt>
    <dgm:pt modelId="{0BF723D7-E01C-41F2-B145-7BE0DAB0C86D}" type="pres">
      <dgm:prSet presAssocID="{4C8186C2-42CD-434A-AB7B-912975BD0583}" presName="preLine1" presStyleLbl="parChTrans1D1" presStyleIdx="5" presStyleCnt="10"/>
      <dgm:spPr>
        <a:ln>
          <a:solidFill>
            <a:schemeClr val="accent6">
              <a:lumMod val="75000"/>
            </a:schemeClr>
          </a:solidFill>
        </a:ln>
      </dgm:spPr>
    </dgm:pt>
    <dgm:pt modelId="{BF6C39AE-344D-4EAA-AB2C-22A3D4A3F1AD}" type="pres">
      <dgm:prSet presAssocID="{4C8186C2-42CD-434A-AB7B-912975BD0583}" presName="desTx1" presStyleLbl="revTx" presStyleIdx="0" presStyleCnt="0" custLinFactX="3239" custLinFactNeighborX="100000" custLinFactNeighborY="-11224">
        <dgm:presLayoutVars>
          <dgm:bulletEnabled val="1"/>
        </dgm:presLayoutVars>
      </dgm:prSet>
      <dgm:spPr/>
    </dgm:pt>
    <dgm:pt modelId="{C374EE5E-1985-482A-B256-109CFE84F544}" type="pres">
      <dgm:prSet presAssocID="{49E49D0C-7573-416C-896D-94357E0069BE}" presName="Name11" presStyleLbl="parChTrans1D1" presStyleIdx="6" presStyleCnt="10"/>
      <dgm:spPr>
        <a:ln>
          <a:solidFill>
            <a:schemeClr val="accent6">
              <a:lumMod val="75000"/>
            </a:schemeClr>
          </a:solidFill>
        </a:ln>
      </dgm:spPr>
    </dgm:pt>
    <dgm:pt modelId="{C1A88841-68EC-4A84-A4EF-7FCDEEDC322F}" type="pres">
      <dgm:prSet presAssocID="{E5DEF83E-BFC3-47BB-BB4C-D1D76876BA90}" presName="txAndLines1" presStyleCnt="0"/>
      <dgm:spPr/>
    </dgm:pt>
    <dgm:pt modelId="{C11265E8-9158-422E-A78E-016603CBC238}" type="pres">
      <dgm:prSet presAssocID="{E5DEF83E-BFC3-47BB-BB4C-D1D76876BA90}" presName="anchor1" presStyleCnt="0"/>
      <dgm:spPr/>
    </dgm:pt>
    <dgm:pt modelId="{ABE601B1-10F7-4660-BCBD-C28B425B41A8}" type="pres">
      <dgm:prSet presAssocID="{E5DEF83E-BFC3-47BB-BB4C-D1D76876BA90}" presName="backup1" presStyleCnt="0"/>
      <dgm:spPr/>
    </dgm:pt>
    <dgm:pt modelId="{39E97E90-CD03-4D6D-B849-A7728335BF8F}" type="pres">
      <dgm:prSet presAssocID="{E5DEF83E-BFC3-47BB-BB4C-D1D76876BA90}" presName="preLine1" presStyleLbl="parChTrans1D1" presStyleIdx="7" presStyleCnt="10"/>
      <dgm:spPr>
        <a:ln>
          <a:solidFill>
            <a:schemeClr val="accent6">
              <a:lumMod val="75000"/>
            </a:schemeClr>
          </a:solidFill>
        </a:ln>
      </dgm:spPr>
    </dgm:pt>
    <dgm:pt modelId="{C0BFA85A-3212-420D-BEB7-65C46C3A46A3}" type="pres">
      <dgm:prSet presAssocID="{E5DEF83E-BFC3-47BB-BB4C-D1D76876BA90}" presName="desTx1" presStyleLbl="revTx" presStyleIdx="0" presStyleCnt="0">
        <dgm:presLayoutVars>
          <dgm:bulletEnabled val="1"/>
        </dgm:presLayoutVars>
      </dgm:prSet>
      <dgm:spPr/>
    </dgm:pt>
    <dgm:pt modelId="{2221E5E7-8126-4AAE-A1F4-36E2177EA7FE}" type="pres">
      <dgm:prSet presAssocID="{CA870BD7-BEE6-441D-B834-10E63A2641F9}" presName="Name11" presStyleLbl="parChTrans1D1" presStyleIdx="8" presStyleCnt="10"/>
      <dgm:spPr>
        <a:ln>
          <a:solidFill>
            <a:schemeClr val="accent6">
              <a:lumMod val="75000"/>
            </a:schemeClr>
          </a:solidFill>
        </a:ln>
      </dgm:spPr>
    </dgm:pt>
    <dgm:pt modelId="{1BD8A096-003A-446C-A294-A76B76A6C680}" type="pres">
      <dgm:prSet presAssocID="{B977E994-E4AD-437B-B7AD-AD970EB8EB88}" presName="txAndLines1" presStyleCnt="0"/>
      <dgm:spPr/>
    </dgm:pt>
    <dgm:pt modelId="{81097DC4-2DA0-4A90-998C-EA4C14A81BC7}" type="pres">
      <dgm:prSet presAssocID="{B977E994-E4AD-437B-B7AD-AD970EB8EB88}" presName="anchor1" presStyleCnt="0"/>
      <dgm:spPr/>
    </dgm:pt>
    <dgm:pt modelId="{7A8CC771-03A8-4A95-A128-94BC78914391}" type="pres">
      <dgm:prSet presAssocID="{B977E994-E4AD-437B-B7AD-AD970EB8EB88}" presName="backup1" presStyleCnt="0"/>
      <dgm:spPr/>
    </dgm:pt>
    <dgm:pt modelId="{C0CC6704-6FAB-43D2-A70C-778C9E3B475E}" type="pres">
      <dgm:prSet presAssocID="{B977E994-E4AD-437B-B7AD-AD970EB8EB88}" presName="preLine1" presStyleLbl="parChTrans1D1" presStyleIdx="9" presStyleCnt="10"/>
      <dgm:spPr>
        <a:ln>
          <a:solidFill>
            <a:schemeClr val="accent6">
              <a:lumMod val="75000"/>
            </a:schemeClr>
          </a:solidFill>
        </a:ln>
      </dgm:spPr>
    </dgm:pt>
    <dgm:pt modelId="{69BA7BC7-1EF7-4CDC-8763-62E33A63C770}" type="pres">
      <dgm:prSet presAssocID="{B977E994-E4AD-437B-B7AD-AD970EB8EB88}" presName="desTx1" presStyleLbl="revTx" presStyleIdx="0" presStyleCnt="0">
        <dgm:presLayoutVars>
          <dgm:bulletEnabled val="1"/>
        </dgm:presLayoutVars>
      </dgm:prSet>
      <dgm:spPr/>
    </dgm:pt>
  </dgm:ptLst>
  <dgm:cxnLst>
    <dgm:cxn modelId="{88F21227-72B8-418D-9B90-D999795FEDE2}" srcId="{95A198F2-B09A-43E1-880E-8EF55C074B31}" destId="{27C56C2C-B420-4FBA-B6AC-EE5E494FBF2D}" srcOrd="1" destOrd="0" parTransId="{7E4CFBC9-61BA-49DC-907E-354BB977CD8E}" sibTransId="{40B7B885-C518-4491-BF38-62669C77D88B}"/>
    <dgm:cxn modelId="{3F4EBC29-26B0-4D0B-913A-D4B029465AA5}" srcId="{95A198F2-B09A-43E1-880E-8EF55C074B31}" destId="{B977E994-E4AD-437B-B7AD-AD970EB8EB88}" srcOrd="4" destOrd="0" parTransId="{CA870BD7-BEE6-441D-B834-10E63A2641F9}" sibTransId="{F48BEC10-3438-492B-B1B2-8F256BC37342}"/>
    <dgm:cxn modelId="{76F2D15B-85D0-43F6-BD54-97ED9938242B}" type="presOf" srcId="{E5DEF83E-BFC3-47BB-BB4C-D1D76876BA90}" destId="{C0BFA85A-3212-420D-BEB7-65C46C3A46A3}" srcOrd="0" destOrd="0" presId="urn:microsoft.com/office/officeart/2009/3/layout/SubStepProcess"/>
    <dgm:cxn modelId="{EBCFAB64-C63F-4532-875A-AE0A979DA9E4}" srcId="{95A198F2-B09A-43E1-880E-8EF55C074B31}" destId="{E5DEF83E-BFC3-47BB-BB4C-D1D76876BA90}" srcOrd="3" destOrd="0" parTransId="{49E49D0C-7573-416C-896D-94357E0069BE}" sibTransId="{48070076-B3E6-4460-BAAC-0CE3FB412515}"/>
    <dgm:cxn modelId="{BBB85F4F-AAAC-4DAD-B153-A9B0015106C6}" srcId="{95A198F2-B09A-43E1-880E-8EF55C074B31}" destId="{3856CA34-C49F-4734-99AB-ECDE062DBCF3}" srcOrd="0" destOrd="0" parTransId="{17E33A60-A003-4B86-BA3C-3203567E0E01}" sibTransId="{795C985C-556C-4CA1-80DC-FA68E2433493}"/>
    <dgm:cxn modelId="{15CBA378-0875-4D52-8AFD-A973613A60E2}" srcId="{0B2C9236-4D18-40AA-B7DF-4C2287F46E06}" destId="{95A198F2-B09A-43E1-880E-8EF55C074B31}" srcOrd="0" destOrd="0" parTransId="{0649A321-B560-4F3A-B173-1C5FDDEF1216}" sibTransId="{6749780E-7C62-4F9B-920E-0F221BC38EE3}"/>
    <dgm:cxn modelId="{1495F189-736D-47D2-B4F5-74B9F1CFA53C}" type="presOf" srcId="{B977E994-E4AD-437B-B7AD-AD970EB8EB88}" destId="{69BA7BC7-1EF7-4CDC-8763-62E33A63C770}" srcOrd="0" destOrd="0" presId="urn:microsoft.com/office/officeart/2009/3/layout/SubStepProcess"/>
    <dgm:cxn modelId="{AD90EF9D-D0B3-4AD9-9F73-AF34BB42B52A}" type="presOf" srcId="{0B2C9236-4D18-40AA-B7DF-4C2287F46E06}" destId="{D3B7AF1E-B866-4E95-9BDA-B251E8FB99EB}" srcOrd="0" destOrd="0" presId="urn:microsoft.com/office/officeart/2009/3/layout/SubStepProcess"/>
    <dgm:cxn modelId="{538C989F-944C-4F32-B7E9-AD29E15F4D65}" type="presOf" srcId="{3856CA34-C49F-4734-99AB-ECDE062DBCF3}" destId="{78A6B89D-6FC7-45A3-A73B-EAB4882052A1}" srcOrd="0" destOrd="0" presId="urn:microsoft.com/office/officeart/2009/3/layout/SubStepProcess"/>
    <dgm:cxn modelId="{699885BF-CC5A-42DD-8BCF-89F8FE2554A7}" srcId="{95A198F2-B09A-43E1-880E-8EF55C074B31}" destId="{4C8186C2-42CD-434A-AB7B-912975BD0583}" srcOrd="2" destOrd="0" parTransId="{025103E2-3CD1-4B80-8C79-817ABFB54BAE}" sibTransId="{43C0FF1D-825C-4A28-85C0-C79DBAFF750E}"/>
    <dgm:cxn modelId="{0B8C72E1-8B2C-4698-8902-AB949B1ACF59}" type="presOf" srcId="{4C8186C2-42CD-434A-AB7B-912975BD0583}" destId="{BF6C39AE-344D-4EAA-AB2C-22A3D4A3F1AD}" srcOrd="0" destOrd="0" presId="urn:microsoft.com/office/officeart/2009/3/layout/SubStepProcess"/>
    <dgm:cxn modelId="{D31840E5-A915-44FB-AE2A-66E51850084A}" type="presOf" srcId="{95A198F2-B09A-43E1-880E-8EF55C074B31}" destId="{A7CEB96A-10CD-43B7-BF31-ABD2AF3C85FE}" srcOrd="0" destOrd="0" presId="urn:microsoft.com/office/officeart/2009/3/layout/SubStepProcess"/>
    <dgm:cxn modelId="{808776FD-9FB9-4A4C-BDCE-AEF59B765E2B}" type="presOf" srcId="{27C56C2C-B420-4FBA-B6AC-EE5E494FBF2D}" destId="{358D6116-8267-44EA-B804-F1481177B5FB}" srcOrd="0" destOrd="0" presId="urn:microsoft.com/office/officeart/2009/3/layout/SubStepProcess"/>
    <dgm:cxn modelId="{DED38A18-1A41-44E9-9EB0-F88DA5E24234}" type="presParOf" srcId="{D3B7AF1E-B866-4E95-9BDA-B251E8FB99EB}" destId="{A7CEB96A-10CD-43B7-BF31-ABD2AF3C85FE}" srcOrd="0" destOrd="0" presId="urn:microsoft.com/office/officeart/2009/3/layout/SubStepProcess"/>
    <dgm:cxn modelId="{2E3E04A2-603A-4C03-B09B-8246021BA105}" type="presParOf" srcId="{D3B7AF1E-B866-4E95-9BDA-B251E8FB99EB}" destId="{03336287-72E1-446C-889D-BEAD9CD89147}" srcOrd="1" destOrd="0" presId="urn:microsoft.com/office/officeart/2009/3/layout/SubStepProcess"/>
    <dgm:cxn modelId="{313ECB60-14C7-4220-A69E-0685856ADF42}" type="presParOf" srcId="{D3B7AF1E-B866-4E95-9BDA-B251E8FB99EB}" destId="{2C06E973-6AC2-4ED0-A3D1-8C2340000C81}" srcOrd="2" destOrd="0" presId="urn:microsoft.com/office/officeart/2009/3/layout/SubStepProcess"/>
    <dgm:cxn modelId="{8B434759-037A-4E00-BEC1-605C644A05E8}" type="presParOf" srcId="{2C06E973-6AC2-4ED0-A3D1-8C2340000C81}" destId="{A48326DC-E673-4D77-9E8B-CD4779FAE9AD}" srcOrd="0" destOrd="0" presId="urn:microsoft.com/office/officeart/2009/3/layout/SubStepProcess"/>
    <dgm:cxn modelId="{05C75962-A070-4EE3-8C0D-148FBBE867E0}" type="presParOf" srcId="{2C06E973-6AC2-4ED0-A3D1-8C2340000C81}" destId="{16E58A7C-1A9F-4F03-ACEB-187437954605}" srcOrd="1" destOrd="0" presId="urn:microsoft.com/office/officeart/2009/3/layout/SubStepProcess"/>
    <dgm:cxn modelId="{5C6CE7D1-DE60-41BB-AE07-971DD156A4E7}" type="presParOf" srcId="{16E58A7C-1A9F-4F03-ACEB-187437954605}" destId="{6C10DFCE-6227-4016-94CD-8C749740CC17}" srcOrd="0" destOrd="0" presId="urn:microsoft.com/office/officeart/2009/3/layout/SubStepProcess"/>
    <dgm:cxn modelId="{1E2B42E4-F50A-4162-9BC3-5EAEF7D1A6B6}" type="presParOf" srcId="{16E58A7C-1A9F-4F03-ACEB-187437954605}" destId="{866437F8-E0D6-42D1-9D47-AA27069BDC85}" srcOrd="1" destOrd="0" presId="urn:microsoft.com/office/officeart/2009/3/layout/SubStepProcess"/>
    <dgm:cxn modelId="{E87FFD60-325B-4C6D-890B-A88383C53385}" type="presParOf" srcId="{16E58A7C-1A9F-4F03-ACEB-187437954605}" destId="{2A3CFC5D-55FA-4662-822B-697333674351}" srcOrd="2" destOrd="0" presId="urn:microsoft.com/office/officeart/2009/3/layout/SubStepProcess"/>
    <dgm:cxn modelId="{921869E4-0848-43AA-AF4D-64653AA5D159}" type="presParOf" srcId="{16E58A7C-1A9F-4F03-ACEB-187437954605}" destId="{78A6B89D-6FC7-45A3-A73B-EAB4882052A1}" srcOrd="3" destOrd="0" presId="urn:microsoft.com/office/officeart/2009/3/layout/SubStepProcess"/>
    <dgm:cxn modelId="{CC71B888-C009-4BCE-9225-5FF12FF37EF0}" type="presParOf" srcId="{2C06E973-6AC2-4ED0-A3D1-8C2340000C81}" destId="{DEA0749E-1F05-4D40-A4CE-642FD7D53479}" srcOrd="2" destOrd="0" presId="urn:microsoft.com/office/officeart/2009/3/layout/SubStepProcess"/>
    <dgm:cxn modelId="{499D478B-F112-41B0-8E65-470567F1E239}" type="presParOf" srcId="{2C06E973-6AC2-4ED0-A3D1-8C2340000C81}" destId="{5E076143-5404-4601-90DD-99EA39426626}" srcOrd="3" destOrd="0" presId="urn:microsoft.com/office/officeart/2009/3/layout/SubStepProcess"/>
    <dgm:cxn modelId="{384D8A91-E4DF-4BB8-8505-2A2E210585EE}" type="presParOf" srcId="{5E076143-5404-4601-90DD-99EA39426626}" destId="{C49A6D1D-C2A7-400E-98E2-D9E45014FE21}" srcOrd="0" destOrd="0" presId="urn:microsoft.com/office/officeart/2009/3/layout/SubStepProcess"/>
    <dgm:cxn modelId="{8163AD72-D5DE-4AE0-959E-EEC49B15F9B5}" type="presParOf" srcId="{5E076143-5404-4601-90DD-99EA39426626}" destId="{D85B6FC9-EADD-445F-A12F-4763E3348EE2}" srcOrd="1" destOrd="0" presId="urn:microsoft.com/office/officeart/2009/3/layout/SubStepProcess"/>
    <dgm:cxn modelId="{6B1109EF-2C7E-4FFF-AE30-8CD2374D6304}" type="presParOf" srcId="{5E076143-5404-4601-90DD-99EA39426626}" destId="{9E1CB8FB-CC04-47F9-90E0-9E914FADF4E2}" srcOrd="2" destOrd="0" presId="urn:microsoft.com/office/officeart/2009/3/layout/SubStepProcess"/>
    <dgm:cxn modelId="{B582E9E7-D92C-45BC-BFA7-291F3F6149E5}" type="presParOf" srcId="{5E076143-5404-4601-90DD-99EA39426626}" destId="{358D6116-8267-44EA-B804-F1481177B5FB}" srcOrd="3" destOrd="0" presId="urn:microsoft.com/office/officeart/2009/3/layout/SubStepProcess"/>
    <dgm:cxn modelId="{22E4A133-35B3-4A9F-A839-288915B19D6B}" type="presParOf" srcId="{2C06E973-6AC2-4ED0-A3D1-8C2340000C81}" destId="{576D76CF-E169-400E-B607-C2B6237506C0}" srcOrd="4" destOrd="0" presId="urn:microsoft.com/office/officeart/2009/3/layout/SubStepProcess"/>
    <dgm:cxn modelId="{31221020-2FC1-40F6-B9DA-70012C8AAAF8}" type="presParOf" srcId="{2C06E973-6AC2-4ED0-A3D1-8C2340000C81}" destId="{82645AC3-8C03-4868-9A69-7FEE2B388396}" srcOrd="5" destOrd="0" presId="urn:microsoft.com/office/officeart/2009/3/layout/SubStepProcess"/>
    <dgm:cxn modelId="{F718D476-A378-4263-9F91-090C02D676A2}" type="presParOf" srcId="{82645AC3-8C03-4868-9A69-7FEE2B388396}" destId="{C8CBDEC9-E387-4058-995B-6BAF3EEE4584}" srcOrd="0" destOrd="0" presId="urn:microsoft.com/office/officeart/2009/3/layout/SubStepProcess"/>
    <dgm:cxn modelId="{D57FAADF-0307-458D-858D-BA3895DE112B}" type="presParOf" srcId="{82645AC3-8C03-4868-9A69-7FEE2B388396}" destId="{2641E926-9FCC-4DB0-B6C5-4DA8E9286D2D}" srcOrd="1" destOrd="0" presId="urn:microsoft.com/office/officeart/2009/3/layout/SubStepProcess"/>
    <dgm:cxn modelId="{426CD842-7DD2-4F5C-87E5-800BA7F5B4FF}" type="presParOf" srcId="{82645AC3-8C03-4868-9A69-7FEE2B388396}" destId="{0BF723D7-E01C-41F2-B145-7BE0DAB0C86D}" srcOrd="2" destOrd="0" presId="urn:microsoft.com/office/officeart/2009/3/layout/SubStepProcess"/>
    <dgm:cxn modelId="{A36E74AC-F468-434E-B1E8-794BD18477C8}" type="presParOf" srcId="{82645AC3-8C03-4868-9A69-7FEE2B388396}" destId="{BF6C39AE-344D-4EAA-AB2C-22A3D4A3F1AD}" srcOrd="3" destOrd="0" presId="urn:microsoft.com/office/officeart/2009/3/layout/SubStepProcess"/>
    <dgm:cxn modelId="{2C83E3F1-3085-4F4C-9077-13A9188595E1}" type="presParOf" srcId="{2C06E973-6AC2-4ED0-A3D1-8C2340000C81}" destId="{C374EE5E-1985-482A-B256-109CFE84F544}" srcOrd="6" destOrd="0" presId="urn:microsoft.com/office/officeart/2009/3/layout/SubStepProcess"/>
    <dgm:cxn modelId="{10CA436E-C1AD-4504-A835-4DA87017B82E}" type="presParOf" srcId="{2C06E973-6AC2-4ED0-A3D1-8C2340000C81}" destId="{C1A88841-68EC-4A84-A4EF-7FCDEEDC322F}" srcOrd="7" destOrd="0" presId="urn:microsoft.com/office/officeart/2009/3/layout/SubStepProcess"/>
    <dgm:cxn modelId="{741FF461-4368-46B2-B537-7580A3B07B09}" type="presParOf" srcId="{C1A88841-68EC-4A84-A4EF-7FCDEEDC322F}" destId="{C11265E8-9158-422E-A78E-016603CBC238}" srcOrd="0" destOrd="0" presId="urn:microsoft.com/office/officeart/2009/3/layout/SubStepProcess"/>
    <dgm:cxn modelId="{A1DE9470-718E-4722-A46E-7D84B9AE9F6F}" type="presParOf" srcId="{C1A88841-68EC-4A84-A4EF-7FCDEEDC322F}" destId="{ABE601B1-10F7-4660-BCBD-C28B425B41A8}" srcOrd="1" destOrd="0" presId="urn:microsoft.com/office/officeart/2009/3/layout/SubStepProcess"/>
    <dgm:cxn modelId="{DD9E9A90-28F2-4245-BCEB-A2EC18ADBA63}" type="presParOf" srcId="{C1A88841-68EC-4A84-A4EF-7FCDEEDC322F}" destId="{39E97E90-CD03-4D6D-B849-A7728335BF8F}" srcOrd="2" destOrd="0" presId="urn:microsoft.com/office/officeart/2009/3/layout/SubStepProcess"/>
    <dgm:cxn modelId="{46EEA15B-48A8-4C2F-AF4D-0A7E326FB677}" type="presParOf" srcId="{C1A88841-68EC-4A84-A4EF-7FCDEEDC322F}" destId="{C0BFA85A-3212-420D-BEB7-65C46C3A46A3}" srcOrd="3" destOrd="0" presId="urn:microsoft.com/office/officeart/2009/3/layout/SubStepProcess"/>
    <dgm:cxn modelId="{25E51308-4759-4402-BF32-AB8EB40A853C}" type="presParOf" srcId="{2C06E973-6AC2-4ED0-A3D1-8C2340000C81}" destId="{2221E5E7-8126-4AAE-A1F4-36E2177EA7FE}" srcOrd="8" destOrd="0" presId="urn:microsoft.com/office/officeart/2009/3/layout/SubStepProcess"/>
    <dgm:cxn modelId="{38F71FB5-2785-4F45-A027-CCC58D50EB50}" type="presParOf" srcId="{2C06E973-6AC2-4ED0-A3D1-8C2340000C81}" destId="{1BD8A096-003A-446C-A294-A76B76A6C680}" srcOrd="9" destOrd="0" presId="urn:microsoft.com/office/officeart/2009/3/layout/SubStepProcess"/>
    <dgm:cxn modelId="{8AA86196-26F0-4A54-957F-96986383460C}" type="presParOf" srcId="{1BD8A096-003A-446C-A294-A76B76A6C680}" destId="{81097DC4-2DA0-4A90-998C-EA4C14A81BC7}" srcOrd="0" destOrd="0" presId="urn:microsoft.com/office/officeart/2009/3/layout/SubStepProcess"/>
    <dgm:cxn modelId="{BA229547-8CB9-4223-ADBE-37F4E1704968}" type="presParOf" srcId="{1BD8A096-003A-446C-A294-A76B76A6C680}" destId="{7A8CC771-03A8-4A95-A128-94BC78914391}" srcOrd="1" destOrd="0" presId="urn:microsoft.com/office/officeart/2009/3/layout/SubStepProcess"/>
    <dgm:cxn modelId="{636DA69D-1EB6-4809-AFD2-C08B1E7502C7}" type="presParOf" srcId="{1BD8A096-003A-446C-A294-A76B76A6C680}" destId="{C0CC6704-6FAB-43D2-A70C-778C9E3B475E}" srcOrd="2" destOrd="0" presId="urn:microsoft.com/office/officeart/2009/3/layout/SubStepProcess"/>
    <dgm:cxn modelId="{3A77E67D-634C-4073-80CD-EA7728F9AD1F}" type="presParOf" srcId="{1BD8A096-003A-446C-A294-A76B76A6C680}" destId="{69BA7BC7-1EF7-4CDC-8763-62E33A63C770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12B4FF-4EA0-429C-81D4-43B03D5A64F3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E290F282-1106-4C74-B8D6-D1FBCDFA476E}">
      <dgm:prSet phldrT="[Tekst]"/>
      <dgm:spPr/>
      <dgm:t>
        <a:bodyPr/>
        <a:lstStyle/>
        <a:p>
          <a:r>
            <a:rPr lang="nb-NO"/>
            <a:t>Styret</a:t>
          </a:r>
        </a:p>
      </dgm:t>
    </dgm:pt>
    <dgm:pt modelId="{C4CF65AE-F46C-430C-B860-6D7339CF6B78}" type="parTrans" cxnId="{17CA7B67-2E32-49FA-AF6F-AF380F0FE1AA}">
      <dgm:prSet/>
      <dgm:spPr/>
      <dgm:t>
        <a:bodyPr/>
        <a:lstStyle/>
        <a:p>
          <a:endParaRPr lang="nb-NO"/>
        </a:p>
      </dgm:t>
    </dgm:pt>
    <dgm:pt modelId="{5AB44C74-3540-40A9-8296-D9C3A1002BD2}" type="sibTrans" cxnId="{17CA7B67-2E32-49FA-AF6F-AF380F0FE1AA}">
      <dgm:prSet/>
      <dgm:spPr/>
      <dgm:t>
        <a:bodyPr/>
        <a:lstStyle/>
        <a:p>
          <a:endParaRPr lang="nb-NO"/>
        </a:p>
      </dgm:t>
    </dgm:pt>
    <dgm:pt modelId="{17998244-4FE2-4D4F-9BE0-698D9B858E5A}">
      <dgm:prSet phldrT="[Tekst]"/>
      <dgm:spPr/>
      <dgm:t>
        <a:bodyPr/>
        <a:lstStyle/>
        <a:p>
          <a:r>
            <a:rPr lang="nb-NO" dirty="0"/>
            <a:t>Grupper/grenstyrer/utvalg</a:t>
          </a:r>
        </a:p>
      </dgm:t>
    </dgm:pt>
    <dgm:pt modelId="{EA7FC7F1-4AA9-460C-A3A2-2252CDFD40CC}" type="parTrans" cxnId="{8E3449B8-800D-44B5-82F5-E234A473C47F}">
      <dgm:prSet/>
      <dgm:spPr/>
      <dgm:t>
        <a:bodyPr/>
        <a:lstStyle/>
        <a:p>
          <a:endParaRPr lang="nb-NO"/>
        </a:p>
      </dgm:t>
    </dgm:pt>
    <dgm:pt modelId="{C0952914-F10F-49F3-8CA2-9D95F18775C1}" type="sibTrans" cxnId="{8E3449B8-800D-44B5-82F5-E234A473C47F}">
      <dgm:prSet/>
      <dgm:spPr/>
      <dgm:t>
        <a:bodyPr/>
        <a:lstStyle/>
        <a:p>
          <a:endParaRPr lang="nb-NO"/>
        </a:p>
      </dgm:t>
    </dgm:pt>
    <dgm:pt modelId="{5BD3955E-6BD5-4B73-BCB4-58D16277BB8E}">
      <dgm:prSet phldrT="[Tekst]"/>
      <dgm:spPr/>
      <dgm:t>
        <a:bodyPr/>
        <a:lstStyle/>
        <a:p>
          <a:r>
            <a:rPr lang="nb-NO"/>
            <a:t>Årsmøtet</a:t>
          </a:r>
        </a:p>
      </dgm:t>
    </dgm:pt>
    <dgm:pt modelId="{1A5CEB1C-A0CE-4EA5-9419-6472F2A9DAC9}" type="parTrans" cxnId="{595E23BB-2B54-48A8-8B69-EDF981E27C65}">
      <dgm:prSet/>
      <dgm:spPr/>
      <dgm:t>
        <a:bodyPr/>
        <a:lstStyle/>
        <a:p>
          <a:endParaRPr lang="nb-NO"/>
        </a:p>
      </dgm:t>
    </dgm:pt>
    <dgm:pt modelId="{1CB54797-D226-43C3-981F-09D460C0BC69}" type="sibTrans" cxnId="{595E23BB-2B54-48A8-8B69-EDF981E27C65}">
      <dgm:prSet/>
      <dgm:spPr/>
      <dgm:t>
        <a:bodyPr/>
        <a:lstStyle/>
        <a:p>
          <a:endParaRPr lang="nb-NO"/>
        </a:p>
      </dgm:t>
    </dgm:pt>
    <dgm:pt modelId="{45EFED53-6E14-4619-BBCE-6B785081B089}" type="pres">
      <dgm:prSet presAssocID="{1512B4FF-4EA0-429C-81D4-43B03D5A64F3}" presName="linearFlow" presStyleCnt="0">
        <dgm:presLayoutVars>
          <dgm:resizeHandles val="exact"/>
        </dgm:presLayoutVars>
      </dgm:prSet>
      <dgm:spPr/>
    </dgm:pt>
    <dgm:pt modelId="{690E499A-A424-4802-9775-0152F44C1F1E}" type="pres">
      <dgm:prSet presAssocID="{5BD3955E-6BD5-4B73-BCB4-58D16277BB8E}" presName="node" presStyleLbl="node1" presStyleIdx="0" presStyleCnt="3">
        <dgm:presLayoutVars>
          <dgm:bulletEnabled val="1"/>
        </dgm:presLayoutVars>
      </dgm:prSet>
      <dgm:spPr/>
    </dgm:pt>
    <dgm:pt modelId="{2FC5852D-E694-4BD6-9113-74B48473C084}" type="pres">
      <dgm:prSet presAssocID="{1CB54797-D226-43C3-981F-09D460C0BC69}" presName="sibTrans" presStyleLbl="sibTrans2D1" presStyleIdx="0" presStyleCnt="2" custAng="10800000"/>
      <dgm:spPr/>
    </dgm:pt>
    <dgm:pt modelId="{443CB351-5ECF-4B68-BCC5-C86CB7745102}" type="pres">
      <dgm:prSet presAssocID="{1CB54797-D226-43C3-981F-09D460C0BC69}" presName="connectorText" presStyleLbl="sibTrans2D1" presStyleIdx="0" presStyleCnt="2"/>
      <dgm:spPr/>
    </dgm:pt>
    <dgm:pt modelId="{BAF46BC7-2695-48B8-AA70-68C26F82558D}" type="pres">
      <dgm:prSet presAssocID="{E290F282-1106-4C74-B8D6-D1FBCDFA476E}" presName="node" presStyleLbl="node1" presStyleIdx="1" presStyleCnt="3">
        <dgm:presLayoutVars>
          <dgm:bulletEnabled val="1"/>
        </dgm:presLayoutVars>
      </dgm:prSet>
      <dgm:spPr/>
    </dgm:pt>
    <dgm:pt modelId="{24763378-6F33-4BDC-B509-225102290D09}" type="pres">
      <dgm:prSet presAssocID="{5AB44C74-3540-40A9-8296-D9C3A1002BD2}" presName="sibTrans" presStyleLbl="sibTrans2D1" presStyleIdx="1" presStyleCnt="2"/>
      <dgm:spPr/>
    </dgm:pt>
    <dgm:pt modelId="{67D6997B-3C76-4237-9B7B-4D457F711529}" type="pres">
      <dgm:prSet presAssocID="{5AB44C74-3540-40A9-8296-D9C3A1002BD2}" presName="connectorText" presStyleLbl="sibTrans2D1" presStyleIdx="1" presStyleCnt="2"/>
      <dgm:spPr/>
    </dgm:pt>
    <dgm:pt modelId="{20366735-8673-4522-BC42-3CE76EE0A635}" type="pres">
      <dgm:prSet presAssocID="{17998244-4FE2-4D4F-9BE0-698D9B858E5A}" presName="node" presStyleLbl="node1" presStyleIdx="2" presStyleCnt="3">
        <dgm:presLayoutVars>
          <dgm:bulletEnabled val="1"/>
        </dgm:presLayoutVars>
      </dgm:prSet>
      <dgm:spPr/>
    </dgm:pt>
  </dgm:ptLst>
  <dgm:cxnLst>
    <dgm:cxn modelId="{A9E85F02-1587-42DB-BE54-8425FE9E6714}" type="presOf" srcId="{5BD3955E-6BD5-4B73-BCB4-58D16277BB8E}" destId="{690E499A-A424-4802-9775-0152F44C1F1E}" srcOrd="0" destOrd="0" presId="urn:microsoft.com/office/officeart/2005/8/layout/process2"/>
    <dgm:cxn modelId="{D2238F27-58C0-4EEC-9349-66347C4AFA72}" type="presOf" srcId="{1512B4FF-4EA0-429C-81D4-43B03D5A64F3}" destId="{45EFED53-6E14-4619-BBCE-6B785081B089}" srcOrd="0" destOrd="0" presId="urn:microsoft.com/office/officeart/2005/8/layout/process2"/>
    <dgm:cxn modelId="{6DE06232-18FE-4784-810C-A496D098AC70}" type="presOf" srcId="{1CB54797-D226-43C3-981F-09D460C0BC69}" destId="{2FC5852D-E694-4BD6-9113-74B48473C084}" srcOrd="0" destOrd="0" presId="urn:microsoft.com/office/officeart/2005/8/layout/process2"/>
    <dgm:cxn modelId="{2CB60B3B-5B4D-43A1-A54A-C6A3C0CEA7BF}" type="presOf" srcId="{5AB44C74-3540-40A9-8296-D9C3A1002BD2}" destId="{67D6997B-3C76-4237-9B7B-4D457F711529}" srcOrd="1" destOrd="0" presId="urn:microsoft.com/office/officeart/2005/8/layout/process2"/>
    <dgm:cxn modelId="{E4132E3E-12C3-4815-9565-A0886EF96F50}" type="presOf" srcId="{1CB54797-D226-43C3-981F-09D460C0BC69}" destId="{443CB351-5ECF-4B68-BCC5-C86CB7745102}" srcOrd="1" destOrd="0" presId="urn:microsoft.com/office/officeart/2005/8/layout/process2"/>
    <dgm:cxn modelId="{17CA7B67-2E32-49FA-AF6F-AF380F0FE1AA}" srcId="{1512B4FF-4EA0-429C-81D4-43B03D5A64F3}" destId="{E290F282-1106-4C74-B8D6-D1FBCDFA476E}" srcOrd="1" destOrd="0" parTransId="{C4CF65AE-F46C-430C-B860-6D7339CF6B78}" sibTransId="{5AB44C74-3540-40A9-8296-D9C3A1002BD2}"/>
    <dgm:cxn modelId="{763D5C6C-1DBD-4270-A7CC-86F3FC6AF692}" type="presOf" srcId="{5AB44C74-3540-40A9-8296-D9C3A1002BD2}" destId="{24763378-6F33-4BDC-B509-225102290D09}" srcOrd="0" destOrd="0" presId="urn:microsoft.com/office/officeart/2005/8/layout/process2"/>
    <dgm:cxn modelId="{E7A0BCAF-6032-46EE-B25D-1AD46DD8D32C}" type="presOf" srcId="{E290F282-1106-4C74-B8D6-D1FBCDFA476E}" destId="{BAF46BC7-2695-48B8-AA70-68C26F82558D}" srcOrd="0" destOrd="0" presId="urn:microsoft.com/office/officeart/2005/8/layout/process2"/>
    <dgm:cxn modelId="{8E3449B8-800D-44B5-82F5-E234A473C47F}" srcId="{1512B4FF-4EA0-429C-81D4-43B03D5A64F3}" destId="{17998244-4FE2-4D4F-9BE0-698D9B858E5A}" srcOrd="2" destOrd="0" parTransId="{EA7FC7F1-4AA9-460C-A3A2-2252CDFD40CC}" sibTransId="{C0952914-F10F-49F3-8CA2-9D95F18775C1}"/>
    <dgm:cxn modelId="{595E23BB-2B54-48A8-8B69-EDF981E27C65}" srcId="{1512B4FF-4EA0-429C-81D4-43B03D5A64F3}" destId="{5BD3955E-6BD5-4B73-BCB4-58D16277BB8E}" srcOrd="0" destOrd="0" parTransId="{1A5CEB1C-A0CE-4EA5-9419-6472F2A9DAC9}" sibTransId="{1CB54797-D226-43C3-981F-09D460C0BC69}"/>
    <dgm:cxn modelId="{FCF7C8F4-7F82-43B8-8CD4-032155E53B05}" type="presOf" srcId="{17998244-4FE2-4D4F-9BE0-698D9B858E5A}" destId="{20366735-8673-4522-BC42-3CE76EE0A635}" srcOrd="0" destOrd="0" presId="urn:microsoft.com/office/officeart/2005/8/layout/process2"/>
    <dgm:cxn modelId="{6F585AAB-248A-4F26-8AD7-AEDDB27D5AFF}" type="presParOf" srcId="{45EFED53-6E14-4619-BBCE-6B785081B089}" destId="{690E499A-A424-4802-9775-0152F44C1F1E}" srcOrd="0" destOrd="0" presId="urn:microsoft.com/office/officeart/2005/8/layout/process2"/>
    <dgm:cxn modelId="{0366D75D-FCB6-4D9B-863D-1E085E98D8C1}" type="presParOf" srcId="{45EFED53-6E14-4619-BBCE-6B785081B089}" destId="{2FC5852D-E694-4BD6-9113-74B48473C084}" srcOrd="1" destOrd="0" presId="urn:microsoft.com/office/officeart/2005/8/layout/process2"/>
    <dgm:cxn modelId="{B8AC4B3D-FBBC-4767-AC2C-9667066A8970}" type="presParOf" srcId="{2FC5852D-E694-4BD6-9113-74B48473C084}" destId="{443CB351-5ECF-4B68-BCC5-C86CB7745102}" srcOrd="0" destOrd="0" presId="urn:microsoft.com/office/officeart/2005/8/layout/process2"/>
    <dgm:cxn modelId="{D2D4E274-C8B8-4194-9310-7F09C70F999B}" type="presParOf" srcId="{45EFED53-6E14-4619-BBCE-6B785081B089}" destId="{BAF46BC7-2695-48B8-AA70-68C26F82558D}" srcOrd="2" destOrd="0" presId="urn:microsoft.com/office/officeart/2005/8/layout/process2"/>
    <dgm:cxn modelId="{B077D9F0-43C7-4253-A03E-CF62F454343D}" type="presParOf" srcId="{45EFED53-6E14-4619-BBCE-6B785081B089}" destId="{24763378-6F33-4BDC-B509-225102290D09}" srcOrd="3" destOrd="0" presId="urn:microsoft.com/office/officeart/2005/8/layout/process2"/>
    <dgm:cxn modelId="{35FF8F08-D200-4341-B2B1-4804C34955A7}" type="presParOf" srcId="{24763378-6F33-4BDC-B509-225102290D09}" destId="{67D6997B-3C76-4237-9B7B-4D457F711529}" srcOrd="0" destOrd="0" presId="urn:microsoft.com/office/officeart/2005/8/layout/process2"/>
    <dgm:cxn modelId="{E758FC2F-1EEC-4956-B7E0-72E179EF82A3}" type="presParOf" srcId="{45EFED53-6E14-4619-BBCE-6B785081B089}" destId="{20366735-8673-4522-BC42-3CE76EE0A63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C829019-6E36-420C-A273-CB1688D7978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43F91B1-0162-4C14-AB24-D7DFE60B04A4}">
      <dgm:prSet phldrT="[Tekst]" custT="1"/>
      <dgm:spPr/>
      <dgm:t>
        <a:bodyPr/>
        <a:lstStyle/>
        <a:p>
          <a:r>
            <a:rPr lang="nb-NO" sz="1600">
              <a:latin typeface="Arial"/>
              <a:cs typeface="Arial"/>
            </a:rPr>
            <a:t>Prosesser</a:t>
          </a:r>
        </a:p>
      </dgm:t>
    </dgm:pt>
    <dgm:pt modelId="{C187FAE9-70DF-437F-9AD5-9EC4939B4BCF}" type="parTrans" cxnId="{DF7E4B8C-34D7-466D-A861-897DB0F544AF}">
      <dgm:prSet/>
      <dgm:spPr/>
      <dgm:t>
        <a:bodyPr/>
        <a:lstStyle/>
        <a:p>
          <a:endParaRPr lang="nb-NO"/>
        </a:p>
      </dgm:t>
    </dgm:pt>
    <dgm:pt modelId="{06E5D179-ED95-47D9-B794-79E02418AC15}" type="sibTrans" cxnId="{DF7E4B8C-34D7-466D-A861-897DB0F544AF}">
      <dgm:prSet/>
      <dgm:spPr/>
      <dgm:t>
        <a:bodyPr/>
        <a:lstStyle/>
        <a:p>
          <a:endParaRPr lang="nb-NO"/>
        </a:p>
      </dgm:t>
    </dgm:pt>
    <dgm:pt modelId="{562369F8-3345-451C-BAF3-065723BFD95F}">
      <dgm:prSet phldrT="[Tekst]" custT="1"/>
      <dgm:spPr/>
      <dgm:t>
        <a:bodyPr/>
        <a:lstStyle/>
        <a:p>
          <a:r>
            <a:rPr lang="nb-NO" sz="2000">
              <a:latin typeface="Arial"/>
              <a:cs typeface="Arial"/>
            </a:rPr>
            <a:t>Barn- og ungdom</a:t>
          </a:r>
        </a:p>
      </dgm:t>
    </dgm:pt>
    <dgm:pt modelId="{591FE03A-F438-480C-8E57-4627AD7D3ADB}" type="parTrans" cxnId="{5EF51347-05E4-4879-A855-2FBAE785057F}">
      <dgm:prSet/>
      <dgm:spPr/>
      <dgm:t>
        <a:bodyPr/>
        <a:lstStyle/>
        <a:p>
          <a:endParaRPr lang="nb-NO"/>
        </a:p>
      </dgm:t>
    </dgm:pt>
    <dgm:pt modelId="{20DDB2AA-B908-4695-80BB-F59D0026213E}" type="sibTrans" cxnId="{5EF51347-05E4-4879-A855-2FBAE785057F}">
      <dgm:prSet/>
      <dgm:spPr/>
      <dgm:t>
        <a:bodyPr/>
        <a:lstStyle/>
        <a:p>
          <a:endParaRPr lang="nb-NO"/>
        </a:p>
      </dgm:t>
    </dgm:pt>
    <dgm:pt modelId="{F4EB2CF3-CC52-4BC9-9B6C-3CF0689D7082}">
      <dgm:prSet phldrT="[Tekst]" custT="1"/>
      <dgm:spPr/>
      <dgm:t>
        <a:bodyPr/>
        <a:lstStyle/>
        <a:p>
          <a:endParaRPr lang="nb-NO" sz="1200"/>
        </a:p>
      </dgm:t>
    </dgm:pt>
    <dgm:pt modelId="{16774EB4-E44F-4DE4-8C8B-4BF73BEE7855}" type="parTrans" cxnId="{EBEF11EF-70CF-43D2-9147-A7A8941EBC31}">
      <dgm:prSet/>
      <dgm:spPr/>
      <dgm:t>
        <a:bodyPr/>
        <a:lstStyle/>
        <a:p>
          <a:endParaRPr lang="nb-NO"/>
        </a:p>
      </dgm:t>
    </dgm:pt>
    <dgm:pt modelId="{D33B901B-1683-4037-84DF-4B65DED6D487}" type="sibTrans" cxnId="{EBEF11EF-70CF-43D2-9147-A7A8941EBC31}">
      <dgm:prSet/>
      <dgm:spPr/>
      <dgm:t>
        <a:bodyPr/>
        <a:lstStyle/>
        <a:p>
          <a:endParaRPr lang="nb-NO"/>
        </a:p>
      </dgm:t>
    </dgm:pt>
    <dgm:pt modelId="{B34CE584-9324-49AA-A35C-8484E2904D9C}">
      <dgm:prSet phldrT="[Tekst]" custT="1"/>
      <dgm:spPr/>
      <dgm:t>
        <a:bodyPr/>
        <a:lstStyle/>
        <a:p>
          <a:r>
            <a:rPr lang="nb-NO" sz="1800">
              <a:latin typeface="Arial"/>
              <a:cs typeface="Arial"/>
            </a:rPr>
            <a:t>Tema- kvelder</a:t>
          </a:r>
        </a:p>
      </dgm:t>
    </dgm:pt>
    <dgm:pt modelId="{6F7DDAF2-1491-4BA8-8167-C4AFB9CC6E3B}" type="parTrans" cxnId="{E104DDA8-E95B-423C-B908-67CC4D9AD39B}">
      <dgm:prSet/>
      <dgm:spPr/>
      <dgm:t>
        <a:bodyPr/>
        <a:lstStyle/>
        <a:p>
          <a:endParaRPr lang="nb-NO"/>
        </a:p>
      </dgm:t>
    </dgm:pt>
    <dgm:pt modelId="{FD11BBD2-4E55-45F7-9EED-B086C5C1CB39}" type="sibTrans" cxnId="{E104DDA8-E95B-423C-B908-67CC4D9AD39B}">
      <dgm:prSet/>
      <dgm:spPr/>
      <dgm:t>
        <a:bodyPr/>
        <a:lstStyle/>
        <a:p>
          <a:endParaRPr lang="nb-NO"/>
        </a:p>
      </dgm:t>
    </dgm:pt>
    <dgm:pt modelId="{341C2AC8-E56D-4844-9735-5B0CA761CCB3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nb-NO" sz="1200">
            <a:latin typeface="Georgia" panose="02040502050405020303" pitchFamily="18" charset="0"/>
          </a:endParaRPr>
        </a:p>
      </dgm:t>
    </dgm:pt>
    <dgm:pt modelId="{DDE618B1-4AFF-4998-8647-1A052288DE53}" type="parTrans" cxnId="{451388D1-44F1-4FB1-B8E2-CD1B16BD1FBD}">
      <dgm:prSet/>
      <dgm:spPr/>
      <dgm:t>
        <a:bodyPr/>
        <a:lstStyle/>
        <a:p>
          <a:endParaRPr lang="nb-NO"/>
        </a:p>
      </dgm:t>
    </dgm:pt>
    <dgm:pt modelId="{8B9238FB-B50C-45E0-A61A-EA0D676C5D64}" type="sibTrans" cxnId="{451388D1-44F1-4FB1-B8E2-CD1B16BD1FBD}">
      <dgm:prSet/>
      <dgm:spPr/>
      <dgm:t>
        <a:bodyPr/>
        <a:lstStyle/>
        <a:p>
          <a:endParaRPr lang="nb-NO"/>
        </a:p>
      </dgm:t>
    </dgm:pt>
    <dgm:pt modelId="{3099D55E-75C6-486B-8508-4237850F7BBD}">
      <dgm:prSet phldrT="[Tekst]" custT="1"/>
      <dgm:spPr/>
      <dgm:t>
        <a:bodyPr/>
        <a:lstStyle/>
        <a:p>
          <a:r>
            <a:rPr lang="nb-NO" sz="1800">
              <a:latin typeface="Arial"/>
              <a:cs typeface="Arial"/>
            </a:rPr>
            <a:t>Grunnkurs</a:t>
          </a:r>
          <a:endParaRPr lang="nb-NO" sz="1400">
            <a:latin typeface="Arial"/>
            <a:cs typeface="Arial"/>
          </a:endParaRPr>
        </a:p>
      </dgm:t>
    </dgm:pt>
    <dgm:pt modelId="{61AABA13-36C0-454B-98E5-0795E258142C}" type="parTrans" cxnId="{669F2478-ECD2-408A-95EE-5B6DB3F8A524}">
      <dgm:prSet/>
      <dgm:spPr/>
      <dgm:t>
        <a:bodyPr/>
        <a:lstStyle/>
        <a:p>
          <a:endParaRPr lang="nb-NO"/>
        </a:p>
      </dgm:t>
    </dgm:pt>
    <dgm:pt modelId="{988BAAA1-23C0-4F54-95F8-39C4EBEDA808}" type="sibTrans" cxnId="{669F2478-ECD2-408A-95EE-5B6DB3F8A524}">
      <dgm:prSet/>
      <dgm:spPr/>
      <dgm:t>
        <a:bodyPr/>
        <a:lstStyle/>
        <a:p>
          <a:endParaRPr lang="nb-NO"/>
        </a:p>
      </dgm:t>
    </dgm:pt>
    <dgm:pt modelId="{1516A431-AF1A-49B7-8295-7DDDAC8865B7}">
      <dgm:prSet phldrT="[Tekst]" custT="1"/>
      <dgm:spPr/>
      <dgm:t>
        <a:bodyPr/>
        <a:lstStyle/>
        <a:p>
          <a:pPr rtl="0"/>
          <a:r>
            <a:rPr lang="nb-NO" sz="1600">
              <a:latin typeface="Arial"/>
              <a:cs typeface="Arial"/>
            </a:rPr>
            <a:t>Andre kurs</a:t>
          </a:r>
          <a:endParaRPr lang="nb-NO" sz="1600">
            <a:latin typeface="Calibri Light"/>
            <a:cs typeface="Calibri Light"/>
          </a:endParaRPr>
        </a:p>
      </dgm:t>
    </dgm:pt>
    <dgm:pt modelId="{63AFD239-30A1-46EC-8BF4-AC7F663CC37E}" type="parTrans" cxnId="{9650C4BA-F017-47CC-AEEA-E1B7A79CE7D5}">
      <dgm:prSet/>
      <dgm:spPr/>
      <dgm:t>
        <a:bodyPr/>
        <a:lstStyle/>
        <a:p>
          <a:endParaRPr lang="nb-NO"/>
        </a:p>
      </dgm:t>
    </dgm:pt>
    <dgm:pt modelId="{EBA0EF7E-C31D-4BF1-B648-8840B4080505}" type="sibTrans" cxnId="{9650C4BA-F017-47CC-AEEA-E1B7A79CE7D5}">
      <dgm:prSet/>
      <dgm:spPr/>
      <dgm:t>
        <a:bodyPr/>
        <a:lstStyle/>
        <a:p>
          <a:endParaRPr lang="nb-NO"/>
        </a:p>
      </dgm:t>
    </dgm:pt>
    <dgm:pt modelId="{800F4116-11C9-4E49-B6E4-9794EDA9406E}" type="pres">
      <dgm:prSet presAssocID="{9C829019-6E36-420C-A273-CB1688D7978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94C8E236-5058-4D26-8719-C6383DEA40CD}" type="pres">
      <dgm:prSet presAssocID="{9C829019-6E36-420C-A273-CB1688D79783}" presName="cycle" presStyleCnt="0"/>
      <dgm:spPr/>
    </dgm:pt>
    <dgm:pt modelId="{905B51FD-5A87-4C2C-A63B-C66605BFD01A}" type="pres">
      <dgm:prSet presAssocID="{9C829019-6E36-420C-A273-CB1688D79783}" presName="centerShape" presStyleCnt="0"/>
      <dgm:spPr/>
    </dgm:pt>
    <dgm:pt modelId="{09A7AA4B-49DB-48C5-B2D1-AFE977CA27AA}" type="pres">
      <dgm:prSet presAssocID="{9C829019-6E36-420C-A273-CB1688D79783}" presName="connSite" presStyleLbl="node1" presStyleIdx="0" presStyleCnt="6"/>
      <dgm:spPr/>
    </dgm:pt>
    <dgm:pt modelId="{CF3C89BC-16CB-40E0-9140-247D2548093B}" type="pres">
      <dgm:prSet presAssocID="{9C829019-6E36-420C-A273-CB1688D79783}" presName="visible" presStyleLbl="node1" presStyleIdx="0" presStyleCnt="6" custScaleX="49401" custScaleY="47928" custLinFactNeighborX="1313" custLinFactNeighborY="10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</dgm:spPr>
      <dgm:extLst>
        <a:ext uri="{E40237B7-FDA0-4F09-8148-C483321AD2D9}">
          <dgm14:cNvPr xmlns:dgm14="http://schemas.microsoft.com/office/drawing/2010/diagram" id="0" name="" descr="Hode med tannhjul"/>
        </a:ext>
      </dgm:extLst>
    </dgm:pt>
    <dgm:pt modelId="{751F302E-CE73-4067-B111-2D4ED9AEF886}" type="pres">
      <dgm:prSet presAssocID="{C187FAE9-70DF-437F-9AD5-9EC4939B4BCF}" presName="Name25" presStyleLbl="parChTrans1D1" presStyleIdx="0" presStyleCnt="5"/>
      <dgm:spPr/>
    </dgm:pt>
    <dgm:pt modelId="{F44DFB5B-2090-4B21-BD37-9737A5FC624A}" type="pres">
      <dgm:prSet presAssocID="{243F91B1-0162-4C14-AB24-D7DFE60B04A4}" presName="node" presStyleCnt="0"/>
      <dgm:spPr/>
    </dgm:pt>
    <dgm:pt modelId="{54F2F352-6C3F-445A-A2C2-BE87B765BADE}" type="pres">
      <dgm:prSet presAssocID="{243F91B1-0162-4C14-AB24-D7DFE60B04A4}" presName="parentNode" presStyleLbl="node1" presStyleIdx="1" presStyleCnt="6" custScaleX="145748" custScaleY="147400" custLinFactNeighborX="-71954" custLinFactNeighborY="16276">
        <dgm:presLayoutVars>
          <dgm:chMax val="1"/>
          <dgm:bulletEnabled val="1"/>
        </dgm:presLayoutVars>
      </dgm:prSet>
      <dgm:spPr/>
    </dgm:pt>
    <dgm:pt modelId="{EA19F5A6-D65B-4751-9AEB-2C401E63F28D}" type="pres">
      <dgm:prSet presAssocID="{243F91B1-0162-4C14-AB24-D7DFE60B04A4}" presName="childNode" presStyleLbl="revTx" presStyleIdx="0" presStyleCnt="2">
        <dgm:presLayoutVars>
          <dgm:bulletEnabled val="1"/>
        </dgm:presLayoutVars>
      </dgm:prSet>
      <dgm:spPr/>
    </dgm:pt>
    <dgm:pt modelId="{7180451A-123A-4F32-B2E8-B3C250D83CEE}" type="pres">
      <dgm:prSet presAssocID="{591FE03A-F438-480C-8E57-4627AD7D3ADB}" presName="Name25" presStyleLbl="parChTrans1D1" presStyleIdx="1" presStyleCnt="5"/>
      <dgm:spPr/>
    </dgm:pt>
    <dgm:pt modelId="{F2E8C0F3-351B-4C50-B491-575A3EE9F61E}" type="pres">
      <dgm:prSet presAssocID="{562369F8-3345-451C-BAF3-065723BFD95F}" presName="node" presStyleCnt="0"/>
      <dgm:spPr/>
    </dgm:pt>
    <dgm:pt modelId="{DA372EB6-D877-4BA9-BE60-9F1ACBA3C360}" type="pres">
      <dgm:prSet presAssocID="{562369F8-3345-451C-BAF3-065723BFD95F}" presName="parentNode" presStyleLbl="node1" presStyleIdx="2" presStyleCnt="6" custScaleX="142257" custScaleY="133491" custLinFactX="62192" custLinFactNeighborX="100000" custLinFactNeighborY="36111">
        <dgm:presLayoutVars>
          <dgm:chMax val="1"/>
          <dgm:bulletEnabled val="1"/>
        </dgm:presLayoutVars>
      </dgm:prSet>
      <dgm:spPr/>
    </dgm:pt>
    <dgm:pt modelId="{3BE500D5-EE41-4455-9671-E16C4E4C98F0}" type="pres">
      <dgm:prSet presAssocID="{562369F8-3345-451C-BAF3-065723BFD95F}" presName="childNode" presStyleLbl="revTx" presStyleIdx="0" presStyleCnt="2">
        <dgm:presLayoutVars>
          <dgm:bulletEnabled val="1"/>
        </dgm:presLayoutVars>
      </dgm:prSet>
      <dgm:spPr/>
    </dgm:pt>
    <dgm:pt modelId="{CB2D1E42-A168-4C1D-9267-3CE4585AE4C1}" type="pres">
      <dgm:prSet presAssocID="{6F7DDAF2-1491-4BA8-8167-C4AFB9CC6E3B}" presName="Name25" presStyleLbl="parChTrans1D1" presStyleIdx="2" presStyleCnt="5"/>
      <dgm:spPr/>
    </dgm:pt>
    <dgm:pt modelId="{53680343-331F-4165-B077-03BBD4440DB8}" type="pres">
      <dgm:prSet presAssocID="{B34CE584-9324-49AA-A35C-8484E2904D9C}" presName="node" presStyleCnt="0"/>
      <dgm:spPr/>
    </dgm:pt>
    <dgm:pt modelId="{833FFE79-FBA6-4014-BC29-4E17A12BA955}" type="pres">
      <dgm:prSet presAssocID="{B34CE584-9324-49AA-A35C-8484E2904D9C}" presName="parentNode" presStyleLbl="node1" presStyleIdx="3" presStyleCnt="6" custScaleX="133366" custScaleY="139655" custLinFactNeighborX="7688" custLinFactNeighborY="86882">
        <dgm:presLayoutVars>
          <dgm:chMax val="1"/>
          <dgm:bulletEnabled val="1"/>
        </dgm:presLayoutVars>
      </dgm:prSet>
      <dgm:spPr/>
    </dgm:pt>
    <dgm:pt modelId="{FA6D907D-66B6-4CAC-A581-2CAFDBA7EA1A}" type="pres">
      <dgm:prSet presAssocID="{B34CE584-9324-49AA-A35C-8484E2904D9C}" presName="childNode" presStyleLbl="revTx" presStyleIdx="1" presStyleCnt="2">
        <dgm:presLayoutVars>
          <dgm:bulletEnabled val="1"/>
        </dgm:presLayoutVars>
      </dgm:prSet>
      <dgm:spPr/>
    </dgm:pt>
    <dgm:pt modelId="{708D8F26-2752-48C5-8D6C-AED9EE43404D}" type="pres">
      <dgm:prSet presAssocID="{61AABA13-36C0-454B-98E5-0795E258142C}" presName="Name25" presStyleLbl="parChTrans1D1" presStyleIdx="3" presStyleCnt="5"/>
      <dgm:spPr/>
    </dgm:pt>
    <dgm:pt modelId="{450A7461-A5E0-465B-86E8-345903B6465E}" type="pres">
      <dgm:prSet presAssocID="{3099D55E-75C6-486B-8508-4237850F7BBD}" presName="node" presStyleCnt="0"/>
      <dgm:spPr/>
    </dgm:pt>
    <dgm:pt modelId="{7278BA92-CAEC-4EDD-8D3C-1AEEBD45E6C0}" type="pres">
      <dgm:prSet presAssocID="{3099D55E-75C6-486B-8508-4237850F7BBD}" presName="parentNode" presStyleLbl="node1" presStyleIdx="4" presStyleCnt="6" custScaleX="155966" custScaleY="163470" custLinFactX="-219622" custLinFactY="-100000" custLinFactNeighborX="-300000" custLinFactNeighborY="-130823">
        <dgm:presLayoutVars>
          <dgm:chMax val="1"/>
          <dgm:bulletEnabled val="1"/>
        </dgm:presLayoutVars>
      </dgm:prSet>
      <dgm:spPr/>
    </dgm:pt>
    <dgm:pt modelId="{FD43F9B3-C280-479D-871F-7B94E2D25568}" type="pres">
      <dgm:prSet presAssocID="{3099D55E-75C6-486B-8508-4237850F7BBD}" presName="childNode" presStyleLbl="revTx" presStyleIdx="1" presStyleCnt="2">
        <dgm:presLayoutVars>
          <dgm:bulletEnabled val="1"/>
        </dgm:presLayoutVars>
      </dgm:prSet>
      <dgm:spPr/>
    </dgm:pt>
    <dgm:pt modelId="{EE96307D-EECF-4BFE-B96D-F0CA8E16516D}" type="pres">
      <dgm:prSet presAssocID="{63AFD239-30A1-46EC-8BF4-AC7F663CC37E}" presName="Name25" presStyleLbl="parChTrans1D1" presStyleIdx="4" presStyleCnt="5"/>
      <dgm:spPr/>
    </dgm:pt>
    <dgm:pt modelId="{BB581D6E-207F-4160-B3C6-AD615488F1DE}" type="pres">
      <dgm:prSet presAssocID="{1516A431-AF1A-49B7-8295-7DDDAC8865B7}" presName="node" presStyleCnt="0"/>
      <dgm:spPr/>
    </dgm:pt>
    <dgm:pt modelId="{9374AA00-1E03-4EE6-8E2C-59B1568803A8}" type="pres">
      <dgm:prSet presAssocID="{1516A431-AF1A-49B7-8295-7DDDAC8865B7}" presName="parentNode" presStyleLbl="node1" presStyleIdx="5" presStyleCnt="6" custScaleX="154013" custScaleY="162761" custLinFactX="-200000" custLinFactY="-23645" custLinFactNeighborX="-205010" custLinFactNeighborY="-100000">
        <dgm:presLayoutVars>
          <dgm:chMax val="1"/>
          <dgm:bulletEnabled val="1"/>
        </dgm:presLayoutVars>
      </dgm:prSet>
      <dgm:spPr/>
    </dgm:pt>
    <dgm:pt modelId="{1F0E9B35-30E8-4518-9806-B7072DCBBAB5}" type="pres">
      <dgm:prSet presAssocID="{1516A431-AF1A-49B7-8295-7DDDAC8865B7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A13D2705-EA51-45E6-8CFD-A6DA402549A6}" type="presOf" srcId="{1516A431-AF1A-49B7-8295-7DDDAC8865B7}" destId="{9374AA00-1E03-4EE6-8E2C-59B1568803A8}" srcOrd="0" destOrd="0" presId="urn:microsoft.com/office/officeart/2005/8/layout/radial2"/>
    <dgm:cxn modelId="{94B42531-A63F-4874-9C80-3C1793DDC35E}" type="presOf" srcId="{341C2AC8-E56D-4844-9735-5B0CA761CCB3}" destId="{FA6D907D-66B6-4CAC-A581-2CAFDBA7EA1A}" srcOrd="0" destOrd="0" presId="urn:microsoft.com/office/officeart/2005/8/layout/radial2"/>
    <dgm:cxn modelId="{B67ABA33-1E63-44BF-AF09-0A8A39C732FE}" type="presOf" srcId="{591FE03A-F438-480C-8E57-4627AD7D3ADB}" destId="{7180451A-123A-4F32-B2E8-B3C250D83CEE}" srcOrd="0" destOrd="0" presId="urn:microsoft.com/office/officeart/2005/8/layout/radial2"/>
    <dgm:cxn modelId="{28810F34-70F8-4E40-AFA4-24201B2AE6DD}" type="presOf" srcId="{F4EB2CF3-CC52-4BC9-9B6C-3CF0689D7082}" destId="{3BE500D5-EE41-4455-9671-E16C4E4C98F0}" srcOrd="0" destOrd="0" presId="urn:microsoft.com/office/officeart/2005/8/layout/radial2"/>
    <dgm:cxn modelId="{5EF51347-05E4-4879-A855-2FBAE785057F}" srcId="{9C829019-6E36-420C-A273-CB1688D79783}" destId="{562369F8-3345-451C-BAF3-065723BFD95F}" srcOrd="1" destOrd="0" parTransId="{591FE03A-F438-480C-8E57-4627AD7D3ADB}" sibTransId="{20DDB2AA-B908-4695-80BB-F59D0026213E}"/>
    <dgm:cxn modelId="{89855047-562F-4FBC-B80F-CA932C995332}" type="presOf" srcId="{63AFD239-30A1-46EC-8BF4-AC7F663CC37E}" destId="{EE96307D-EECF-4BFE-B96D-F0CA8E16516D}" srcOrd="0" destOrd="0" presId="urn:microsoft.com/office/officeart/2005/8/layout/radial2"/>
    <dgm:cxn modelId="{669F2478-ECD2-408A-95EE-5B6DB3F8A524}" srcId="{9C829019-6E36-420C-A273-CB1688D79783}" destId="{3099D55E-75C6-486B-8508-4237850F7BBD}" srcOrd="3" destOrd="0" parTransId="{61AABA13-36C0-454B-98E5-0795E258142C}" sibTransId="{988BAAA1-23C0-4F54-95F8-39C4EBEDA808}"/>
    <dgm:cxn modelId="{5D3C8378-5615-40EC-81FA-A3723D1CAA3C}" type="presOf" srcId="{243F91B1-0162-4C14-AB24-D7DFE60B04A4}" destId="{54F2F352-6C3F-445A-A2C2-BE87B765BADE}" srcOrd="0" destOrd="0" presId="urn:microsoft.com/office/officeart/2005/8/layout/radial2"/>
    <dgm:cxn modelId="{1F6E748A-2AEA-4A6F-A472-61D0278B6878}" type="presOf" srcId="{6F7DDAF2-1491-4BA8-8167-C4AFB9CC6E3B}" destId="{CB2D1E42-A168-4C1D-9267-3CE4585AE4C1}" srcOrd="0" destOrd="0" presId="urn:microsoft.com/office/officeart/2005/8/layout/radial2"/>
    <dgm:cxn modelId="{DF7E4B8C-34D7-466D-A861-897DB0F544AF}" srcId="{9C829019-6E36-420C-A273-CB1688D79783}" destId="{243F91B1-0162-4C14-AB24-D7DFE60B04A4}" srcOrd="0" destOrd="0" parTransId="{C187FAE9-70DF-437F-9AD5-9EC4939B4BCF}" sibTransId="{06E5D179-ED95-47D9-B794-79E02418AC15}"/>
    <dgm:cxn modelId="{A6C67891-EC87-453A-AF6E-99C6D0F02541}" type="presOf" srcId="{61AABA13-36C0-454B-98E5-0795E258142C}" destId="{708D8F26-2752-48C5-8D6C-AED9EE43404D}" srcOrd="0" destOrd="0" presId="urn:microsoft.com/office/officeart/2005/8/layout/radial2"/>
    <dgm:cxn modelId="{E104DDA8-E95B-423C-B908-67CC4D9AD39B}" srcId="{9C829019-6E36-420C-A273-CB1688D79783}" destId="{B34CE584-9324-49AA-A35C-8484E2904D9C}" srcOrd="2" destOrd="0" parTransId="{6F7DDAF2-1491-4BA8-8167-C4AFB9CC6E3B}" sibTransId="{FD11BBD2-4E55-45F7-9EED-B086C5C1CB39}"/>
    <dgm:cxn modelId="{9650C4BA-F017-47CC-AEEA-E1B7A79CE7D5}" srcId="{9C829019-6E36-420C-A273-CB1688D79783}" destId="{1516A431-AF1A-49B7-8295-7DDDAC8865B7}" srcOrd="4" destOrd="0" parTransId="{63AFD239-30A1-46EC-8BF4-AC7F663CC37E}" sibTransId="{EBA0EF7E-C31D-4BF1-B648-8840B4080505}"/>
    <dgm:cxn modelId="{15BF96C7-F30F-47A8-9891-4F922C5DA13A}" type="presOf" srcId="{C187FAE9-70DF-437F-9AD5-9EC4939B4BCF}" destId="{751F302E-CE73-4067-B111-2D4ED9AEF886}" srcOrd="0" destOrd="0" presId="urn:microsoft.com/office/officeart/2005/8/layout/radial2"/>
    <dgm:cxn modelId="{451388D1-44F1-4FB1-B8E2-CD1B16BD1FBD}" srcId="{B34CE584-9324-49AA-A35C-8484E2904D9C}" destId="{341C2AC8-E56D-4844-9735-5B0CA761CCB3}" srcOrd="0" destOrd="0" parTransId="{DDE618B1-4AFF-4998-8647-1A052288DE53}" sibTransId="{8B9238FB-B50C-45E0-A61A-EA0D676C5D64}"/>
    <dgm:cxn modelId="{5CF2F4E0-858E-4B1F-A767-A3C7188D546D}" type="presOf" srcId="{9C829019-6E36-420C-A273-CB1688D79783}" destId="{800F4116-11C9-4E49-B6E4-9794EDA9406E}" srcOrd="0" destOrd="0" presId="urn:microsoft.com/office/officeart/2005/8/layout/radial2"/>
    <dgm:cxn modelId="{034140ED-79B0-48BB-BDB8-1871873C9255}" type="presOf" srcId="{562369F8-3345-451C-BAF3-065723BFD95F}" destId="{DA372EB6-D877-4BA9-BE60-9F1ACBA3C360}" srcOrd="0" destOrd="0" presId="urn:microsoft.com/office/officeart/2005/8/layout/radial2"/>
    <dgm:cxn modelId="{EBEF11EF-70CF-43D2-9147-A7A8941EBC31}" srcId="{562369F8-3345-451C-BAF3-065723BFD95F}" destId="{F4EB2CF3-CC52-4BC9-9B6C-3CF0689D7082}" srcOrd="0" destOrd="0" parTransId="{16774EB4-E44F-4DE4-8C8B-4BF73BEE7855}" sibTransId="{D33B901B-1683-4037-84DF-4B65DED6D487}"/>
    <dgm:cxn modelId="{1B6E28F0-C2FC-44CB-97DE-9D9B0BAD48A2}" type="presOf" srcId="{3099D55E-75C6-486B-8508-4237850F7BBD}" destId="{7278BA92-CAEC-4EDD-8D3C-1AEEBD45E6C0}" srcOrd="0" destOrd="0" presId="urn:microsoft.com/office/officeart/2005/8/layout/radial2"/>
    <dgm:cxn modelId="{8C96C2F2-9CDE-4F6A-8701-BF063C6682C0}" type="presOf" srcId="{B34CE584-9324-49AA-A35C-8484E2904D9C}" destId="{833FFE79-FBA6-4014-BC29-4E17A12BA955}" srcOrd="0" destOrd="0" presId="urn:microsoft.com/office/officeart/2005/8/layout/radial2"/>
    <dgm:cxn modelId="{24BC5CCA-84AB-4D1F-BE25-67DA4401DFB6}" type="presParOf" srcId="{800F4116-11C9-4E49-B6E4-9794EDA9406E}" destId="{94C8E236-5058-4D26-8719-C6383DEA40CD}" srcOrd="0" destOrd="0" presId="urn:microsoft.com/office/officeart/2005/8/layout/radial2"/>
    <dgm:cxn modelId="{8CD32948-49A1-45BD-9C3A-41B15060FA52}" type="presParOf" srcId="{94C8E236-5058-4D26-8719-C6383DEA40CD}" destId="{905B51FD-5A87-4C2C-A63B-C66605BFD01A}" srcOrd="0" destOrd="0" presId="urn:microsoft.com/office/officeart/2005/8/layout/radial2"/>
    <dgm:cxn modelId="{6A9CFECC-2A72-4248-80A4-B007DD98D194}" type="presParOf" srcId="{905B51FD-5A87-4C2C-A63B-C66605BFD01A}" destId="{09A7AA4B-49DB-48C5-B2D1-AFE977CA27AA}" srcOrd="0" destOrd="0" presId="urn:microsoft.com/office/officeart/2005/8/layout/radial2"/>
    <dgm:cxn modelId="{F0B4E9F9-8015-4431-96DB-BA1EB892F035}" type="presParOf" srcId="{905B51FD-5A87-4C2C-A63B-C66605BFD01A}" destId="{CF3C89BC-16CB-40E0-9140-247D2548093B}" srcOrd="1" destOrd="0" presId="urn:microsoft.com/office/officeart/2005/8/layout/radial2"/>
    <dgm:cxn modelId="{E61BA600-A780-4B62-BC74-3AF3DB5D58EB}" type="presParOf" srcId="{94C8E236-5058-4D26-8719-C6383DEA40CD}" destId="{751F302E-CE73-4067-B111-2D4ED9AEF886}" srcOrd="1" destOrd="0" presId="urn:microsoft.com/office/officeart/2005/8/layout/radial2"/>
    <dgm:cxn modelId="{7266216F-406C-4E07-BA64-4557B38BB921}" type="presParOf" srcId="{94C8E236-5058-4D26-8719-C6383DEA40CD}" destId="{F44DFB5B-2090-4B21-BD37-9737A5FC624A}" srcOrd="2" destOrd="0" presId="urn:microsoft.com/office/officeart/2005/8/layout/radial2"/>
    <dgm:cxn modelId="{034160A7-1AE8-4CC8-ADEF-D6D567698024}" type="presParOf" srcId="{F44DFB5B-2090-4B21-BD37-9737A5FC624A}" destId="{54F2F352-6C3F-445A-A2C2-BE87B765BADE}" srcOrd="0" destOrd="0" presId="urn:microsoft.com/office/officeart/2005/8/layout/radial2"/>
    <dgm:cxn modelId="{E2A36BC7-B558-47CD-8E1A-40B5069A27C4}" type="presParOf" srcId="{F44DFB5B-2090-4B21-BD37-9737A5FC624A}" destId="{EA19F5A6-D65B-4751-9AEB-2C401E63F28D}" srcOrd="1" destOrd="0" presId="urn:microsoft.com/office/officeart/2005/8/layout/radial2"/>
    <dgm:cxn modelId="{12D75E84-71C7-4710-9D12-D8F72BF0B9DD}" type="presParOf" srcId="{94C8E236-5058-4D26-8719-C6383DEA40CD}" destId="{7180451A-123A-4F32-B2E8-B3C250D83CEE}" srcOrd="3" destOrd="0" presId="urn:microsoft.com/office/officeart/2005/8/layout/radial2"/>
    <dgm:cxn modelId="{A799F5B2-F59A-4D7D-BEE9-C896AF12D26E}" type="presParOf" srcId="{94C8E236-5058-4D26-8719-C6383DEA40CD}" destId="{F2E8C0F3-351B-4C50-B491-575A3EE9F61E}" srcOrd="4" destOrd="0" presId="urn:microsoft.com/office/officeart/2005/8/layout/radial2"/>
    <dgm:cxn modelId="{D9E252F9-47B6-40D2-AAFE-22DF8ACEDE0A}" type="presParOf" srcId="{F2E8C0F3-351B-4C50-B491-575A3EE9F61E}" destId="{DA372EB6-D877-4BA9-BE60-9F1ACBA3C360}" srcOrd="0" destOrd="0" presId="urn:microsoft.com/office/officeart/2005/8/layout/radial2"/>
    <dgm:cxn modelId="{1A02D700-64B7-446D-8099-54B921D44E7B}" type="presParOf" srcId="{F2E8C0F3-351B-4C50-B491-575A3EE9F61E}" destId="{3BE500D5-EE41-4455-9671-E16C4E4C98F0}" srcOrd="1" destOrd="0" presId="urn:microsoft.com/office/officeart/2005/8/layout/radial2"/>
    <dgm:cxn modelId="{A684E76A-C68B-4DCC-A33D-49A7B393BB4E}" type="presParOf" srcId="{94C8E236-5058-4D26-8719-C6383DEA40CD}" destId="{CB2D1E42-A168-4C1D-9267-3CE4585AE4C1}" srcOrd="5" destOrd="0" presId="urn:microsoft.com/office/officeart/2005/8/layout/radial2"/>
    <dgm:cxn modelId="{0C40F4C8-1EC9-4EE2-97FF-838072F80112}" type="presParOf" srcId="{94C8E236-5058-4D26-8719-C6383DEA40CD}" destId="{53680343-331F-4165-B077-03BBD4440DB8}" srcOrd="6" destOrd="0" presId="urn:microsoft.com/office/officeart/2005/8/layout/radial2"/>
    <dgm:cxn modelId="{42DAA3BE-F77F-429B-A39F-23D3117553E3}" type="presParOf" srcId="{53680343-331F-4165-B077-03BBD4440DB8}" destId="{833FFE79-FBA6-4014-BC29-4E17A12BA955}" srcOrd="0" destOrd="0" presId="urn:microsoft.com/office/officeart/2005/8/layout/radial2"/>
    <dgm:cxn modelId="{410E7ABA-F805-4267-80E2-6C6194D541AF}" type="presParOf" srcId="{53680343-331F-4165-B077-03BBD4440DB8}" destId="{FA6D907D-66B6-4CAC-A581-2CAFDBA7EA1A}" srcOrd="1" destOrd="0" presId="urn:microsoft.com/office/officeart/2005/8/layout/radial2"/>
    <dgm:cxn modelId="{54806F1C-C05F-462C-B375-C9ED76422A1B}" type="presParOf" srcId="{94C8E236-5058-4D26-8719-C6383DEA40CD}" destId="{708D8F26-2752-48C5-8D6C-AED9EE43404D}" srcOrd="7" destOrd="0" presId="urn:microsoft.com/office/officeart/2005/8/layout/radial2"/>
    <dgm:cxn modelId="{55189ECB-26CB-4E10-BB69-E23F5FB2A8D6}" type="presParOf" srcId="{94C8E236-5058-4D26-8719-C6383DEA40CD}" destId="{450A7461-A5E0-465B-86E8-345903B6465E}" srcOrd="8" destOrd="0" presId="urn:microsoft.com/office/officeart/2005/8/layout/radial2"/>
    <dgm:cxn modelId="{18709443-CFF0-4FE3-B224-B707AED267B1}" type="presParOf" srcId="{450A7461-A5E0-465B-86E8-345903B6465E}" destId="{7278BA92-CAEC-4EDD-8D3C-1AEEBD45E6C0}" srcOrd="0" destOrd="0" presId="urn:microsoft.com/office/officeart/2005/8/layout/radial2"/>
    <dgm:cxn modelId="{6F46EB9F-09CB-4A28-8261-087F9708C7D7}" type="presParOf" srcId="{450A7461-A5E0-465B-86E8-345903B6465E}" destId="{FD43F9B3-C280-479D-871F-7B94E2D25568}" srcOrd="1" destOrd="0" presId="urn:microsoft.com/office/officeart/2005/8/layout/radial2"/>
    <dgm:cxn modelId="{7CA094E5-45E5-4FB9-B647-933029460229}" type="presParOf" srcId="{94C8E236-5058-4D26-8719-C6383DEA40CD}" destId="{EE96307D-EECF-4BFE-B96D-F0CA8E16516D}" srcOrd="9" destOrd="0" presId="urn:microsoft.com/office/officeart/2005/8/layout/radial2"/>
    <dgm:cxn modelId="{A86B9384-71D4-4FA8-B067-94B37F5B3E25}" type="presParOf" srcId="{94C8E236-5058-4D26-8719-C6383DEA40CD}" destId="{BB581D6E-207F-4160-B3C6-AD615488F1DE}" srcOrd="10" destOrd="0" presId="urn:microsoft.com/office/officeart/2005/8/layout/radial2"/>
    <dgm:cxn modelId="{01AF7C43-0B3C-424B-8C20-5013647FEFC1}" type="presParOf" srcId="{BB581D6E-207F-4160-B3C6-AD615488F1DE}" destId="{9374AA00-1E03-4EE6-8E2C-59B1568803A8}" srcOrd="0" destOrd="0" presId="urn:microsoft.com/office/officeart/2005/8/layout/radial2"/>
    <dgm:cxn modelId="{0AC4D8A6-D4D5-4724-B013-B758B0D790FF}" type="presParOf" srcId="{BB581D6E-207F-4160-B3C6-AD615488F1DE}" destId="{1F0E9B35-30E8-4518-9806-B7072DCBBAB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BFCEC1-668C-4503-99EE-CBB1475F3DF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75FB0D0C-DCC0-4EEB-8612-59ABF86BFC4F}">
      <dgm:prSet phldrT="[Tekst]"/>
      <dgm:spPr/>
      <dgm:t>
        <a:bodyPr/>
        <a:lstStyle/>
        <a:p>
          <a:r>
            <a:rPr lang="nb-NO">
              <a:latin typeface="Georgia" panose="02040502050405020303" pitchFamily="18" charset="0"/>
            </a:rPr>
            <a:t>Hva kan kretsen tilby?</a:t>
          </a:r>
        </a:p>
      </dgm:t>
    </dgm:pt>
    <dgm:pt modelId="{242F0619-B113-4F81-A7EB-8A0F64E6CC78}" type="parTrans" cxnId="{62313D5B-1DD2-4415-A4AB-7C09DE74C061}">
      <dgm:prSet/>
      <dgm:spPr/>
      <dgm:t>
        <a:bodyPr/>
        <a:lstStyle/>
        <a:p>
          <a:endParaRPr lang="nb-NO"/>
        </a:p>
      </dgm:t>
    </dgm:pt>
    <dgm:pt modelId="{529DA21E-A77D-4ACD-A258-1556057D143F}" type="sibTrans" cxnId="{62313D5B-1DD2-4415-A4AB-7C09DE74C061}">
      <dgm:prSet/>
      <dgm:spPr/>
      <dgm:t>
        <a:bodyPr/>
        <a:lstStyle/>
        <a:p>
          <a:endParaRPr lang="nb-NO"/>
        </a:p>
      </dgm:t>
    </dgm:pt>
    <dgm:pt modelId="{3EDA3751-D63B-4CD8-B300-54B0DD4CEF81}" type="pres">
      <dgm:prSet presAssocID="{C8BFCEC1-668C-4503-99EE-CBB1475F3DFA}" presName="Name0" presStyleCnt="0">
        <dgm:presLayoutVars>
          <dgm:dir/>
          <dgm:animLvl val="lvl"/>
          <dgm:resizeHandles val="exact"/>
        </dgm:presLayoutVars>
      </dgm:prSet>
      <dgm:spPr/>
    </dgm:pt>
    <dgm:pt modelId="{9BDC123B-9717-4B34-90C8-2D68305FEAE3}" type="pres">
      <dgm:prSet presAssocID="{75FB0D0C-DCC0-4EEB-8612-59ABF86BFC4F}" presName="linNode" presStyleCnt="0"/>
      <dgm:spPr/>
    </dgm:pt>
    <dgm:pt modelId="{A763CB76-BAF6-40BB-BB2C-72D0A89F56C9}" type="pres">
      <dgm:prSet presAssocID="{75FB0D0C-DCC0-4EEB-8612-59ABF86BFC4F}" presName="parentText" presStyleLbl="node1" presStyleIdx="0" presStyleCnt="1" custScaleX="153999" custScaleY="55405" custLinFactNeighborX="-5717" custLinFactNeighborY="-31983">
        <dgm:presLayoutVars>
          <dgm:chMax val="1"/>
          <dgm:bulletEnabled val="1"/>
        </dgm:presLayoutVars>
      </dgm:prSet>
      <dgm:spPr/>
    </dgm:pt>
  </dgm:ptLst>
  <dgm:cxnLst>
    <dgm:cxn modelId="{6AECB710-A4BE-4A20-AC4A-A61FCC580B96}" type="presOf" srcId="{75FB0D0C-DCC0-4EEB-8612-59ABF86BFC4F}" destId="{A763CB76-BAF6-40BB-BB2C-72D0A89F56C9}" srcOrd="0" destOrd="0" presId="urn:microsoft.com/office/officeart/2005/8/layout/vList5"/>
    <dgm:cxn modelId="{8D47E23D-20B1-47F1-A3D1-670E104AB36C}" type="presOf" srcId="{C8BFCEC1-668C-4503-99EE-CBB1475F3DFA}" destId="{3EDA3751-D63B-4CD8-B300-54B0DD4CEF81}" srcOrd="0" destOrd="0" presId="urn:microsoft.com/office/officeart/2005/8/layout/vList5"/>
    <dgm:cxn modelId="{62313D5B-1DD2-4415-A4AB-7C09DE74C061}" srcId="{C8BFCEC1-668C-4503-99EE-CBB1475F3DFA}" destId="{75FB0D0C-DCC0-4EEB-8612-59ABF86BFC4F}" srcOrd="0" destOrd="0" parTransId="{242F0619-B113-4F81-A7EB-8A0F64E6CC78}" sibTransId="{529DA21E-A77D-4ACD-A258-1556057D143F}"/>
    <dgm:cxn modelId="{2D33B825-DC00-4FE9-989F-B5C8A0CA1C27}" type="presParOf" srcId="{3EDA3751-D63B-4CD8-B300-54B0DD4CEF81}" destId="{9BDC123B-9717-4B34-90C8-2D68305FEAE3}" srcOrd="0" destOrd="0" presId="urn:microsoft.com/office/officeart/2005/8/layout/vList5"/>
    <dgm:cxn modelId="{2A861BF5-0EC6-4EFF-B163-7F68149BC29A}" type="presParOf" srcId="{9BDC123B-9717-4B34-90C8-2D68305FEAE3}" destId="{A763CB76-BAF6-40BB-BB2C-72D0A89F56C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97A528-DF01-428B-AEA0-5B2CF15EAFE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7D4DBD6-EBBA-4182-B8EC-475FF9FB0A58}">
      <dgm:prSet phldrT="[Tekst]"/>
      <dgm:spPr/>
      <dgm:t>
        <a:bodyPr/>
        <a:lstStyle/>
        <a:p>
          <a:r>
            <a:rPr lang="nb-NO"/>
            <a:t>Rådhuset</a:t>
          </a:r>
        </a:p>
      </dgm:t>
    </dgm:pt>
    <dgm:pt modelId="{DD3AB8B3-EBB7-4E4F-87CC-89B5B2D248FB}" type="parTrans" cxnId="{7009070C-69AA-4744-9107-CA79882460C5}">
      <dgm:prSet/>
      <dgm:spPr/>
      <dgm:t>
        <a:bodyPr/>
        <a:lstStyle/>
        <a:p>
          <a:endParaRPr lang="nb-NO"/>
        </a:p>
      </dgm:t>
    </dgm:pt>
    <dgm:pt modelId="{C2426BEE-4A94-4645-BC9C-7F3637E570BA}" type="sibTrans" cxnId="{7009070C-69AA-4744-9107-CA79882460C5}">
      <dgm:prSet/>
      <dgm:spPr/>
      <dgm:t>
        <a:bodyPr/>
        <a:lstStyle/>
        <a:p>
          <a:endParaRPr lang="nb-NO"/>
        </a:p>
      </dgm:t>
    </dgm:pt>
    <dgm:pt modelId="{6D566AA2-2FE2-4B89-B867-51EE71436201}">
      <dgm:prSet phldrT="[Tekst]"/>
      <dgm:spPr/>
      <dgm:t>
        <a:bodyPr/>
        <a:lstStyle/>
        <a:p>
          <a:r>
            <a:rPr lang="nb-NO"/>
            <a:t>Skolene</a:t>
          </a:r>
        </a:p>
      </dgm:t>
    </dgm:pt>
    <dgm:pt modelId="{B26DAC26-7D7C-4DEB-BB5E-C1394F80D121}" type="parTrans" cxnId="{7C240372-0446-47E2-8772-E599ED3EC301}">
      <dgm:prSet/>
      <dgm:spPr/>
      <dgm:t>
        <a:bodyPr/>
        <a:lstStyle/>
        <a:p>
          <a:endParaRPr lang="nb-NO"/>
        </a:p>
      </dgm:t>
    </dgm:pt>
    <dgm:pt modelId="{19254805-9111-428A-8C24-DEB596BD15FA}" type="sibTrans" cxnId="{7C240372-0446-47E2-8772-E599ED3EC301}">
      <dgm:prSet/>
      <dgm:spPr/>
      <dgm:t>
        <a:bodyPr/>
        <a:lstStyle/>
        <a:p>
          <a:endParaRPr lang="nb-NO"/>
        </a:p>
      </dgm:t>
    </dgm:pt>
    <dgm:pt modelId="{6E0EF268-E511-46B7-84F9-9089006C3716}">
      <dgm:prSet/>
      <dgm:spPr/>
      <dgm:t>
        <a:bodyPr/>
        <a:lstStyle/>
        <a:p>
          <a:r>
            <a:rPr lang="nb-NO"/>
            <a:t>NAV</a:t>
          </a:r>
        </a:p>
      </dgm:t>
    </dgm:pt>
    <dgm:pt modelId="{633CAE64-8D21-457C-8920-7C8EE43F729C}" type="parTrans" cxnId="{1331AE8B-5E28-4D86-966B-87EAF604B666}">
      <dgm:prSet/>
      <dgm:spPr/>
      <dgm:t>
        <a:bodyPr/>
        <a:lstStyle/>
        <a:p>
          <a:endParaRPr lang="nb-NO"/>
        </a:p>
      </dgm:t>
    </dgm:pt>
    <dgm:pt modelId="{B4250B8E-C0B6-4F25-855B-0C7A70DEC727}" type="sibTrans" cxnId="{1331AE8B-5E28-4D86-966B-87EAF604B666}">
      <dgm:prSet/>
      <dgm:spPr/>
      <dgm:t>
        <a:bodyPr/>
        <a:lstStyle/>
        <a:p>
          <a:endParaRPr lang="nb-NO"/>
        </a:p>
      </dgm:t>
    </dgm:pt>
    <dgm:pt modelId="{4953B397-DF82-4EF4-97D3-CA7775B5C4F9}">
      <dgm:prSet/>
      <dgm:spPr/>
      <dgm:t>
        <a:bodyPr/>
        <a:lstStyle/>
        <a:p>
          <a:r>
            <a:rPr lang="nb-NO"/>
            <a:t>Bydelene</a:t>
          </a:r>
        </a:p>
      </dgm:t>
    </dgm:pt>
    <dgm:pt modelId="{8EBD1DB1-2F90-44D4-8452-7195EA8511DF}" type="parTrans" cxnId="{1B0586CE-13B2-4EF0-AC36-D8C1117C88DE}">
      <dgm:prSet/>
      <dgm:spPr/>
      <dgm:t>
        <a:bodyPr/>
        <a:lstStyle/>
        <a:p>
          <a:endParaRPr lang="nb-NO"/>
        </a:p>
      </dgm:t>
    </dgm:pt>
    <dgm:pt modelId="{14090962-342F-46D5-A4F4-D560A545658A}" type="sibTrans" cxnId="{1B0586CE-13B2-4EF0-AC36-D8C1117C88DE}">
      <dgm:prSet/>
      <dgm:spPr/>
      <dgm:t>
        <a:bodyPr/>
        <a:lstStyle/>
        <a:p>
          <a:endParaRPr lang="nb-NO"/>
        </a:p>
      </dgm:t>
    </dgm:pt>
    <dgm:pt modelId="{DC98361C-F651-4B9C-99E5-E76387942213}" type="pres">
      <dgm:prSet presAssocID="{0797A528-DF01-428B-AEA0-5B2CF15EAFE1}" presName="Name0" presStyleCnt="0">
        <dgm:presLayoutVars>
          <dgm:dir/>
          <dgm:resizeHandles val="exact"/>
        </dgm:presLayoutVars>
      </dgm:prSet>
      <dgm:spPr/>
    </dgm:pt>
    <dgm:pt modelId="{6A70CD33-ED02-438E-9D05-9752321DED33}" type="pres">
      <dgm:prSet presAssocID="{17D4DBD6-EBBA-4182-B8EC-475FF9FB0A58}" presName="parTxOnly" presStyleLbl="node1" presStyleIdx="0" presStyleCnt="4" custLinFactNeighborX="568" custLinFactNeighborY="-72191">
        <dgm:presLayoutVars>
          <dgm:bulletEnabled val="1"/>
        </dgm:presLayoutVars>
      </dgm:prSet>
      <dgm:spPr/>
    </dgm:pt>
    <dgm:pt modelId="{1381A6E5-47D3-42AE-BE10-A3E50ECCA36A}" type="pres">
      <dgm:prSet presAssocID="{C2426BEE-4A94-4645-BC9C-7F3637E570BA}" presName="parSpace" presStyleCnt="0"/>
      <dgm:spPr/>
    </dgm:pt>
    <dgm:pt modelId="{50173D07-A42E-4E0A-8C99-D3B7CA67B020}" type="pres">
      <dgm:prSet presAssocID="{6E0EF268-E511-46B7-84F9-9089006C3716}" presName="parTxOnly" presStyleLbl="node1" presStyleIdx="1" presStyleCnt="4">
        <dgm:presLayoutVars>
          <dgm:bulletEnabled val="1"/>
        </dgm:presLayoutVars>
      </dgm:prSet>
      <dgm:spPr/>
    </dgm:pt>
    <dgm:pt modelId="{4B7CC5C9-27D2-4E61-A5EA-177CDEE54214}" type="pres">
      <dgm:prSet presAssocID="{B4250B8E-C0B6-4F25-855B-0C7A70DEC727}" presName="parSpace" presStyleCnt="0"/>
      <dgm:spPr/>
    </dgm:pt>
    <dgm:pt modelId="{4BC2176D-E8A3-4B86-85DB-188F53D60323}" type="pres">
      <dgm:prSet presAssocID="{4953B397-DF82-4EF4-97D3-CA7775B5C4F9}" presName="parTxOnly" presStyleLbl="node1" presStyleIdx="2" presStyleCnt="4" custLinFactNeighborX="7038" custLinFactNeighborY="-21756">
        <dgm:presLayoutVars>
          <dgm:bulletEnabled val="1"/>
        </dgm:presLayoutVars>
      </dgm:prSet>
      <dgm:spPr/>
    </dgm:pt>
    <dgm:pt modelId="{76D1B2AB-B4D7-444C-A0F4-9F339EADA96E}" type="pres">
      <dgm:prSet presAssocID="{14090962-342F-46D5-A4F4-D560A545658A}" presName="parSpace" presStyleCnt="0"/>
      <dgm:spPr/>
    </dgm:pt>
    <dgm:pt modelId="{7B7E5CF0-9E14-4232-A506-A3F16DF42C27}" type="pres">
      <dgm:prSet presAssocID="{6D566AA2-2FE2-4B89-B867-51EE71436201}" presName="parTxOnly" presStyleLbl="node1" presStyleIdx="3" presStyleCnt="4" custLinFactNeighborX="3138" custLinFactNeighborY="29919">
        <dgm:presLayoutVars>
          <dgm:bulletEnabled val="1"/>
        </dgm:presLayoutVars>
      </dgm:prSet>
      <dgm:spPr/>
    </dgm:pt>
  </dgm:ptLst>
  <dgm:cxnLst>
    <dgm:cxn modelId="{7009070C-69AA-4744-9107-CA79882460C5}" srcId="{0797A528-DF01-428B-AEA0-5B2CF15EAFE1}" destId="{17D4DBD6-EBBA-4182-B8EC-475FF9FB0A58}" srcOrd="0" destOrd="0" parTransId="{DD3AB8B3-EBB7-4E4F-87CC-89B5B2D248FB}" sibTransId="{C2426BEE-4A94-4645-BC9C-7F3637E570BA}"/>
    <dgm:cxn modelId="{057AD468-967E-4ADE-8E18-60948FF458C0}" type="presOf" srcId="{4953B397-DF82-4EF4-97D3-CA7775B5C4F9}" destId="{4BC2176D-E8A3-4B86-85DB-188F53D60323}" srcOrd="0" destOrd="0" presId="urn:microsoft.com/office/officeart/2005/8/layout/hChevron3"/>
    <dgm:cxn modelId="{7C240372-0446-47E2-8772-E599ED3EC301}" srcId="{0797A528-DF01-428B-AEA0-5B2CF15EAFE1}" destId="{6D566AA2-2FE2-4B89-B867-51EE71436201}" srcOrd="3" destOrd="0" parTransId="{B26DAC26-7D7C-4DEB-BB5E-C1394F80D121}" sibTransId="{19254805-9111-428A-8C24-DEB596BD15FA}"/>
    <dgm:cxn modelId="{4D07AC7C-E431-41BC-8613-0F45360ED999}" type="presOf" srcId="{0797A528-DF01-428B-AEA0-5B2CF15EAFE1}" destId="{DC98361C-F651-4B9C-99E5-E76387942213}" srcOrd="0" destOrd="0" presId="urn:microsoft.com/office/officeart/2005/8/layout/hChevron3"/>
    <dgm:cxn modelId="{95FF0188-877D-4094-A72F-D515F1DD90E6}" type="presOf" srcId="{6D566AA2-2FE2-4B89-B867-51EE71436201}" destId="{7B7E5CF0-9E14-4232-A506-A3F16DF42C27}" srcOrd="0" destOrd="0" presId="urn:microsoft.com/office/officeart/2005/8/layout/hChevron3"/>
    <dgm:cxn modelId="{1331AE8B-5E28-4D86-966B-87EAF604B666}" srcId="{0797A528-DF01-428B-AEA0-5B2CF15EAFE1}" destId="{6E0EF268-E511-46B7-84F9-9089006C3716}" srcOrd="1" destOrd="0" parTransId="{633CAE64-8D21-457C-8920-7C8EE43F729C}" sibTransId="{B4250B8E-C0B6-4F25-855B-0C7A70DEC727}"/>
    <dgm:cxn modelId="{4C7B3A95-B7A6-4A8D-9A2C-93C7BB0DF3EB}" type="presOf" srcId="{17D4DBD6-EBBA-4182-B8EC-475FF9FB0A58}" destId="{6A70CD33-ED02-438E-9D05-9752321DED33}" srcOrd="0" destOrd="0" presId="urn:microsoft.com/office/officeart/2005/8/layout/hChevron3"/>
    <dgm:cxn modelId="{2EB71FA6-95E5-4BAD-94A0-C1EA80E93BE5}" type="presOf" srcId="{6E0EF268-E511-46B7-84F9-9089006C3716}" destId="{50173D07-A42E-4E0A-8C99-D3B7CA67B020}" srcOrd="0" destOrd="0" presId="urn:microsoft.com/office/officeart/2005/8/layout/hChevron3"/>
    <dgm:cxn modelId="{1B0586CE-13B2-4EF0-AC36-D8C1117C88DE}" srcId="{0797A528-DF01-428B-AEA0-5B2CF15EAFE1}" destId="{4953B397-DF82-4EF4-97D3-CA7775B5C4F9}" srcOrd="2" destOrd="0" parTransId="{8EBD1DB1-2F90-44D4-8452-7195EA8511DF}" sibTransId="{14090962-342F-46D5-A4F4-D560A545658A}"/>
    <dgm:cxn modelId="{57F0C038-DA0E-42B1-B302-DA8468877FE4}" type="presParOf" srcId="{DC98361C-F651-4B9C-99E5-E76387942213}" destId="{6A70CD33-ED02-438E-9D05-9752321DED33}" srcOrd="0" destOrd="0" presId="urn:microsoft.com/office/officeart/2005/8/layout/hChevron3"/>
    <dgm:cxn modelId="{9D1720EC-1759-40EB-8A51-084E990D1152}" type="presParOf" srcId="{DC98361C-F651-4B9C-99E5-E76387942213}" destId="{1381A6E5-47D3-42AE-BE10-A3E50ECCA36A}" srcOrd="1" destOrd="0" presId="urn:microsoft.com/office/officeart/2005/8/layout/hChevron3"/>
    <dgm:cxn modelId="{59715C4B-E52F-4932-A1F9-DD95000BE150}" type="presParOf" srcId="{DC98361C-F651-4B9C-99E5-E76387942213}" destId="{50173D07-A42E-4E0A-8C99-D3B7CA67B020}" srcOrd="2" destOrd="0" presId="urn:microsoft.com/office/officeart/2005/8/layout/hChevron3"/>
    <dgm:cxn modelId="{7C1DC989-0914-49F2-A4C6-532396219796}" type="presParOf" srcId="{DC98361C-F651-4B9C-99E5-E76387942213}" destId="{4B7CC5C9-27D2-4E61-A5EA-177CDEE54214}" srcOrd="3" destOrd="0" presId="urn:microsoft.com/office/officeart/2005/8/layout/hChevron3"/>
    <dgm:cxn modelId="{D38DAD8A-BDD7-4A89-A2D8-C65DB0249D47}" type="presParOf" srcId="{DC98361C-F651-4B9C-99E5-E76387942213}" destId="{4BC2176D-E8A3-4B86-85DB-188F53D60323}" srcOrd="4" destOrd="0" presId="urn:microsoft.com/office/officeart/2005/8/layout/hChevron3"/>
    <dgm:cxn modelId="{5B33FF6C-6FEE-4B8D-BAA7-9261337B4E10}" type="presParOf" srcId="{DC98361C-F651-4B9C-99E5-E76387942213}" destId="{76D1B2AB-B4D7-444C-A0F4-9F339EADA96E}" srcOrd="5" destOrd="0" presId="urn:microsoft.com/office/officeart/2005/8/layout/hChevron3"/>
    <dgm:cxn modelId="{CF82E631-3358-4E99-9926-470FF9998C92}" type="presParOf" srcId="{DC98361C-F651-4B9C-99E5-E76387942213}" destId="{7B7E5CF0-9E14-4232-A506-A3F16DF42C27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97A528-DF01-428B-AEA0-5B2CF15EAFE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7D4DBD6-EBBA-4182-B8EC-475FF9FB0A58}">
      <dgm:prSet phldrT="[Teks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NIF</a:t>
          </a:r>
        </a:p>
      </dgm:t>
    </dgm:pt>
    <dgm:pt modelId="{DD3AB8B3-EBB7-4E4F-87CC-89B5B2D248FB}" type="parTrans" cxnId="{7009070C-69AA-4744-9107-CA79882460C5}">
      <dgm:prSet/>
      <dgm:spPr/>
      <dgm:t>
        <a:bodyPr/>
        <a:lstStyle/>
        <a:p>
          <a:endParaRPr lang="nb-NO"/>
        </a:p>
      </dgm:t>
    </dgm:pt>
    <dgm:pt modelId="{C2426BEE-4A94-4645-BC9C-7F3637E570BA}" type="sibTrans" cxnId="{7009070C-69AA-4744-9107-CA79882460C5}">
      <dgm:prSet/>
      <dgm:spPr/>
      <dgm:t>
        <a:bodyPr/>
        <a:lstStyle/>
        <a:p>
          <a:endParaRPr lang="nb-NO"/>
        </a:p>
      </dgm:t>
    </dgm:pt>
    <dgm:pt modelId="{6D566AA2-2FE2-4B89-B867-51EE71436201}">
      <dgm:prSet phldrT="[Teks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Idrettslagene</a:t>
          </a:r>
        </a:p>
      </dgm:t>
    </dgm:pt>
    <dgm:pt modelId="{B26DAC26-7D7C-4DEB-BB5E-C1394F80D121}" type="parTrans" cxnId="{7C240372-0446-47E2-8772-E599ED3EC301}">
      <dgm:prSet/>
      <dgm:spPr/>
      <dgm:t>
        <a:bodyPr/>
        <a:lstStyle/>
        <a:p>
          <a:endParaRPr lang="nb-NO"/>
        </a:p>
      </dgm:t>
    </dgm:pt>
    <dgm:pt modelId="{19254805-9111-428A-8C24-DEB596BD15FA}" type="sibTrans" cxnId="{7C240372-0446-47E2-8772-E599ED3EC301}">
      <dgm:prSet/>
      <dgm:spPr/>
      <dgm:t>
        <a:bodyPr/>
        <a:lstStyle/>
        <a:p>
          <a:endParaRPr lang="nb-NO"/>
        </a:p>
      </dgm:t>
    </dgm:pt>
    <dgm:pt modelId="{6E0EF268-E511-46B7-84F9-9089006C3716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Særidrettene</a:t>
          </a:r>
        </a:p>
      </dgm:t>
    </dgm:pt>
    <dgm:pt modelId="{633CAE64-8D21-457C-8920-7C8EE43F729C}" type="parTrans" cxnId="{1331AE8B-5E28-4D86-966B-87EAF604B666}">
      <dgm:prSet/>
      <dgm:spPr/>
      <dgm:t>
        <a:bodyPr/>
        <a:lstStyle/>
        <a:p>
          <a:endParaRPr lang="nb-NO"/>
        </a:p>
      </dgm:t>
    </dgm:pt>
    <dgm:pt modelId="{B4250B8E-C0B6-4F25-855B-0C7A70DEC727}" type="sibTrans" cxnId="{1331AE8B-5E28-4D86-966B-87EAF604B666}">
      <dgm:prSet/>
      <dgm:spPr/>
      <dgm:t>
        <a:bodyPr/>
        <a:lstStyle/>
        <a:p>
          <a:endParaRPr lang="nb-NO"/>
        </a:p>
      </dgm:t>
    </dgm:pt>
    <dgm:pt modelId="{4953B397-DF82-4EF4-97D3-CA7775B5C4F9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ISU</a:t>
          </a:r>
        </a:p>
      </dgm:t>
    </dgm:pt>
    <dgm:pt modelId="{8EBD1DB1-2F90-44D4-8452-7195EA8511DF}" type="parTrans" cxnId="{1B0586CE-13B2-4EF0-AC36-D8C1117C88DE}">
      <dgm:prSet/>
      <dgm:spPr/>
      <dgm:t>
        <a:bodyPr/>
        <a:lstStyle/>
        <a:p>
          <a:endParaRPr lang="nb-NO"/>
        </a:p>
      </dgm:t>
    </dgm:pt>
    <dgm:pt modelId="{14090962-342F-46D5-A4F4-D560A545658A}" type="sibTrans" cxnId="{1B0586CE-13B2-4EF0-AC36-D8C1117C88DE}">
      <dgm:prSet/>
      <dgm:spPr/>
      <dgm:t>
        <a:bodyPr/>
        <a:lstStyle/>
        <a:p>
          <a:endParaRPr lang="nb-NO"/>
        </a:p>
      </dgm:t>
    </dgm:pt>
    <dgm:pt modelId="{52BC69BD-798A-441F-8909-0D5B4E43FFC9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Aktivitetsgruppene</a:t>
          </a:r>
        </a:p>
      </dgm:t>
    </dgm:pt>
    <dgm:pt modelId="{6873B64B-65D9-4E53-9DBC-539C00F468CD}" type="parTrans" cxnId="{6BD84DB2-00D7-4B2A-AFB7-7E7BF35AA506}">
      <dgm:prSet/>
      <dgm:spPr/>
      <dgm:t>
        <a:bodyPr/>
        <a:lstStyle/>
        <a:p>
          <a:endParaRPr lang="nb-NO"/>
        </a:p>
      </dgm:t>
    </dgm:pt>
    <dgm:pt modelId="{9E4FBE25-2591-43EB-8D0A-EC93F4233CDD}" type="sibTrans" cxnId="{6BD84DB2-00D7-4B2A-AFB7-7E7BF35AA506}">
      <dgm:prSet/>
      <dgm:spPr/>
      <dgm:t>
        <a:bodyPr/>
        <a:lstStyle/>
        <a:p>
          <a:endParaRPr lang="nb-NO"/>
        </a:p>
      </dgm:t>
    </dgm:pt>
    <dgm:pt modelId="{F09CB259-2992-4900-8776-E55DC60CE298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nb-NO">
              <a:solidFill>
                <a:schemeClr val="tx1"/>
              </a:solidFill>
            </a:rPr>
            <a:t>Medlemmene</a:t>
          </a:r>
        </a:p>
      </dgm:t>
    </dgm:pt>
    <dgm:pt modelId="{A79E86EA-CE76-48A3-8360-3611FD3ADA4B}" type="parTrans" cxnId="{32FB0F83-8CC0-4C36-9C3F-68D75FB158C4}">
      <dgm:prSet/>
      <dgm:spPr/>
      <dgm:t>
        <a:bodyPr/>
        <a:lstStyle/>
        <a:p>
          <a:endParaRPr lang="nb-NO"/>
        </a:p>
      </dgm:t>
    </dgm:pt>
    <dgm:pt modelId="{78F2C271-160C-4744-8C47-133A6A0725EE}" type="sibTrans" cxnId="{32FB0F83-8CC0-4C36-9C3F-68D75FB158C4}">
      <dgm:prSet/>
      <dgm:spPr/>
      <dgm:t>
        <a:bodyPr/>
        <a:lstStyle/>
        <a:p>
          <a:endParaRPr lang="nb-NO"/>
        </a:p>
      </dgm:t>
    </dgm:pt>
    <dgm:pt modelId="{DC98361C-F651-4B9C-99E5-E76387942213}" type="pres">
      <dgm:prSet presAssocID="{0797A528-DF01-428B-AEA0-5B2CF15EAFE1}" presName="Name0" presStyleCnt="0">
        <dgm:presLayoutVars>
          <dgm:dir/>
          <dgm:resizeHandles val="exact"/>
        </dgm:presLayoutVars>
      </dgm:prSet>
      <dgm:spPr/>
    </dgm:pt>
    <dgm:pt modelId="{6A70CD33-ED02-438E-9D05-9752321DED33}" type="pres">
      <dgm:prSet presAssocID="{17D4DBD6-EBBA-4182-B8EC-475FF9FB0A58}" presName="parTxOnly" presStyleLbl="node1" presStyleIdx="0" presStyleCnt="6" custLinFactNeighborX="-71921" custLinFactNeighborY="10363">
        <dgm:presLayoutVars>
          <dgm:bulletEnabled val="1"/>
        </dgm:presLayoutVars>
      </dgm:prSet>
      <dgm:spPr/>
    </dgm:pt>
    <dgm:pt modelId="{1381A6E5-47D3-42AE-BE10-A3E50ECCA36A}" type="pres">
      <dgm:prSet presAssocID="{C2426BEE-4A94-4645-BC9C-7F3637E570BA}" presName="parSpace" presStyleCnt="0"/>
      <dgm:spPr/>
    </dgm:pt>
    <dgm:pt modelId="{50173D07-A42E-4E0A-8C99-D3B7CA67B020}" type="pres">
      <dgm:prSet presAssocID="{6E0EF268-E511-46B7-84F9-9089006C3716}" presName="parTxOnly" presStyleLbl="node1" presStyleIdx="1" presStyleCnt="6" custLinFactNeighborX="8149" custLinFactNeighborY="46018">
        <dgm:presLayoutVars>
          <dgm:bulletEnabled val="1"/>
        </dgm:presLayoutVars>
      </dgm:prSet>
      <dgm:spPr/>
    </dgm:pt>
    <dgm:pt modelId="{4B7CC5C9-27D2-4E61-A5EA-177CDEE54214}" type="pres">
      <dgm:prSet presAssocID="{B4250B8E-C0B6-4F25-855B-0C7A70DEC727}" presName="parSpace" presStyleCnt="0"/>
      <dgm:spPr/>
    </dgm:pt>
    <dgm:pt modelId="{4BC2176D-E8A3-4B86-85DB-188F53D60323}" type="pres">
      <dgm:prSet presAssocID="{4953B397-DF82-4EF4-97D3-CA7775B5C4F9}" presName="parTxOnly" presStyleLbl="node1" presStyleIdx="2" presStyleCnt="6" custLinFactNeighborX="11928" custLinFactNeighborY="15098">
        <dgm:presLayoutVars>
          <dgm:bulletEnabled val="1"/>
        </dgm:presLayoutVars>
      </dgm:prSet>
      <dgm:spPr/>
    </dgm:pt>
    <dgm:pt modelId="{76D1B2AB-B4D7-444C-A0F4-9F339EADA96E}" type="pres">
      <dgm:prSet presAssocID="{14090962-342F-46D5-A4F4-D560A545658A}" presName="parSpace" presStyleCnt="0"/>
      <dgm:spPr/>
    </dgm:pt>
    <dgm:pt modelId="{7B7E5CF0-9E14-4232-A506-A3F16DF42C27}" type="pres">
      <dgm:prSet presAssocID="{6D566AA2-2FE2-4B89-B867-51EE71436201}" presName="parTxOnly" presStyleLbl="node1" presStyleIdx="3" presStyleCnt="6">
        <dgm:presLayoutVars>
          <dgm:bulletEnabled val="1"/>
        </dgm:presLayoutVars>
      </dgm:prSet>
      <dgm:spPr/>
    </dgm:pt>
    <dgm:pt modelId="{51EC50F4-BD80-4AA1-A6BA-1E8AF2C3FF01}" type="pres">
      <dgm:prSet presAssocID="{19254805-9111-428A-8C24-DEB596BD15FA}" presName="parSpace" presStyleCnt="0"/>
      <dgm:spPr/>
    </dgm:pt>
    <dgm:pt modelId="{72A04122-2111-4D68-92AD-586AE5D650DB}" type="pres">
      <dgm:prSet presAssocID="{52BC69BD-798A-441F-8909-0D5B4E43FFC9}" presName="parTxOnly" presStyleLbl="node1" presStyleIdx="4" presStyleCnt="6">
        <dgm:presLayoutVars>
          <dgm:bulletEnabled val="1"/>
        </dgm:presLayoutVars>
      </dgm:prSet>
      <dgm:spPr/>
    </dgm:pt>
    <dgm:pt modelId="{41918B73-A90D-4DF7-B634-0659E8B74689}" type="pres">
      <dgm:prSet presAssocID="{9E4FBE25-2591-43EB-8D0A-EC93F4233CDD}" presName="parSpace" presStyleCnt="0"/>
      <dgm:spPr/>
    </dgm:pt>
    <dgm:pt modelId="{A44EF0B6-8FCA-4B7B-9478-F5A5DA175D0B}" type="pres">
      <dgm:prSet presAssocID="{F09CB259-2992-4900-8776-E55DC60CE298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D0E4700-EF8D-4D89-8616-09C383BA85B7}" type="presOf" srcId="{F09CB259-2992-4900-8776-E55DC60CE298}" destId="{A44EF0B6-8FCA-4B7B-9478-F5A5DA175D0B}" srcOrd="0" destOrd="0" presId="urn:microsoft.com/office/officeart/2005/8/layout/hChevron3"/>
    <dgm:cxn modelId="{7009070C-69AA-4744-9107-CA79882460C5}" srcId="{0797A528-DF01-428B-AEA0-5B2CF15EAFE1}" destId="{17D4DBD6-EBBA-4182-B8EC-475FF9FB0A58}" srcOrd="0" destOrd="0" parTransId="{DD3AB8B3-EBB7-4E4F-87CC-89B5B2D248FB}" sibTransId="{C2426BEE-4A94-4645-BC9C-7F3637E570BA}"/>
    <dgm:cxn modelId="{057AD468-967E-4ADE-8E18-60948FF458C0}" type="presOf" srcId="{4953B397-DF82-4EF4-97D3-CA7775B5C4F9}" destId="{4BC2176D-E8A3-4B86-85DB-188F53D60323}" srcOrd="0" destOrd="0" presId="urn:microsoft.com/office/officeart/2005/8/layout/hChevron3"/>
    <dgm:cxn modelId="{7C240372-0446-47E2-8772-E599ED3EC301}" srcId="{0797A528-DF01-428B-AEA0-5B2CF15EAFE1}" destId="{6D566AA2-2FE2-4B89-B867-51EE71436201}" srcOrd="3" destOrd="0" parTransId="{B26DAC26-7D7C-4DEB-BB5E-C1394F80D121}" sibTransId="{19254805-9111-428A-8C24-DEB596BD15FA}"/>
    <dgm:cxn modelId="{4D07AC7C-E431-41BC-8613-0F45360ED999}" type="presOf" srcId="{0797A528-DF01-428B-AEA0-5B2CF15EAFE1}" destId="{DC98361C-F651-4B9C-99E5-E76387942213}" srcOrd="0" destOrd="0" presId="urn:microsoft.com/office/officeart/2005/8/layout/hChevron3"/>
    <dgm:cxn modelId="{32FB0F83-8CC0-4C36-9C3F-68D75FB158C4}" srcId="{0797A528-DF01-428B-AEA0-5B2CF15EAFE1}" destId="{F09CB259-2992-4900-8776-E55DC60CE298}" srcOrd="5" destOrd="0" parTransId="{A79E86EA-CE76-48A3-8360-3611FD3ADA4B}" sibTransId="{78F2C271-160C-4744-8C47-133A6A0725EE}"/>
    <dgm:cxn modelId="{95FF0188-877D-4094-A72F-D515F1DD90E6}" type="presOf" srcId="{6D566AA2-2FE2-4B89-B867-51EE71436201}" destId="{7B7E5CF0-9E14-4232-A506-A3F16DF42C27}" srcOrd="0" destOrd="0" presId="urn:microsoft.com/office/officeart/2005/8/layout/hChevron3"/>
    <dgm:cxn modelId="{1331AE8B-5E28-4D86-966B-87EAF604B666}" srcId="{0797A528-DF01-428B-AEA0-5B2CF15EAFE1}" destId="{6E0EF268-E511-46B7-84F9-9089006C3716}" srcOrd="1" destOrd="0" parTransId="{633CAE64-8D21-457C-8920-7C8EE43F729C}" sibTransId="{B4250B8E-C0B6-4F25-855B-0C7A70DEC727}"/>
    <dgm:cxn modelId="{4C7B3A95-B7A6-4A8D-9A2C-93C7BB0DF3EB}" type="presOf" srcId="{17D4DBD6-EBBA-4182-B8EC-475FF9FB0A58}" destId="{6A70CD33-ED02-438E-9D05-9752321DED33}" srcOrd="0" destOrd="0" presId="urn:microsoft.com/office/officeart/2005/8/layout/hChevron3"/>
    <dgm:cxn modelId="{2EB71FA6-95E5-4BAD-94A0-C1EA80E93BE5}" type="presOf" srcId="{6E0EF268-E511-46B7-84F9-9089006C3716}" destId="{50173D07-A42E-4E0A-8C99-D3B7CA67B020}" srcOrd="0" destOrd="0" presId="urn:microsoft.com/office/officeart/2005/8/layout/hChevron3"/>
    <dgm:cxn modelId="{0FD57BA6-0FC4-4AB9-8D69-DB04380A48E7}" type="presOf" srcId="{52BC69BD-798A-441F-8909-0D5B4E43FFC9}" destId="{72A04122-2111-4D68-92AD-586AE5D650DB}" srcOrd="0" destOrd="0" presId="urn:microsoft.com/office/officeart/2005/8/layout/hChevron3"/>
    <dgm:cxn modelId="{6BD84DB2-00D7-4B2A-AFB7-7E7BF35AA506}" srcId="{0797A528-DF01-428B-AEA0-5B2CF15EAFE1}" destId="{52BC69BD-798A-441F-8909-0D5B4E43FFC9}" srcOrd="4" destOrd="0" parTransId="{6873B64B-65D9-4E53-9DBC-539C00F468CD}" sibTransId="{9E4FBE25-2591-43EB-8D0A-EC93F4233CDD}"/>
    <dgm:cxn modelId="{1B0586CE-13B2-4EF0-AC36-D8C1117C88DE}" srcId="{0797A528-DF01-428B-AEA0-5B2CF15EAFE1}" destId="{4953B397-DF82-4EF4-97D3-CA7775B5C4F9}" srcOrd="2" destOrd="0" parTransId="{8EBD1DB1-2F90-44D4-8452-7195EA8511DF}" sibTransId="{14090962-342F-46D5-A4F4-D560A545658A}"/>
    <dgm:cxn modelId="{57F0C038-DA0E-42B1-B302-DA8468877FE4}" type="presParOf" srcId="{DC98361C-F651-4B9C-99E5-E76387942213}" destId="{6A70CD33-ED02-438E-9D05-9752321DED33}" srcOrd="0" destOrd="0" presId="urn:microsoft.com/office/officeart/2005/8/layout/hChevron3"/>
    <dgm:cxn modelId="{9D1720EC-1759-40EB-8A51-084E990D1152}" type="presParOf" srcId="{DC98361C-F651-4B9C-99E5-E76387942213}" destId="{1381A6E5-47D3-42AE-BE10-A3E50ECCA36A}" srcOrd="1" destOrd="0" presId="urn:microsoft.com/office/officeart/2005/8/layout/hChevron3"/>
    <dgm:cxn modelId="{59715C4B-E52F-4932-A1F9-DD95000BE150}" type="presParOf" srcId="{DC98361C-F651-4B9C-99E5-E76387942213}" destId="{50173D07-A42E-4E0A-8C99-D3B7CA67B020}" srcOrd="2" destOrd="0" presId="urn:microsoft.com/office/officeart/2005/8/layout/hChevron3"/>
    <dgm:cxn modelId="{7C1DC989-0914-49F2-A4C6-532396219796}" type="presParOf" srcId="{DC98361C-F651-4B9C-99E5-E76387942213}" destId="{4B7CC5C9-27D2-4E61-A5EA-177CDEE54214}" srcOrd="3" destOrd="0" presId="urn:microsoft.com/office/officeart/2005/8/layout/hChevron3"/>
    <dgm:cxn modelId="{D38DAD8A-BDD7-4A89-A2D8-C65DB0249D47}" type="presParOf" srcId="{DC98361C-F651-4B9C-99E5-E76387942213}" destId="{4BC2176D-E8A3-4B86-85DB-188F53D60323}" srcOrd="4" destOrd="0" presId="urn:microsoft.com/office/officeart/2005/8/layout/hChevron3"/>
    <dgm:cxn modelId="{5B33FF6C-6FEE-4B8D-BAA7-9261337B4E10}" type="presParOf" srcId="{DC98361C-F651-4B9C-99E5-E76387942213}" destId="{76D1B2AB-B4D7-444C-A0F4-9F339EADA96E}" srcOrd="5" destOrd="0" presId="urn:microsoft.com/office/officeart/2005/8/layout/hChevron3"/>
    <dgm:cxn modelId="{CF82E631-3358-4E99-9926-470FF9998C92}" type="presParOf" srcId="{DC98361C-F651-4B9C-99E5-E76387942213}" destId="{7B7E5CF0-9E14-4232-A506-A3F16DF42C27}" srcOrd="6" destOrd="0" presId="urn:microsoft.com/office/officeart/2005/8/layout/hChevron3"/>
    <dgm:cxn modelId="{E89133EF-248F-44D3-BB30-3486D448155B}" type="presParOf" srcId="{DC98361C-F651-4B9C-99E5-E76387942213}" destId="{51EC50F4-BD80-4AA1-A6BA-1E8AF2C3FF01}" srcOrd="7" destOrd="0" presId="urn:microsoft.com/office/officeart/2005/8/layout/hChevron3"/>
    <dgm:cxn modelId="{A8561CD7-AF24-493A-9A6D-952D10C42034}" type="presParOf" srcId="{DC98361C-F651-4B9C-99E5-E76387942213}" destId="{72A04122-2111-4D68-92AD-586AE5D650DB}" srcOrd="8" destOrd="0" presId="urn:microsoft.com/office/officeart/2005/8/layout/hChevron3"/>
    <dgm:cxn modelId="{2687EFD9-0A35-4B2E-B596-422F21D921E1}" type="presParOf" srcId="{DC98361C-F651-4B9C-99E5-E76387942213}" destId="{41918B73-A90D-4DF7-B634-0659E8B74689}" srcOrd="9" destOrd="0" presId="urn:microsoft.com/office/officeart/2005/8/layout/hChevron3"/>
    <dgm:cxn modelId="{5A0595E6-E783-4AF6-AEB3-F4C047B43035}" type="presParOf" srcId="{DC98361C-F651-4B9C-99E5-E76387942213}" destId="{A44EF0B6-8FCA-4B7B-9478-F5A5DA175D0B}" srcOrd="10" destOrd="0" presId="urn:microsoft.com/office/officeart/2005/8/layout/hChevron3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75D3C-85DC-4C41-B101-183EC8629643}">
      <dsp:nvSpPr>
        <dsp:cNvPr id="0" name=""/>
        <dsp:cNvSpPr/>
      </dsp:nvSpPr>
      <dsp:spPr>
        <a:xfrm>
          <a:off x="7306252" y="3513604"/>
          <a:ext cx="91440" cy="747935"/>
        </a:xfrm>
        <a:custGeom>
          <a:avLst/>
          <a:gdLst/>
          <a:ahLst/>
          <a:cxnLst/>
          <a:rect l="0" t="0" r="0" b="0"/>
          <a:pathLst>
            <a:path>
              <a:moveTo>
                <a:pt x="52081" y="0"/>
              </a:moveTo>
              <a:lnTo>
                <a:pt x="45720" y="747935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D1D5D-B5D2-4A8C-A3A1-154C405C0186}">
      <dsp:nvSpPr>
        <dsp:cNvPr id="0" name=""/>
        <dsp:cNvSpPr/>
      </dsp:nvSpPr>
      <dsp:spPr>
        <a:xfrm>
          <a:off x="7309609" y="3513604"/>
          <a:ext cx="91440" cy="467187"/>
        </a:xfrm>
        <a:custGeom>
          <a:avLst/>
          <a:gdLst/>
          <a:ahLst/>
          <a:cxnLst/>
          <a:rect l="0" t="0" r="0" b="0"/>
          <a:pathLst>
            <a:path>
              <a:moveTo>
                <a:pt x="48724" y="0"/>
              </a:moveTo>
              <a:lnTo>
                <a:pt x="45720" y="467187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8BC75-5A72-4948-8893-2539F51EA712}">
      <dsp:nvSpPr>
        <dsp:cNvPr id="0" name=""/>
        <dsp:cNvSpPr/>
      </dsp:nvSpPr>
      <dsp:spPr>
        <a:xfrm>
          <a:off x="7309609" y="3513604"/>
          <a:ext cx="91440" cy="186440"/>
        </a:xfrm>
        <a:custGeom>
          <a:avLst/>
          <a:gdLst/>
          <a:ahLst/>
          <a:cxnLst/>
          <a:rect l="0" t="0" r="0" b="0"/>
          <a:pathLst>
            <a:path>
              <a:moveTo>
                <a:pt x="48724" y="0"/>
              </a:moveTo>
              <a:lnTo>
                <a:pt x="45720" y="1864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91C6-4CFB-4825-AFF3-75C75AC9CCE8}">
      <dsp:nvSpPr>
        <dsp:cNvPr id="0" name=""/>
        <dsp:cNvSpPr/>
      </dsp:nvSpPr>
      <dsp:spPr>
        <a:xfrm>
          <a:off x="5468305" y="2692600"/>
          <a:ext cx="2300997" cy="43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090"/>
              </a:lnTo>
              <a:lnTo>
                <a:pt x="2300997" y="290090"/>
              </a:lnTo>
              <a:lnTo>
                <a:pt x="2300997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6B5DA-BAAA-46AE-B5A3-12EFD96EFC8F}">
      <dsp:nvSpPr>
        <dsp:cNvPr id="0" name=""/>
        <dsp:cNvSpPr/>
      </dsp:nvSpPr>
      <dsp:spPr>
        <a:xfrm>
          <a:off x="6183400" y="3513604"/>
          <a:ext cx="91440" cy="734257"/>
        </a:xfrm>
        <a:custGeom>
          <a:avLst/>
          <a:gdLst/>
          <a:ahLst/>
          <a:cxnLst/>
          <a:rect l="0" t="0" r="0" b="0"/>
          <a:pathLst>
            <a:path>
              <a:moveTo>
                <a:pt x="51332" y="0"/>
              </a:moveTo>
              <a:lnTo>
                <a:pt x="45720" y="734257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4CF40-9782-4858-B42D-D46DB5DE140E}">
      <dsp:nvSpPr>
        <dsp:cNvPr id="0" name=""/>
        <dsp:cNvSpPr/>
      </dsp:nvSpPr>
      <dsp:spPr>
        <a:xfrm>
          <a:off x="6183400" y="3513604"/>
          <a:ext cx="91440" cy="459953"/>
        </a:xfrm>
        <a:custGeom>
          <a:avLst/>
          <a:gdLst/>
          <a:ahLst/>
          <a:cxnLst/>
          <a:rect l="0" t="0" r="0" b="0"/>
          <a:pathLst>
            <a:path>
              <a:moveTo>
                <a:pt x="51332" y="0"/>
              </a:moveTo>
              <a:lnTo>
                <a:pt x="45720" y="459953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A8D19-5DD0-4A35-95B4-2FB9B622829B}">
      <dsp:nvSpPr>
        <dsp:cNvPr id="0" name=""/>
        <dsp:cNvSpPr/>
      </dsp:nvSpPr>
      <dsp:spPr>
        <a:xfrm>
          <a:off x="6189012" y="3513604"/>
          <a:ext cx="91440" cy="1906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0619"/>
              </a:lnTo>
              <a:lnTo>
                <a:pt x="52149" y="19061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4440D6-F9A6-4F1D-A0B8-78EC04411B3E}">
      <dsp:nvSpPr>
        <dsp:cNvPr id="0" name=""/>
        <dsp:cNvSpPr/>
      </dsp:nvSpPr>
      <dsp:spPr>
        <a:xfrm>
          <a:off x="5468305" y="2692600"/>
          <a:ext cx="1177397" cy="43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090"/>
              </a:lnTo>
              <a:lnTo>
                <a:pt x="1177397" y="290090"/>
              </a:lnTo>
              <a:lnTo>
                <a:pt x="1177397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097CF-6B30-4A4C-8D53-C611AD5FE2CD}">
      <dsp:nvSpPr>
        <dsp:cNvPr id="0" name=""/>
        <dsp:cNvSpPr/>
      </dsp:nvSpPr>
      <dsp:spPr>
        <a:xfrm>
          <a:off x="5030793" y="3513604"/>
          <a:ext cx="91440" cy="706952"/>
        </a:xfrm>
        <a:custGeom>
          <a:avLst/>
          <a:gdLst/>
          <a:ahLst/>
          <a:cxnLst/>
          <a:rect l="0" t="0" r="0" b="0"/>
          <a:pathLst>
            <a:path>
              <a:moveTo>
                <a:pt x="53718" y="0"/>
              </a:moveTo>
              <a:lnTo>
                <a:pt x="45720" y="70695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D3870-5FA1-47D8-95DC-F2925B38F609}">
      <dsp:nvSpPr>
        <dsp:cNvPr id="0" name=""/>
        <dsp:cNvSpPr/>
      </dsp:nvSpPr>
      <dsp:spPr>
        <a:xfrm>
          <a:off x="5038791" y="3513604"/>
          <a:ext cx="91440" cy="4548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882"/>
              </a:lnTo>
              <a:lnTo>
                <a:pt x="49152" y="45488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3470F-52BF-4220-B733-11B1AE0C436D}">
      <dsp:nvSpPr>
        <dsp:cNvPr id="0" name=""/>
        <dsp:cNvSpPr/>
      </dsp:nvSpPr>
      <dsp:spPr>
        <a:xfrm>
          <a:off x="5038791" y="3513604"/>
          <a:ext cx="91440" cy="1761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12"/>
              </a:lnTo>
              <a:lnTo>
                <a:pt x="49152" y="17611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F4767-40E6-4383-A019-E04FA5E8E733}">
      <dsp:nvSpPr>
        <dsp:cNvPr id="0" name=""/>
        <dsp:cNvSpPr/>
      </dsp:nvSpPr>
      <dsp:spPr>
        <a:xfrm>
          <a:off x="5422585" y="2692600"/>
          <a:ext cx="91440" cy="435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090"/>
              </a:lnTo>
              <a:lnTo>
                <a:pt x="72895" y="290090"/>
              </a:lnTo>
              <a:lnTo>
                <a:pt x="72895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A51DC-635C-4574-9E59-CCE1A52C8C79}">
      <dsp:nvSpPr>
        <dsp:cNvPr id="0" name=""/>
        <dsp:cNvSpPr/>
      </dsp:nvSpPr>
      <dsp:spPr>
        <a:xfrm>
          <a:off x="3876750" y="3513604"/>
          <a:ext cx="91440" cy="7437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3759"/>
              </a:lnTo>
              <a:lnTo>
                <a:pt x="60472" y="74375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F0839-0068-45CF-A59A-EAE7D477D02C}">
      <dsp:nvSpPr>
        <dsp:cNvPr id="0" name=""/>
        <dsp:cNvSpPr/>
      </dsp:nvSpPr>
      <dsp:spPr>
        <a:xfrm>
          <a:off x="3876750" y="3513604"/>
          <a:ext cx="91440" cy="4533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3315"/>
              </a:lnTo>
              <a:lnTo>
                <a:pt x="60458" y="453315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6B0F59-2382-4C17-BB92-4EB48328B298}">
      <dsp:nvSpPr>
        <dsp:cNvPr id="0" name=""/>
        <dsp:cNvSpPr/>
      </dsp:nvSpPr>
      <dsp:spPr>
        <a:xfrm>
          <a:off x="3876750" y="3513604"/>
          <a:ext cx="91440" cy="1724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429"/>
              </a:lnTo>
              <a:lnTo>
                <a:pt x="60458" y="17242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85D5A-E335-4048-9895-D9293D8676EF}">
      <dsp:nvSpPr>
        <dsp:cNvPr id="0" name=""/>
        <dsp:cNvSpPr/>
      </dsp:nvSpPr>
      <dsp:spPr>
        <a:xfrm>
          <a:off x="4333440" y="2692600"/>
          <a:ext cx="1134864" cy="435749"/>
        </a:xfrm>
        <a:custGeom>
          <a:avLst/>
          <a:gdLst/>
          <a:ahLst/>
          <a:cxnLst/>
          <a:rect l="0" t="0" r="0" b="0"/>
          <a:pathLst>
            <a:path>
              <a:moveTo>
                <a:pt x="1134864" y="0"/>
              </a:moveTo>
              <a:lnTo>
                <a:pt x="1134864" y="290090"/>
              </a:lnTo>
              <a:lnTo>
                <a:pt x="0" y="290090"/>
              </a:lnTo>
              <a:lnTo>
                <a:pt x="0" y="43574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29162-EDF3-4E1E-95A8-2D7378DD530B}">
      <dsp:nvSpPr>
        <dsp:cNvPr id="0" name=""/>
        <dsp:cNvSpPr/>
      </dsp:nvSpPr>
      <dsp:spPr>
        <a:xfrm>
          <a:off x="2778473" y="3513604"/>
          <a:ext cx="91440" cy="751826"/>
        </a:xfrm>
        <a:custGeom>
          <a:avLst/>
          <a:gdLst/>
          <a:ahLst/>
          <a:cxnLst/>
          <a:rect l="0" t="0" r="0" b="0"/>
          <a:pathLst>
            <a:path>
              <a:moveTo>
                <a:pt x="53260" y="0"/>
              </a:moveTo>
              <a:lnTo>
                <a:pt x="45720" y="751826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2D977-433B-4F68-8BAC-B91F5787B936}">
      <dsp:nvSpPr>
        <dsp:cNvPr id="0" name=""/>
        <dsp:cNvSpPr/>
      </dsp:nvSpPr>
      <dsp:spPr>
        <a:xfrm>
          <a:off x="2786013" y="3513604"/>
          <a:ext cx="91440" cy="4452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5248"/>
              </a:lnTo>
              <a:lnTo>
                <a:pt x="49610" y="44524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E49C4-231B-4F6F-AC8E-CF6891D14E36}">
      <dsp:nvSpPr>
        <dsp:cNvPr id="0" name=""/>
        <dsp:cNvSpPr/>
      </dsp:nvSpPr>
      <dsp:spPr>
        <a:xfrm>
          <a:off x="2786013" y="3513604"/>
          <a:ext cx="91440" cy="1643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362"/>
              </a:lnTo>
              <a:lnTo>
                <a:pt x="49610" y="16436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D65F7-AB1A-48A4-8E4E-DDBFC0217AC1}">
      <dsp:nvSpPr>
        <dsp:cNvPr id="0" name=""/>
        <dsp:cNvSpPr/>
      </dsp:nvSpPr>
      <dsp:spPr>
        <a:xfrm>
          <a:off x="3242703" y="2692600"/>
          <a:ext cx="2225601" cy="435749"/>
        </a:xfrm>
        <a:custGeom>
          <a:avLst/>
          <a:gdLst/>
          <a:ahLst/>
          <a:cxnLst/>
          <a:rect l="0" t="0" r="0" b="0"/>
          <a:pathLst>
            <a:path>
              <a:moveTo>
                <a:pt x="2225601" y="0"/>
              </a:moveTo>
              <a:lnTo>
                <a:pt x="2225601" y="290090"/>
              </a:lnTo>
              <a:lnTo>
                <a:pt x="0" y="290090"/>
              </a:lnTo>
              <a:lnTo>
                <a:pt x="0" y="43574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D5591-04DD-4AA4-AD41-952545705D17}">
      <dsp:nvSpPr>
        <dsp:cNvPr id="0" name=""/>
        <dsp:cNvSpPr/>
      </dsp:nvSpPr>
      <dsp:spPr>
        <a:xfrm>
          <a:off x="6711920" y="1811051"/>
          <a:ext cx="91440" cy="5188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882"/>
              </a:lnTo>
              <a:lnTo>
                <a:pt x="52982" y="518882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20BB3-2E09-41AC-AC23-161EF5381865}">
      <dsp:nvSpPr>
        <dsp:cNvPr id="0" name=""/>
        <dsp:cNvSpPr/>
      </dsp:nvSpPr>
      <dsp:spPr>
        <a:xfrm>
          <a:off x="5484648" y="910503"/>
          <a:ext cx="1945171" cy="297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846"/>
              </a:lnTo>
              <a:lnTo>
                <a:pt x="1945171" y="151846"/>
              </a:lnTo>
              <a:lnTo>
                <a:pt x="1945171" y="297505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116A0-0C68-4A16-9130-A948A980D4A7}">
      <dsp:nvSpPr>
        <dsp:cNvPr id="0" name=""/>
        <dsp:cNvSpPr/>
      </dsp:nvSpPr>
      <dsp:spPr>
        <a:xfrm>
          <a:off x="2727025" y="1738526"/>
          <a:ext cx="142249" cy="591410"/>
        </a:xfrm>
        <a:custGeom>
          <a:avLst/>
          <a:gdLst/>
          <a:ahLst/>
          <a:cxnLst/>
          <a:rect l="0" t="0" r="0" b="0"/>
          <a:pathLst>
            <a:path>
              <a:moveTo>
                <a:pt x="142249" y="0"/>
              </a:moveTo>
              <a:lnTo>
                <a:pt x="0" y="591410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E5F6D-5A2C-4DE2-815C-90C68230CEB7}">
      <dsp:nvSpPr>
        <dsp:cNvPr id="0" name=""/>
        <dsp:cNvSpPr/>
      </dsp:nvSpPr>
      <dsp:spPr>
        <a:xfrm>
          <a:off x="3403923" y="910503"/>
          <a:ext cx="2080724" cy="297505"/>
        </a:xfrm>
        <a:custGeom>
          <a:avLst/>
          <a:gdLst/>
          <a:ahLst/>
          <a:cxnLst/>
          <a:rect l="0" t="0" r="0" b="0"/>
          <a:pathLst>
            <a:path>
              <a:moveTo>
                <a:pt x="2080724" y="0"/>
              </a:moveTo>
              <a:lnTo>
                <a:pt x="2080724" y="151846"/>
              </a:lnTo>
              <a:lnTo>
                <a:pt x="0" y="151846"/>
              </a:lnTo>
              <a:lnTo>
                <a:pt x="0" y="297505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38A40-4041-460E-A9BE-A6B3B1681668}">
      <dsp:nvSpPr>
        <dsp:cNvPr id="0" name=""/>
        <dsp:cNvSpPr/>
      </dsp:nvSpPr>
      <dsp:spPr>
        <a:xfrm>
          <a:off x="2722854" y="149441"/>
          <a:ext cx="5523587" cy="761061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i="0" u="none" kern="1200">
              <a:latin typeface="Georgia"/>
            </a:rPr>
            <a:t>Norges idrettsforbund og olympiske og paralympiske komité </a:t>
          </a:r>
          <a:endParaRPr lang="nb-NO" sz="1200" b="1" i="0" u="none" kern="1200">
            <a:latin typeface="Georgia" panose="02040502050405020303" pitchFamily="18" charset="0"/>
          </a:endParaRP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0" i="0" u="none" kern="1200">
              <a:latin typeface="Georgia"/>
            </a:rPr>
            <a:t>(NIF) </a:t>
          </a:r>
          <a:endParaRPr lang="nb-NO" sz="1200" b="1" kern="1200">
            <a:ln>
              <a:noFill/>
            </a:ln>
            <a:latin typeface="Georgia" panose="02040502050405020303" pitchFamily="18" charset="0"/>
            <a:cs typeface="Times New Roman" pitchFamily="18" charset="0"/>
          </a:endParaRPr>
        </a:p>
      </dsp:txBody>
      <dsp:txXfrm>
        <a:off x="2722854" y="149441"/>
        <a:ext cx="5523587" cy="761061"/>
      </dsp:txXfrm>
    </dsp:sp>
    <dsp:sp modelId="{36EB9C22-AA65-4449-BC94-E8D0980449BD}">
      <dsp:nvSpPr>
        <dsp:cNvPr id="0" name=""/>
        <dsp:cNvSpPr/>
      </dsp:nvSpPr>
      <dsp:spPr>
        <a:xfrm>
          <a:off x="2735612" y="1208008"/>
          <a:ext cx="1336623" cy="530518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/>
              <a:cs typeface="Times New Roman"/>
            </a:rPr>
            <a:t>Idrettskrets</a:t>
          </a:r>
        </a:p>
      </dsp:txBody>
      <dsp:txXfrm>
        <a:off x="2735612" y="1208008"/>
        <a:ext cx="1336623" cy="530518"/>
      </dsp:txXfrm>
    </dsp:sp>
    <dsp:sp modelId="{1E6347D8-0080-48A1-A9BB-7A5EBB31E4DD}">
      <dsp:nvSpPr>
        <dsp:cNvPr id="0" name=""/>
        <dsp:cNvSpPr/>
      </dsp:nvSpPr>
      <dsp:spPr>
        <a:xfrm>
          <a:off x="2727025" y="2018490"/>
          <a:ext cx="1476844" cy="62289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>
              <a:ln>
                <a:noFill/>
              </a:ln>
              <a:latin typeface="Georgia"/>
              <a:cs typeface="Times New Roman"/>
            </a:rPr>
            <a:t>Idrettsråd</a:t>
          </a:r>
        </a:p>
      </dsp:txBody>
      <dsp:txXfrm>
        <a:off x="2727025" y="2018490"/>
        <a:ext cx="1476844" cy="622893"/>
      </dsp:txXfrm>
    </dsp:sp>
    <dsp:sp modelId="{E2CDCCE7-0425-468E-B0D1-296767F3FABC}">
      <dsp:nvSpPr>
        <dsp:cNvPr id="0" name=""/>
        <dsp:cNvSpPr/>
      </dsp:nvSpPr>
      <dsp:spPr>
        <a:xfrm>
          <a:off x="6589595" y="1208008"/>
          <a:ext cx="1680448" cy="603042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00B05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 panose="02040502050405020303" pitchFamily="18" charset="0"/>
              <a:cs typeface="Times New Roman" pitchFamily="18" charset="0"/>
            </a:rPr>
            <a:t>Norges Hundekjørerforbund</a:t>
          </a:r>
        </a:p>
      </dsp:txBody>
      <dsp:txXfrm>
        <a:off x="6589595" y="1208008"/>
        <a:ext cx="1680448" cy="603042"/>
      </dsp:txXfrm>
    </dsp:sp>
    <dsp:sp modelId="{4B6CBB5A-7C88-405E-9BD6-F2A513674C2D}">
      <dsp:nvSpPr>
        <dsp:cNvPr id="0" name=""/>
        <dsp:cNvSpPr/>
      </dsp:nvSpPr>
      <dsp:spPr>
        <a:xfrm>
          <a:off x="6764903" y="2108528"/>
          <a:ext cx="1502688" cy="44281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00B05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/>
              <a:cs typeface="Times New Roman"/>
            </a:rPr>
            <a:t>Regioner</a:t>
          </a:r>
        </a:p>
      </dsp:txBody>
      <dsp:txXfrm>
        <a:off x="6764903" y="2108528"/>
        <a:ext cx="1502688" cy="442810"/>
      </dsp:txXfrm>
    </dsp:sp>
    <dsp:sp modelId="{B1D3D76F-CA16-403B-9AC9-6AC34CC79FC8}">
      <dsp:nvSpPr>
        <dsp:cNvPr id="0" name=""/>
        <dsp:cNvSpPr/>
      </dsp:nvSpPr>
      <dsp:spPr>
        <a:xfrm>
          <a:off x="4563720" y="2039493"/>
          <a:ext cx="1809169" cy="65310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i="0" u="none" kern="1200" dirty="0"/>
            <a:t>Hundekjørerklubben</a:t>
          </a:r>
          <a:endParaRPr lang="nb-NO" sz="1000" b="1" kern="1200" dirty="0">
            <a:ln>
              <a:noFill/>
            </a:ln>
            <a:latin typeface="Georgia"/>
            <a:cs typeface="Times New Roman"/>
          </a:endParaRPr>
        </a:p>
      </dsp:txBody>
      <dsp:txXfrm>
        <a:off x="4563720" y="2039493"/>
        <a:ext cx="1809169" cy="653107"/>
      </dsp:txXfrm>
    </dsp:sp>
    <dsp:sp modelId="{2F6BC818-0F69-494A-8B8F-9A21287181FD}">
      <dsp:nvSpPr>
        <dsp:cNvPr id="0" name=""/>
        <dsp:cNvSpPr/>
      </dsp:nvSpPr>
      <dsp:spPr>
        <a:xfrm>
          <a:off x="2728991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Innebandy</a:t>
          </a:r>
        </a:p>
      </dsp:txBody>
      <dsp:txXfrm>
        <a:off x="2728991" y="3128350"/>
        <a:ext cx="1027423" cy="385254"/>
      </dsp:txXfrm>
    </dsp:sp>
    <dsp:sp modelId="{85E36B2B-467C-4DD1-BB61-CCA431C19B76}">
      <dsp:nvSpPr>
        <dsp:cNvPr id="0" name=""/>
        <dsp:cNvSpPr/>
      </dsp:nvSpPr>
      <dsp:spPr>
        <a:xfrm>
          <a:off x="2835624" y="3566271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2835624" y="3566271"/>
        <a:ext cx="779109" cy="223392"/>
      </dsp:txXfrm>
    </dsp:sp>
    <dsp:sp modelId="{FE7C1223-82F2-4601-9A12-235D54B9D68B}">
      <dsp:nvSpPr>
        <dsp:cNvPr id="0" name=""/>
        <dsp:cNvSpPr/>
      </dsp:nvSpPr>
      <dsp:spPr>
        <a:xfrm>
          <a:off x="2835624" y="3847157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2835624" y="3847157"/>
        <a:ext cx="779109" cy="223392"/>
      </dsp:txXfrm>
    </dsp:sp>
    <dsp:sp modelId="{4FC75814-6E72-4EE8-85AE-66218226398B}">
      <dsp:nvSpPr>
        <dsp:cNvPr id="0" name=""/>
        <dsp:cNvSpPr/>
      </dsp:nvSpPr>
      <dsp:spPr>
        <a:xfrm>
          <a:off x="2824193" y="4153735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2824193" y="4153735"/>
        <a:ext cx="779109" cy="223392"/>
      </dsp:txXfrm>
    </dsp:sp>
    <dsp:sp modelId="{F20B9693-F221-49F3-ADA8-B09F8C1FD69A}">
      <dsp:nvSpPr>
        <dsp:cNvPr id="0" name=""/>
        <dsp:cNvSpPr/>
      </dsp:nvSpPr>
      <dsp:spPr>
        <a:xfrm>
          <a:off x="3819728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Håndball</a:t>
          </a:r>
        </a:p>
      </dsp:txBody>
      <dsp:txXfrm>
        <a:off x="3819728" y="3128350"/>
        <a:ext cx="1027423" cy="385254"/>
      </dsp:txXfrm>
    </dsp:sp>
    <dsp:sp modelId="{B1988012-C0EE-4FED-B081-C116ED88CA6E}">
      <dsp:nvSpPr>
        <dsp:cNvPr id="0" name=""/>
        <dsp:cNvSpPr/>
      </dsp:nvSpPr>
      <dsp:spPr>
        <a:xfrm>
          <a:off x="3937209" y="3574337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3937209" y="3574337"/>
        <a:ext cx="779109" cy="223392"/>
      </dsp:txXfrm>
    </dsp:sp>
    <dsp:sp modelId="{C801C002-3385-4B22-BBBF-B4236458F631}">
      <dsp:nvSpPr>
        <dsp:cNvPr id="0" name=""/>
        <dsp:cNvSpPr/>
      </dsp:nvSpPr>
      <dsp:spPr>
        <a:xfrm>
          <a:off x="3937209" y="3855224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3937209" y="3855224"/>
        <a:ext cx="779109" cy="223392"/>
      </dsp:txXfrm>
    </dsp:sp>
    <dsp:sp modelId="{4C6536D6-0F31-4A5B-A455-AB8C95A15728}">
      <dsp:nvSpPr>
        <dsp:cNvPr id="0" name=""/>
        <dsp:cNvSpPr/>
      </dsp:nvSpPr>
      <dsp:spPr>
        <a:xfrm>
          <a:off x="3937223" y="4145668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3937223" y="4145668"/>
        <a:ext cx="779109" cy="223392"/>
      </dsp:txXfrm>
    </dsp:sp>
    <dsp:sp modelId="{0405CD21-EDAF-4BAA-8F57-5BA128636ABB}">
      <dsp:nvSpPr>
        <dsp:cNvPr id="0" name=""/>
        <dsp:cNvSpPr/>
      </dsp:nvSpPr>
      <dsp:spPr>
        <a:xfrm>
          <a:off x="4981769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Basket</a:t>
          </a:r>
        </a:p>
      </dsp:txBody>
      <dsp:txXfrm>
        <a:off x="4981769" y="3128350"/>
        <a:ext cx="1027423" cy="385254"/>
      </dsp:txXfrm>
    </dsp:sp>
    <dsp:sp modelId="{265FB24B-1C0D-4DD7-B2B7-1DF4F27002C9}">
      <dsp:nvSpPr>
        <dsp:cNvPr id="0" name=""/>
        <dsp:cNvSpPr/>
      </dsp:nvSpPr>
      <dsp:spPr>
        <a:xfrm>
          <a:off x="5087944" y="3571924"/>
          <a:ext cx="809628" cy="23558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5087944" y="3571924"/>
        <a:ext cx="809628" cy="235586"/>
      </dsp:txXfrm>
    </dsp:sp>
    <dsp:sp modelId="{78B15E4F-33D8-49F9-99E9-7E41B5878154}">
      <dsp:nvSpPr>
        <dsp:cNvPr id="0" name=""/>
        <dsp:cNvSpPr/>
      </dsp:nvSpPr>
      <dsp:spPr>
        <a:xfrm>
          <a:off x="5087944" y="3867417"/>
          <a:ext cx="812916" cy="202140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5087944" y="3867417"/>
        <a:ext cx="812916" cy="202140"/>
      </dsp:txXfrm>
    </dsp:sp>
    <dsp:sp modelId="{7375541A-4F5A-4B1F-A9CC-0C7EDF278D29}">
      <dsp:nvSpPr>
        <dsp:cNvPr id="0" name=""/>
        <dsp:cNvSpPr/>
      </dsp:nvSpPr>
      <dsp:spPr>
        <a:xfrm>
          <a:off x="5076513" y="4112409"/>
          <a:ext cx="829050" cy="21629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5076513" y="4112409"/>
        <a:ext cx="829050" cy="216296"/>
      </dsp:txXfrm>
    </dsp:sp>
    <dsp:sp modelId="{19CB38D0-756C-4E74-B81A-D9B0C2FC5D09}">
      <dsp:nvSpPr>
        <dsp:cNvPr id="0" name=""/>
        <dsp:cNvSpPr/>
      </dsp:nvSpPr>
      <dsp:spPr>
        <a:xfrm>
          <a:off x="6131990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Svømming</a:t>
          </a:r>
        </a:p>
      </dsp:txBody>
      <dsp:txXfrm>
        <a:off x="6131990" y="3128350"/>
        <a:ext cx="1027423" cy="385254"/>
      </dsp:txXfrm>
    </dsp:sp>
    <dsp:sp modelId="{77E921E7-A28E-4EC7-8397-5FD997BEE420}">
      <dsp:nvSpPr>
        <dsp:cNvPr id="0" name=""/>
        <dsp:cNvSpPr/>
      </dsp:nvSpPr>
      <dsp:spPr>
        <a:xfrm>
          <a:off x="6241161" y="3593245"/>
          <a:ext cx="787544" cy="22195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6241161" y="3593245"/>
        <a:ext cx="787544" cy="221956"/>
      </dsp:txXfrm>
    </dsp:sp>
    <dsp:sp modelId="{96D9FF61-6C2D-4878-92ED-462E60A35324}">
      <dsp:nvSpPr>
        <dsp:cNvPr id="0" name=""/>
        <dsp:cNvSpPr/>
      </dsp:nvSpPr>
      <dsp:spPr>
        <a:xfrm>
          <a:off x="6229120" y="3861861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6229120" y="3861861"/>
        <a:ext cx="779109" cy="223392"/>
      </dsp:txXfrm>
    </dsp:sp>
    <dsp:sp modelId="{F604F8C3-CA3A-4F94-BC98-A3972405E160}">
      <dsp:nvSpPr>
        <dsp:cNvPr id="0" name=""/>
        <dsp:cNvSpPr/>
      </dsp:nvSpPr>
      <dsp:spPr>
        <a:xfrm>
          <a:off x="6229120" y="4136165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6229120" y="4136165"/>
        <a:ext cx="779109" cy="223392"/>
      </dsp:txXfrm>
    </dsp:sp>
    <dsp:sp modelId="{A0A2A0DB-92CB-4585-8CF5-1DE6B05C1CCE}">
      <dsp:nvSpPr>
        <dsp:cNvPr id="0" name=""/>
        <dsp:cNvSpPr/>
      </dsp:nvSpPr>
      <dsp:spPr>
        <a:xfrm>
          <a:off x="7255590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Fotball</a:t>
          </a:r>
        </a:p>
      </dsp:txBody>
      <dsp:txXfrm>
        <a:off x="7255590" y="3128350"/>
        <a:ext cx="1027423" cy="385254"/>
      </dsp:txXfrm>
    </dsp:sp>
    <dsp:sp modelId="{26A7EB9C-0131-45AD-A869-7108FD0C682A}">
      <dsp:nvSpPr>
        <dsp:cNvPr id="0" name=""/>
        <dsp:cNvSpPr/>
      </dsp:nvSpPr>
      <dsp:spPr>
        <a:xfrm>
          <a:off x="7355329" y="3588348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7355329" y="3588348"/>
        <a:ext cx="779109" cy="223392"/>
      </dsp:txXfrm>
    </dsp:sp>
    <dsp:sp modelId="{512EA006-55B1-4B39-BCA0-4D6FB7BA1B09}">
      <dsp:nvSpPr>
        <dsp:cNvPr id="0" name=""/>
        <dsp:cNvSpPr/>
      </dsp:nvSpPr>
      <dsp:spPr>
        <a:xfrm>
          <a:off x="7355329" y="3869096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7355329" y="3869096"/>
        <a:ext cx="779109" cy="223392"/>
      </dsp:txXfrm>
    </dsp:sp>
    <dsp:sp modelId="{6455489A-E5A3-4DA0-BEEA-6AAFD9B9A91E}">
      <dsp:nvSpPr>
        <dsp:cNvPr id="0" name=""/>
        <dsp:cNvSpPr/>
      </dsp:nvSpPr>
      <dsp:spPr>
        <a:xfrm>
          <a:off x="7351972" y="4149843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</a:p>
      </dsp:txBody>
      <dsp:txXfrm>
        <a:off x="7351972" y="4149843"/>
        <a:ext cx="779109" cy="2233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B82E-610A-4DE5-8318-7C791AD484C1}">
      <dsp:nvSpPr>
        <dsp:cNvPr id="0" name=""/>
        <dsp:cNvSpPr/>
      </dsp:nvSpPr>
      <dsp:spPr>
        <a:xfrm>
          <a:off x="349018" y="3421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Lokale Aktivitetsmidler  (LAM)</a:t>
          </a:r>
          <a:endParaRPr lang="nb-NO" sz="1800" kern="1200">
            <a:solidFill>
              <a:schemeClr val="bg1"/>
            </a:solidFill>
          </a:endParaRPr>
        </a:p>
      </dsp:txBody>
      <dsp:txXfrm>
        <a:off x="349018" y="3421"/>
        <a:ext cx="2519265" cy="1511559"/>
      </dsp:txXfrm>
    </dsp:sp>
    <dsp:sp modelId="{BE441AE2-0E93-4BCA-84BE-0206A675BB5E}">
      <dsp:nvSpPr>
        <dsp:cNvPr id="0" name=""/>
        <dsp:cNvSpPr/>
      </dsp:nvSpPr>
      <dsp:spPr>
        <a:xfrm>
          <a:off x="3120210" y="3421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Kommunale bidrag </a:t>
          </a:r>
          <a:endParaRPr lang="nb-NO" sz="1800" kern="1200">
            <a:solidFill>
              <a:schemeClr val="bg1"/>
            </a:solidFill>
          </a:endParaRPr>
        </a:p>
      </dsp:txBody>
      <dsp:txXfrm>
        <a:off x="3120210" y="3421"/>
        <a:ext cx="2519265" cy="1511559"/>
      </dsp:txXfrm>
    </dsp:sp>
    <dsp:sp modelId="{B1E02E3C-7DEA-48DB-8E4C-C5E5118C9410}">
      <dsp:nvSpPr>
        <dsp:cNvPr id="0" name=""/>
        <dsp:cNvSpPr/>
      </dsp:nvSpPr>
      <dsp:spPr>
        <a:xfrm>
          <a:off x="5891402" y="3421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Momskompensasjon</a:t>
          </a:r>
          <a:endParaRPr lang="nb-NO" sz="1800" kern="1200">
            <a:solidFill>
              <a:schemeClr val="bg1"/>
            </a:solidFill>
          </a:endParaRPr>
        </a:p>
      </dsp:txBody>
      <dsp:txXfrm>
        <a:off x="5891402" y="3421"/>
        <a:ext cx="2519265" cy="1511559"/>
      </dsp:txXfrm>
    </dsp:sp>
    <dsp:sp modelId="{661B9881-AA6F-43FF-9C90-8B1B06076A74}">
      <dsp:nvSpPr>
        <dsp:cNvPr id="0" name=""/>
        <dsp:cNvSpPr/>
      </dsp:nvSpPr>
      <dsp:spPr>
        <a:xfrm>
          <a:off x="349018" y="1766906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Spillemidler til utstyr</a:t>
          </a:r>
          <a:endParaRPr lang="nb-NO" sz="1800" kern="1200">
            <a:solidFill>
              <a:schemeClr val="bg1"/>
            </a:solidFill>
          </a:endParaRPr>
        </a:p>
      </dsp:txBody>
      <dsp:txXfrm>
        <a:off x="349018" y="1766906"/>
        <a:ext cx="2519265" cy="1511559"/>
      </dsp:txXfrm>
    </dsp:sp>
    <dsp:sp modelId="{0EED061D-C9E4-44AB-B55D-8795FA7CDF42}">
      <dsp:nvSpPr>
        <dsp:cNvPr id="0" name=""/>
        <dsp:cNvSpPr/>
      </dsp:nvSpPr>
      <dsp:spPr>
        <a:xfrm>
          <a:off x="3120210" y="1766906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u="sng" kern="120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Stiftelsen</a:t>
          </a:r>
          <a:r>
            <a:rPr lang="nb-NO" sz="1800" u="sng" kern="1200">
              <a:solidFill>
                <a:schemeClr val="bg1"/>
              </a:solidFill>
            </a:rPr>
            <a:t> DAM</a:t>
          </a:r>
        </a:p>
      </dsp:txBody>
      <dsp:txXfrm>
        <a:off x="3120210" y="1766906"/>
        <a:ext cx="2519265" cy="1511559"/>
      </dsp:txXfrm>
    </dsp:sp>
    <dsp:sp modelId="{FBEBC7F6-9B8F-4609-81EF-3F3607A84130}">
      <dsp:nvSpPr>
        <dsp:cNvPr id="0" name=""/>
        <dsp:cNvSpPr/>
      </dsp:nvSpPr>
      <dsp:spPr>
        <a:xfrm>
          <a:off x="5891402" y="1766906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Idrettsskole for barn og ungdom</a:t>
          </a:r>
          <a:endParaRPr lang="nb-NO" sz="1800" kern="1200">
            <a:solidFill>
              <a:schemeClr val="bg1"/>
            </a:solidFill>
          </a:endParaRPr>
        </a:p>
      </dsp:txBody>
      <dsp:txXfrm>
        <a:off x="5891402" y="1766906"/>
        <a:ext cx="2519265" cy="1511559"/>
      </dsp:txXfrm>
    </dsp:sp>
    <dsp:sp modelId="{C2E9ECED-F900-47EB-AB12-085741F216C3}">
      <dsp:nvSpPr>
        <dsp:cNvPr id="0" name=""/>
        <dsp:cNvSpPr/>
      </dsp:nvSpPr>
      <dsp:spPr>
        <a:xfrm>
          <a:off x="349018" y="3530392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Tilskudd til paraidrett</a:t>
          </a:r>
          <a:endParaRPr lang="nb-NO" sz="1800" kern="1200">
            <a:solidFill>
              <a:schemeClr val="bg1"/>
            </a:solidFill>
          </a:endParaRPr>
        </a:p>
      </dsp:txBody>
      <dsp:txXfrm>
        <a:off x="349018" y="3530392"/>
        <a:ext cx="2519265" cy="1511559"/>
      </dsp:txXfrm>
    </dsp:sp>
    <dsp:sp modelId="{C97EC0D7-9424-45C0-A333-48671AEB3F85}">
      <dsp:nvSpPr>
        <dsp:cNvPr id="0" name=""/>
        <dsp:cNvSpPr/>
      </dsp:nvSpPr>
      <dsp:spPr>
        <a:xfrm>
          <a:off x="3120210" y="3530392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Inkludering i idrettslag</a:t>
          </a:r>
          <a:endParaRPr lang="nb-NO" sz="1800" kern="1200">
            <a:solidFill>
              <a:schemeClr val="bg1"/>
            </a:solidFill>
          </a:endParaRPr>
        </a:p>
      </dsp:txBody>
      <dsp:txXfrm>
        <a:off x="3120210" y="3530392"/>
        <a:ext cx="2519265" cy="1511559"/>
      </dsp:txXfrm>
    </dsp:sp>
    <dsp:sp modelId="{97747A10-6E0E-49A1-9368-04AF1EFBD40D}">
      <dsp:nvSpPr>
        <dsp:cNvPr id="0" name=""/>
        <dsp:cNvSpPr/>
      </dsp:nvSpPr>
      <dsp:spPr>
        <a:xfrm>
          <a:off x="5891402" y="3530392"/>
          <a:ext cx="2519265" cy="1511559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solidFill>
                <a:schemeClr val="bg1"/>
              </a:solidFill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Støtteordninger i bydelen</a:t>
          </a:r>
          <a:endParaRPr lang="nb-NO" sz="1800" kern="1200">
            <a:solidFill>
              <a:schemeClr val="bg1"/>
            </a:solidFill>
          </a:endParaRPr>
        </a:p>
      </dsp:txBody>
      <dsp:txXfrm>
        <a:off x="5891402" y="3530392"/>
        <a:ext cx="2519265" cy="1511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75D3C-85DC-4C41-B101-183EC8629643}">
      <dsp:nvSpPr>
        <dsp:cNvPr id="0" name=""/>
        <dsp:cNvSpPr/>
      </dsp:nvSpPr>
      <dsp:spPr>
        <a:xfrm>
          <a:off x="7306252" y="3513604"/>
          <a:ext cx="91440" cy="747935"/>
        </a:xfrm>
        <a:custGeom>
          <a:avLst/>
          <a:gdLst/>
          <a:ahLst/>
          <a:cxnLst/>
          <a:rect l="0" t="0" r="0" b="0"/>
          <a:pathLst>
            <a:path>
              <a:moveTo>
                <a:pt x="52081" y="0"/>
              </a:moveTo>
              <a:lnTo>
                <a:pt x="45720" y="747935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D1D5D-B5D2-4A8C-A3A1-154C405C0186}">
      <dsp:nvSpPr>
        <dsp:cNvPr id="0" name=""/>
        <dsp:cNvSpPr/>
      </dsp:nvSpPr>
      <dsp:spPr>
        <a:xfrm>
          <a:off x="7309609" y="3513604"/>
          <a:ext cx="91440" cy="467187"/>
        </a:xfrm>
        <a:custGeom>
          <a:avLst/>
          <a:gdLst/>
          <a:ahLst/>
          <a:cxnLst/>
          <a:rect l="0" t="0" r="0" b="0"/>
          <a:pathLst>
            <a:path>
              <a:moveTo>
                <a:pt x="48724" y="0"/>
              </a:moveTo>
              <a:lnTo>
                <a:pt x="45720" y="467187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8BC75-5A72-4948-8893-2539F51EA712}">
      <dsp:nvSpPr>
        <dsp:cNvPr id="0" name=""/>
        <dsp:cNvSpPr/>
      </dsp:nvSpPr>
      <dsp:spPr>
        <a:xfrm>
          <a:off x="7309609" y="3513604"/>
          <a:ext cx="91440" cy="186440"/>
        </a:xfrm>
        <a:custGeom>
          <a:avLst/>
          <a:gdLst/>
          <a:ahLst/>
          <a:cxnLst/>
          <a:rect l="0" t="0" r="0" b="0"/>
          <a:pathLst>
            <a:path>
              <a:moveTo>
                <a:pt x="48724" y="0"/>
              </a:moveTo>
              <a:lnTo>
                <a:pt x="45720" y="18644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91C6-4CFB-4825-AFF3-75C75AC9CCE8}">
      <dsp:nvSpPr>
        <dsp:cNvPr id="0" name=""/>
        <dsp:cNvSpPr/>
      </dsp:nvSpPr>
      <dsp:spPr>
        <a:xfrm>
          <a:off x="5468305" y="2692600"/>
          <a:ext cx="2300997" cy="43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090"/>
              </a:lnTo>
              <a:lnTo>
                <a:pt x="2300997" y="290090"/>
              </a:lnTo>
              <a:lnTo>
                <a:pt x="2300997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6B5DA-BAAA-46AE-B5A3-12EFD96EFC8F}">
      <dsp:nvSpPr>
        <dsp:cNvPr id="0" name=""/>
        <dsp:cNvSpPr/>
      </dsp:nvSpPr>
      <dsp:spPr>
        <a:xfrm>
          <a:off x="6183400" y="3513604"/>
          <a:ext cx="91440" cy="734257"/>
        </a:xfrm>
        <a:custGeom>
          <a:avLst/>
          <a:gdLst/>
          <a:ahLst/>
          <a:cxnLst/>
          <a:rect l="0" t="0" r="0" b="0"/>
          <a:pathLst>
            <a:path>
              <a:moveTo>
                <a:pt x="51332" y="0"/>
              </a:moveTo>
              <a:lnTo>
                <a:pt x="45720" y="734257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4CF40-9782-4858-B42D-D46DB5DE140E}">
      <dsp:nvSpPr>
        <dsp:cNvPr id="0" name=""/>
        <dsp:cNvSpPr/>
      </dsp:nvSpPr>
      <dsp:spPr>
        <a:xfrm>
          <a:off x="6183400" y="3513604"/>
          <a:ext cx="91440" cy="459953"/>
        </a:xfrm>
        <a:custGeom>
          <a:avLst/>
          <a:gdLst/>
          <a:ahLst/>
          <a:cxnLst/>
          <a:rect l="0" t="0" r="0" b="0"/>
          <a:pathLst>
            <a:path>
              <a:moveTo>
                <a:pt x="51332" y="0"/>
              </a:moveTo>
              <a:lnTo>
                <a:pt x="45720" y="459953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A8D19-5DD0-4A35-95B4-2FB9B622829B}">
      <dsp:nvSpPr>
        <dsp:cNvPr id="0" name=""/>
        <dsp:cNvSpPr/>
      </dsp:nvSpPr>
      <dsp:spPr>
        <a:xfrm>
          <a:off x="6189012" y="3513604"/>
          <a:ext cx="91440" cy="1906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0619"/>
              </a:lnTo>
              <a:lnTo>
                <a:pt x="52149" y="19061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4440D6-F9A6-4F1D-A0B8-78EC04411B3E}">
      <dsp:nvSpPr>
        <dsp:cNvPr id="0" name=""/>
        <dsp:cNvSpPr/>
      </dsp:nvSpPr>
      <dsp:spPr>
        <a:xfrm>
          <a:off x="5468305" y="2692600"/>
          <a:ext cx="1177397" cy="43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090"/>
              </a:lnTo>
              <a:lnTo>
                <a:pt x="1177397" y="290090"/>
              </a:lnTo>
              <a:lnTo>
                <a:pt x="1177397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097CF-6B30-4A4C-8D53-C611AD5FE2CD}">
      <dsp:nvSpPr>
        <dsp:cNvPr id="0" name=""/>
        <dsp:cNvSpPr/>
      </dsp:nvSpPr>
      <dsp:spPr>
        <a:xfrm>
          <a:off x="5030793" y="3513604"/>
          <a:ext cx="91440" cy="706952"/>
        </a:xfrm>
        <a:custGeom>
          <a:avLst/>
          <a:gdLst/>
          <a:ahLst/>
          <a:cxnLst/>
          <a:rect l="0" t="0" r="0" b="0"/>
          <a:pathLst>
            <a:path>
              <a:moveTo>
                <a:pt x="53718" y="0"/>
              </a:moveTo>
              <a:lnTo>
                <a:pt x="45720" y="70695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D3870-5FA1-47D8-95DC-F2925B38F609}">
      <dsp:nvSpPr>
        <dsp:cNvPr id="0" name=""/>
        <dsp:cNvSpPr/>
      </dsp:nvSpPr>
      <dsp:spPr>
        <a:xfrm>
          <a:off x="5038791" y="3513604"/>
          <a:ext cx="91440" cy="4548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882"/>
              </a:lnTo>
              <a:lnTo>
                <a:pt x="49152" y="45488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3470F-52BF-4220-B733-11B1AE0C436D}">
      <dsp:nvSpPr>
        <dsp:cNvPr id="0" name=""/>
        <dsp:cNvSpPr/>
      </dsp:nvSpPr>
      <dsp:spPr>
        <a:xfrm>
          <a:off x="5038791" y="3513604"/>
          <a:ext cx="91440" cy="1761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12"/>
              </a:lnTo>
              <a:lnTo>
                <a:pt x="49152" y="17611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F4767-40E6-4383-A019-E04FA5E8E733}">
      <dsp:nvSpPr>
        <dsp:cNvPr id="0" name=""/>
        <dsp:cNvSpPr/>
      </dsp:nvSpPr>
      <dsp:spPr>
        <a:xfrm>
          <a:off x="5422585" y="2692600"/>
          <a:ext cx="91440" cy="435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090"/>
              </a:lnTo>
              <a:lnTo>
                <a:pt x="72895" y="290090"/>
              </a:lnTo>
              <a:lnTo>
                <a:pt x="72895" y="43574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A51DC-635C-4574-9E59-CCE1A52C8C79}">
      <dsp:nvSpPr>
        <dsp:cNvPr id="0" name=""/>
        <dsp:cNvSpPr/>
      </dsp:nvSpPr>
      <dsp:spPr>
        <a:xfrm>
          <a:off x="3876750" y="3513604"/>
          <a:ext cx="91440" cy="7437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3759"/>
              </a:lnTo>
              <a:lnTo>
                <a:pt x="60472" y="74375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F0839-0068-45CF-A59A-EAE7D477D02C}">
      <dsp:nvSpPr>
        <dsp:cNvPr id="0" name=""/>
        <dsp:cNvSpPr/>
      </dsp:nvSpPr>
      <dsp:spPr>
        <a:xfrm>
          <a:off x="3876750" y="3513604"/>
          <a:ext cx="91440" cy="4533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3315"/>
              </a:lnTo>
              <a:lnTo>
                <a:pt x="60458" y="453315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6B0F59-2382-4C17-BB92-4EB48328B298}">
      <dsp:nvSpPr>
        <dsp:cNvPr id="0" name=""/>
        <dsp:cNvSpPr/>
      </dsp:nvSpPr>
      <dsp:spPr>
        <a:xfrm>
          <a:off x="3876750" y="3513604"/>
          <a:ext cx="91440" cy="1724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429"/>
              </a:lnTo>
              <a:lnTo>
                <a:pt x="60458" y="17242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85D5A-E335-4048-9895-D9293D8676EF}">
      <dsp:nvSpPr>
        <dsp:cNvPr id="0" name=""/>
        <dsp:cNvSpPr/>
      </dsp:nvSpPr>
      <dsp:spPr>
        <a:xfrm>
          <a:off x="4333440" y="2692600"/>
          <a:ext cx="1134864" cy="435749"/>
        </a:xfrm>
        <a:custGeom>
          <a:avLst/>
          <a:gdLst/>
          <a:ahLst/>
          <a:cxnLst/>
          <a:rect l="0" t="0" r="0" b="0"/>
          <a:pathLst>
            <a:path>
              <a:moveTo>
                <a:pt x="1134864" y="0"/>
              </a:moveTo>
              <a:lnTo>
                <a:pt x="1134864" y="290090"/>
              </a:lnTo>
              <a:lnTo>
                <a:pt x="0" y="290090"/>
              </a:lnTo>
              <a:lnTo>
                <a:pt x="0" y="43574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29162-EDF3-4E1E-95A8-2D7378DD530B}">
      <dsp:nvSpPr>
        <dsp:cNvPr id="0" name=""/>
        <dsp:cNvSpPr/>
      </dsp:nvSpPr>
      <dsp:spPr>
        <a:xfrm>
          <a:off x="2778473" y="3513604"/>
          <a:ext cx="91440" cy="751826"/>
        </a:xfrm>
        <a:custGeom>
          <a:avLst/>
          <a:gdLst/>
          <a:ahLst/>
          <a:cxnLst/>
          <a:rect l="0" t="0" r="0" b="0"/>
          <a:pathLst>
            <a:path>
              <a:moveTo>
                <a:pt x="53260" y="0"/>
              </a:moveTo>
              <a:lnTo>
                <a:pt x="45720" y="751826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2D977-433B-4F68-8BAC-B91F5787B936}">
      <dsp:nvSpPr>
        <dsp:cNvPr id="0" name=""/>
        <dsp:cNvSpPr/>
      </dsp:nvSpPr>
      <dsp:spPr>
        <a:xfrm>
          <a:off x="2786013" y="3513604"/>
          <a:ext cx="91440" cy="4452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5248"/>
              </a:lnTo>
              <a:lnTo>
                <a:pt x="49610" y="44524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E49C4-231B-4F6F-AC8E-CF6891D14E36}">
      <dsp:nvSpPr>
        <dsp:cNvPr id="0" name=""/>
        <dsp:cNvSpPr/>
      </dsp:nvSpPr>
      <dsp:spPr>
        <a:xfrm>
          <a:off x="2786013" y="3513604"/>
          <a:ext cx="91440" cy="1643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362"/>
              </a:lnTo>
              <a:lnTo>
                <a:pt x="49610" y="16436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D65F7-AB1A-48A4-8E4E-DDBFC0217AC1}">
      <dsp:nvSpPr>
        <dsp:cNvPr id="0" name=""/>
        <dsp:cNvSpPr/>
      </dsp:nvSpPr>
      <dsp:spPr>
        <a:xfrm>
          <a:off x="3242703" y="2692600"/>
          <a:ext cx="2225601" cy="435749"/>
        </a:xfrm>
        <a:custGeom>
          <a:avLst/>
          <a:gdLst/>
          <a:ahLst/>
          <a:cxnLst/>
          <a:rect l="0" t="0" r="0" b="0"/>
          <a:pathLst>
            <a:path>
              <a:moveTo>
                <a:pt x="2225601" y="0"/>
              </a:moveTo>
              <a:lnTo>
                <a:pt x="2225601" y="290090"/>
              </a:lnTo>
              <a:lnTo>
                <a:pt x="0" y="290090"/>
              </a:lnTo>
              <a:lnTo>
                <a:pt x="0" y="43574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D5591-04DD-4AA4-AD41-952545705D17}">
      <dsp:nvSpPr>
        <dsp:cNvPr id="0" name=""/>
        <dsp:cNvSpPr/>
      </dsp:nvSpPr>
      <dsp:spPr>
        <a:xfrm>
          <a:off x="6711920" y="1811051"/>
          <a:ext cx="91440" cy="5188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8882"/>
              </a:lnTo>
              <a:lnTo>
                <a:pt x="52982" y="518882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20BB3-2E09-41AC-AC23-161EF5381865}">
      <dsp:nvSpPr>
        <dsp:cNvPr id="0" name=""/>
        <dsp:cNvSpPr/>
      </dsp:nvSpPr>
      <dsp:spPr>
        <a:xfrm>
          <a:off x="5484648" y="910503"/>
          <a:ext cx="1945171" cy="297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846"/>
              </a:lnTo>
              <a:lnTo>
                <a:pt x="1945171" y="151846"/>
              </a:lnTo>
              <a:lnTo>
                <a:pt x="1945171" y="297505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116A0-0C68-4A16-9130-A948A980D4A7}">
      <dsp:nvSpPr>
        <dsp:cNvPr id="0" name=""/>
        <dsp:cNvSpPr/>
      </dsp:nvSpPr>
      <dsp:spPr>
        <a:xfrm>
          <a:off x="2727025" y="1738526"/>
          <a:ext cx="142249" cy="591410"/>
        </a:xfrm>
        <a:custGeom>
          <a:avLst/>
          <a:gdLst/>
          <a:ahLst/>
          <a:cxnLst/>
          <a:rect l="0" t="0" r="0" b="0"/>
          <a:pathLst>
            <a:path>
              <a:moveTo>
                <a:pt x="142249" y="0"/>
              </a:moveTo>
              <a:lnTo>
                <a:pt x="0" y="591410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E5F6D-5A2C-4DE2-815C-90C68230CEB7}">
      <dsp:nvSpPr>
        <dsp:cNvPr id="0" name=""/>
        <dsp:cNvSpPr/>
      </dsp:nvSpPr>
      <dsp:spPr>
        <a:xfrm>
          <a:off x="3403923" y="910503"/>
          <a:ext cx="2080724" cy="297505"/>
        </a:xfrm>
        <a:custGeom>
          <a:avLst/>
          <a:gdLst/>
          <a:ahLst/>
          <a:cxnLst/>
          <a:rect l="0" t="0" r="0" b="0"/>
          <a:pathLst>
            <a:path>
              <a:moveTo>
                <a:pt x="2080724" y="0"/>
              </a:moveTo>
              <a:lnTo>
                <a:pt x="2080724" y="151846"/>
              </a:lnTo>
              <a:lnTo>
                <a:pt x="0" y="151846"/>
              </a:lnTo>
              <a:lnTo>
                <a:pt x="0" y="297505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38A40-4041-460E-A9BE-A6B3B1681668}">
      <dsp:nvSpPr>
        <dsp:cNvPr id="0" name=""/>
        <dsp:cNvSpPr/>
      </dsp:nvSpPr>
      <dsp:spPr>
        <a:xfrm>
          <a:off x="2722854" y="149441"/>
          <a:ext cx="5523587" cy="761061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i="0" u="none" kern="1200">
              <a:latin typeface="Georgia"/>
            </a:rPr>
            <a:t>Norges idrettsforbund og olympiske og paralympiske komité </a:t>
          </a:r>
          <a:endParaRPr lang="nb-NO" sz="1200" b="1" i="0" u="none" kern="1200">
            <a:latin typeface="Georgia" panose="02040502050405020303" pitchFamily="18" charset="0"/>
          </a:endParaRP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0" i="0" u="none" kern="1200">
              <a:latin typeface="Georgia"/>
            </a:rPr>
            <a:t>(NIF) </a:t>
          </a:r>
          <a:endParaRPr lang="nb-NO" sz="1200" b="1" kern="1200">
            <a:ln>
              <a:noFill/>
            </a:ln>
            <a:latin typeface="Georgia" panose="02040502050405020303" pitchFamily="18" charset="0"/>
            <a:cs typeface="Times New Roman" pitchFamily="18" charset="0"/>
          </a:endParaRPr>
        </a:p>
      </dsp:txBody>
      <dsp:txXfrm>
        <a:off x="2722854" y="149441"/>
        <a:ext cx="5523587" cy="761061"/>
      </dsp:txXfrm>
    </dsp:sp>
    <dsp:sp modelId="{36EB9C22-AA65-4449-BC94-E8D0980449BD}">
      <dsp:nvSpPr>
        <dsp:cNvPr id="0" name=""/>
        <dsp:cNvSpPr/>
      </dsp:nvSpPr>
      <dsp:spPr>
        <a:xfrm>
          <a:off x="2735612" y="1208008"/>
          <a:ext cx="1336623" cy="530518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/>
              <a:cs typeface="Times New Roman"/>
            </a:rPr>
            <a:t>Idrettskrets</a:t>
          </a:r>
        </a:p>
      </dsp:txBody>
      <dsp:txXfrm>
        <a:off x="2735612" y="1208008"/>
        <a:ext cx="1336623" cy="530518"/>
      </dsp:txXfrm>
    </dsp:sp>
    <dsp:sp modelId="{1E6347D8-0080-48A1-A9BB-7A5EBB31E4DD}">
      <dsp:nvSpPr>
        <dsp:cNvPr id="0" name=""/>
        <dsp:cNvSpPr/>
      </dsp:nvSpPr>
      <dsp:spPr>
        <a:xfrm>
          <a:off x="2727025" y="2018490"/>
          <a:ext cx="1476844" cy="62289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 dirty="0">
              <a:ln>
                <a:noFill/>
              </a:ln>
              <a:latin typeface="Georgia"/>
              <a:cs typeface="Times New Roman"/>
            </a:rPr>
            <a:t>Idrettsråd</a:t>
          </a:r>
        </a:p>
      </dsp:txBody>
      <dsp:txXfrm>
        <a:off x="2727025" y="2018490"/>
        <a:ext cx="1476844" cy="622893"/>
      </dsp:txXfrm>
    </dsp:sp>
    <dsp:sp modelId="{E2CDCCE7-0425-468E-B0D1-296767F3FABC}">
      <dsp:nvSpPr>
        <dsp:cNvPr id="0" name=""/>
        <dsp:cNvSpPr/>
      </dsp:nvSpPr>
      <dsp:spPr>
        <a:xfrm>
          <a:off x="6589595" y="1208008"/>
          <a:ext cx="1680448" cy="603042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00B05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 panose="02040502050405020303" pitchFamily="18" charset="0"/>
              <a:cs typeface="Times New Roman" pitchFamily="18" charset="0"/>
            </a:rPr>
            <a:t>Norges Hundekjørerforbund</a:t>
          </a:r>
        </a:p>
      </dsp:txBody>
      <dsp:txXfrm>
        <a:off x="6589595" y="1208008"/>
        <a:ext cx="1680448" cy="603042"/>
      </dsp:txXfrm>
    </dsp:sp>
    <dsp:sp modelId="{4B6CBB5A-7C88-405E-9BD6-F2A513674C2D}">
      <dsp:nvSpPr>
        <dsp:cNvPr id="0" name=""/>
        <dsp:cNvSpPr/>
      </dsp:nvSpPr>
      <dsp:spPr>
        <a:xfrm>
          <a:off x="6764903" y="2108528"/>
          <a:ext cx="1502688" cy="442810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00B05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1" kern="1200" dirty="0">
              <a:ln>
                <a:noFill/>
              </a:ln>
              <a:latin typeface="Georgia"/>
              <a:cs typeface="Times New Roman"/>
            </a:rPr>
            <a:t>Regioner</a:t>
          </a:r>
        </a:p>
      </dsp:txBody>
      <dsp:txXfrm>
        <a:off x="6764903" y="2108528"/>
        <a:ext cx="1502688" cy="442810"/>
      </dsp:txXfrm>
    </dsp:sp>
    <dsp:sp modelId="{B1D3D76F-CA16-403B-9AC9-6AC34CC79FC8}">
      <dsp:nvSpPr>
        <dsp:cNvPr id="0" name=""/>
        <dsp:cNvSpPr/>
      </dsp:nvSpPr>
      <dsp:spPr>
        <a:xfrm>
          <a:off x="4563720" y="2039493"/>
          <a:ext cx="1809169" cy="65310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FF0000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i="0" u="none" kern="1200" dirty="0"/>
            <a:t>Hundekjørerklubben</a:t>
          </a:r>
          <a:endParaRPr lang="nb-NO" sz="1000" b="1" kern="1200" dirty="0">
            <a:ln>
              <a:noFill/>
            </a:ln>
            <a:latin typeface="Georgia"/>
            <a:cs typeface="Times New Roman"/>
          </a:endParaRPr>
        </a:p>
      </dsp:txBody>
      <dsp:txXfrm>
        <a:off x="4563720" y="2039493"/>
        <a:ext cx="1809169" cy="653107"/>
      </dsp:txXfrm>
    </dsp:sp>
    <dsp:sp modelId="{2F6BC818-0F69-494A-8B8F-9A21287181FD}">
      <dsp:nvSpPr>
        <dsp:cNvPr id="0" name=""/>
        <dsp:cNvSpPr/>
      </dsp:nvSpPr>
      <dsp:spPr>
        <a:xfrm>
          <a:off x="2728991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Innebandy</a:t>
          </a:r>
        </a:p>
      </dsp:txBody>
      <dsp:txXfrm>
        <a:off x="2728991" y="3128350"/>
        <a:ext cx="1027423" cy="385254"/>
      </dsp:txXfrm>
    </dsp:sp>
    <dsp:sp modelId="{85E36B2B-467C-4DD1-BB61-CCA431C19B76}">
      <dsp:nvSpPr>
        <dsp:cNvPr id="0" name=""/>
        <dsp:cNvSpPr/>
      </dsp:nvSpPr>
      <dsp:spPr>
        <a:xfrm>
          <a:off x="2835624" y="3566271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2835624" y="3566271"/>
        <a:ext cx="779109" cy="223392"/>
      </dsp:txXfrm>
    </dsp:sp>
    <dsp:sp modelId="{FE7C1223-82F2-4601-9A12-235D54B9D68B}">
      <dsp:nvSpPr>
        <dsp:cNvPr id="0" name=""/>
        <dsp:cNvSpPr/>
      </dsp:nvSpPr>
      <dsp:spPr>
        <a:xfrm>
          <a:off x="2835624" y="3847157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2835624" y="3847157"/>
        <a:ext cx="779109" cy="223392"/>
      </dsp:txXfrm>
    </dsp:sp>
    <dsp:sp modelId="{4FC75814-6E72-4EE8-85AE-66218226398B}">
      <dsp:nvSpPr>
        <dsp:cNvPr id="0" name=""/>
        <dsp:cNvSpPr/>
      </dsp:nvSpPr>
      <dsp:spPr>
        <a:xfrm>
          <a:off x="2824193" y="4153735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2824193" y="4153735"/>
        <a:ext cx="779109" cy="223392"/>
      </dsp:txXfrm>
    </dsp:sp>
    <dsp:sp modelId="{F20B9693-F221-49F3-ADA8-B09F8C1FD69A}">
      <dsp:nvSpPr>
        <dsp:cNvPr id="0" name=""/>
        <dsp:cNvSpPr/>
      </dsp:nvSpPr>
      <dsp:spPr>
        <a:xfrm>
          <a:off x="3819728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Håndball</a:t>
          </a:r>
        </a:p>
      </dsp:txBody>
      <dsp:txXfrm>
        <a:off x="3819728" y="3128350"/>
        <a:ext cx="1027423" cy="385254"/>
      </dsp:txXfrm>
    </dsp:sp>
    <dsp:sp modelId="{B1988012-C0EE-4FED-B081-C116ED88CA6E}">
      <dsp:nvSpPr>
        <dsp:cNvPr id="0" name=""/>
        <dsp:cNvSpPr/>
      </dsp:nvSpPr>
      <dsp:spPr>
        <a:xfrm>
          <a:off x="3937209" y="3574337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3937209" y="3574337"/>
        <a:ext cx="779109" cy="223392"/>
      </dsp:txXfrm>
    </dsp:sp>
    <dsp:sp modelId="{C801C002-3385-4B22-BBBF-B4236458F631}">
      <dsp:nvSpPr>
        <dsp:cNvPr id="0" name=""/>
        <dsp:cNvSpPr/>
      </dsp:nvSpPr>
      <dsp:spPr>
        <a:xfrm>
          <a:off x="3937209" y="3855224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3937209" y="3855224"/>
        <a:ext cx="779109" cy="223392"/>
      </dsp:txXfrm>
    </dsp:sp>
    <dsp:sp modelId="{4C6536D6-0F31-4A5B-A455-AB8C95A15728}">
      <dsp:nvSpPr>
        <dsp:cNvPr id="0" name=""/>
        <dsp:cNvSpPr/>
      </dsp:nvSpPr>
      <dsp:spPr>
        <a:xfrm>
          <a:off x="3937223" y="4145668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3937223" y="4145668"/>
        <a:ext cx="779109" cy="223392"/>
      </dsp:txXfrm>
    </dsp:sp>
    <dsp:sp modelId="{0405CD21-EDAF-4BAA-8F57-5BA128636ABB}">
      <dsp:nvSpPr>
        <dsp:cNvPr id="0" name=""/>
        <dsp:cNvSpPr/>
      </dsp:nvSpPr>
      <dsp:spPr>
        <a:xfrm>
          <a:off x="4981769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Basket</a:t>
          </a:r>
        </a:p>
      </dsp:txBody>
      <dsp:txXfrm>
        <a:off x="4981769" y="3128350"/>
        <a:ext cx="1027423" cy="385254"/>
      </dsp:txXfrm>
    </dsp:sp>
    <dsp:sp modelId="{265FB24B-1C0D-4DD7-B2B7-1DF4F27002C9}">
      <dsp:nvSpPr>
        <dsp:cNvPr id="0" name=""/>
        <dsp:cNvSpPr/>
      </dsp:nvSpPr>
      <dsp:spPr>
        <a:xfrm>
          <a:off x="5087944" y="3571924"/>
          <a:ext cx="809628" cy="23558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5087944" y="3571924"/>
        <a:ext cx="809628" cy="235586"/>
      </dsp:txXfrm>
    </dsp:sp>
    <dsp:sp modelId="{78B15E4F-33D8-49F9-99E9-7E41B5878154}">
      <dsp:nvSpPr>
        <dsp:cNvPr id="0" name=""/>
        <dsp:cNvSpPr/>
      </dsp:nvSpPr>
      <dsp:spPr>
        <a:xfrm>
          <a:off x="5087944" y="3867417"/>
          <a:ext cx="812916" cy="202140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5087944" y="3867417"/>
        <a:ext cx="812916" cy="202140"/>
      </dsp:txXfrm>
    </dsp:sp>
    <dsp:sp modelId="{7375541A-4F5A-4B1F-A9CC-0C7EDF278D29}">
      <dsp:nvSpPr>
        <dsp:cNvPr id="0" name=""/>
        <dsp:cNvSpPr/>
      </dsp:nvSpPr>
      <dsp:spPr>
        <a:xfrm>
          <a:off x="5076513" y="4112409"/>
          <a:ext cx="829050" cy="21629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5076513" y="4112409"/>
        <a:ext cx="829050" cy="216296"/>
      </dsp:txXfrm>
    </dsp:sp>
    <dsp:sp modelId="{19CB38D0-756C-4E74-B81A-D9B0C2FC5D09}">
      <dsp:nvSpPr>
        <dsp:cNvPr id="0" name=""/>
        <dsp:cNvSpPr/>
      </dsp:nvSpPr>
      <dsp:spPr>
        <a:xfrm>
          <a:off x="6131990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Svømming</a:t>
          </a:r>
        </a:p>
      </dsp:txBody>
      <dsp:txXfrm>
        <a:off x="6131990" y="3128350"/>
        <a:ext cx="1027423" cy="385254"/>
      </dsp:txXfrm>
    </dsp:sp>
    <dsp:sp modelId="{77E921E7-A28E-4EC7-8397-5FD997BEE420}">
      <dsp:nvSpPr>
        <dsp:cNvPr id="0" name=""/>
        <dsp:cNvSpPr/>
      </dsp:nvSpPr>
      <dsp:spPr>
        <a:xfrm>
          <a:off x="6241161" y="3593245"/>
          <a:ext cx="787544" cy="221956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6241161" y="3593245"/>
        <a:ext cx="787544" cy="221956"/>
      </dsp:txXfrm>
    </dsp:sp>
    <dsp:sp modelId="{96D9FF61-6C2D-4878-92ED-462E60A35324}">
      <dsp:nvSpPr>
        <dsp:cNvPr id="0" name=""/>
        <dsp:cNvSpPr/>
      </dsp:nvSpPr>
      <dsp:spPr>
        <a:xfrm>
          <a:off x="6229120" y="3861861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6229120" y="3861861"/>
        <a:ext cx="779109" cy="223392"/>
      </dsp:txXfrm>
    </dsp:sp>
    <dsp:sp modelId="{F604F8C3-CA3A-4F94-BC98-A3972405E160}">
      <dsp:nvSpPr>
        <dsp:cNvPr id="0" name=""/>
        <dsp:cNvSpPr/>
      </dsp:nvSpPr>
      <dsp:spPr>
        <a:xfrm>
          <a:off x="6229120" y="4136165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  <a:endParaRPr lang="nb-NO" sz="900" kern="1200">
            <a:solidFill>
              <a:schemeClr val="bg1"/>
            </a:solidFill>
            <a:latin typeface="Times New Roman"/>
            <a:cs typeface="Times New Roman"/>
          </a:endParaRPr>
        </a:p>
      </dsp:txBody>
      <dsp:txXfrm>
        <a:off x="6229120" y="4136165"/>
        <a:ext cx="779109" cy="223392"/>
      </dsp:txXfrm>
    </dsp:sp>
    <dsp:sp modelId="{A0A2A0DB-92CB-4585-8CF5-1DE6B05C1CCE}">
      <dsp:nvSpPr>
        <dsp:cNvPr id="0" name=""/>
        <dsp:cNvSpPr/>
      </dsp:nvSpPr>
      <dsp:spPr>
        <a:xfrm>
          <a:off x="7255590" y="3128350"/>
          <a:ext cx="1027423" cy="385254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Fotball</a:t>
          </a:r>
        </a:p>
      </dsp:txBody>
      <dsp:txXfrm>
        <a:off x="7255590" y="3128350"/>
        <a:ext cx="1027423" cy="385254"/>
      </dsp:txXfrm>
    </dsp:sp>
    <dsp:sp modelId="{26A7EB9C-0131-45AD-A869-7108FD0C682A}">
      <dsp:nvSpPr>
        <dsp:cNvPr id="0" name=""/>
        <dsp:cNvSpPr/>
      </dsp:nvSpPr>
      <dsp:spPr>
        <a:xfrm>
          <a:off x="7355329" y="3588348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Senior</a:t>
          </a:r>
        </a:p>
      </dsp:txBody>
      <dsp:txXfrm>
        <a:off x="7355329" y="3588348"/>
        <a:ext cx="779109" cy="223392"/>
      </dsp:txXfrm>
    </dsp:sp>
    <dsp:sp modelId="{512EA006-55B1-4B39-BCA0-4D6FB7BA1B09}">
      <dsp:nvSpPr>
        <dsp:cNvPr id="0" name=""/>
        <dsp:cNvSpPr/>
      </dsp:nvSpPr>
      <dsp:spPr>
        <a:xfrm>
          <a:off x="7355329" y="3869096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Ungdom</a:t>
          </a:r>
        </a:p>
      </dsp:txBody>
      <dsp:txXfrm>
        <a:off x="7355329" y="3869096"/>
        <a:ext cx="779109" cy="223392"/>
      </dsp:txXfrm>
    </dsp:sp>
    <dsp:sp modelId="{6455489A-E5A3-4DA0-BEEA-6AAFD9B9A91E}">
      <dsp:nvSpPr>
        <dsp:cNvPr id="0" name=""/>
        <dsp:cNvSpPr/>
      </dsp:nvSpPr>
      <dsp:spPr>
        <a:xfrm>
          <a:off x="7351972" y="4149843"/>
          <a:ext cx="779109" cy="223392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b="1" kern="1200">
              <a:ln>
                <a:noFill/>
              </a:ln>
              <a:solidFill>
                <a:schemeClr val="bg1"/>
              </a:solidFill>
              <a:latin typeface="Times New Roman"/>
              <a:cs typeface="Times New Roman"/>
            </a:rPr>
            <a:t>Barn</a:t>
          </a:r>
        </a:p>
      </dsp:txBody>
      <dsp:txXfrm>
        <a:off x="7351972" y="4149843"/>
        <a:ext cx="779109" cy="2233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EB96A-10CD-43B7-BF31-ABD2AF3C85FE}">
      <dsp:nvSpPr>
        <dsp:cNvPr id="0" name=""/>
        <dsp:cNvSpPr/>
      </dsp:nvSpPr>
      <dsp:spPr>
        <a:xfrm>
          <a:off x="7406" y="1194119"/>
          <a:ext cx="3392831" cy="31784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>
              <a:latin typeface="+mn-lt"/>
            </a:rPr>
            <a:t>Styrets ansvar</a:t>
          </a:r>
        </a:p>
      </dsp:txBody>
      <dsp:txXfrm>
        <a:off x="504275" y="1659591"/>
        <a:ext cx="2399093" cy="2247496"/>
      </dsp:txXfrm>
    </dsp:sp>
    <dsp:sp modelId="{A48326DC-E673-4D77-9E8B-CD4779FAE9AD}">
      <dsp:nvSpPr>
        <dsp:cNvPr id="0" name=""/>
        <dsp:cNvSpPr/>
      </dsp:nvSpPr>
      <dsp:spPr>
        <a:xfrm rot="18244225">
          <a:off x="3044671" y="1564196"/>
          <a:ext cx="23601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60140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CFC5D-55FA-4662-822B-697333674351}">
      <dsp:nvSpPr>
        <dsp:cNvPr id="0" name=""/>
        <dsp:cNvSpPr/>
      </dsp:nvSpPr>
      <dsp:spPr>
        <a:xfrm>
          <a:off x="4885830" y="586685"/>
          <a:ext cx="74066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6B89D-6FC7-45A3-A73B-EAB4882052A1}">
      <dsp:nvSpPr>
        <dsp:cNvPr id="0" name=""/>
        <dsp:cNvSpPr/>
      </dsp:nvSpPr>
      <dsp:spPr>
        <a:xfrm>
          <a:off x="5626491" y="0"/>
          <a:ext cx="5251958" cy="117337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>
              <a:solidFill>
                <a:schemeClr val="tx1"/>
              </a:solidFill>
              <a:latin typeface="+mn-lt"/>
            </a:rPr>
            <a:t>Solidarisk ansvarlig</a:t>
          </a:r>
          <a:endParaRPr lang="nb-NO" sz="2800" b="0" kern="1200" dirty="0">
            <a:solidFill>
              <a:schemeClr val="tx1"/>
            </a:solidFill>
            <a:latin typeface="+mn-lt"/>
          </a:endParaRPr>
        </a:p>
      </dsp:txBody>
      <dsp:txXfrm>
        <a:off x="5626491" y="0"/>
        <a:ext cx="5251958" cy="1173371"/>
      </dsp:txXfrm>
    </dsp:sp>
    <dsp:sp modelId="{DEA0749E-1F05-4D40-A4CE-642FD7D53479}">
      <dsp:nvSpPr>
        <dsp:cNvPr id="0" name=""/>
        <dsp:cNvSpPr/>
      </dsp:nvSpPr>
      <dsp:spPr>
        <a:xfrm rot="19134719">
          <a:off x="3346882" y="2054321"/>
          <a:ext cx="17787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78794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CB8FB-CC04-47F9-90E0-9E914FADF4E2}">
      <dsp:nvSpPr>
        <dsp:cNvPr id="0" name=""/>
        <dsp:cNvSpPr/>
      </dsp:nvSpPr>
      <dsp:spPr>
        <a:xfrm>
          <a:off x="4906619" y="1469794"/>
          <a:ext cx="74063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D6116-8267-44EA-B804-F1481177B5FB}">
      <dsp:nvSpPr>
        <dsp:cNvPr id="0" name=""/>
        <dsp:cNvSpPr/>
      </dsp:nvSpPr>
      <dsp:spPr>
        <a:xfrm>
          <a:off x="5647249" y="1030799"/>
          <a:ext cx="5251744" cy="8779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Gode økonomiske rutiner og tilstrekkelig kompetanse</a:t>
          </a:r>
        </a:p>
      </dsp:txBody>
      <dsp:txXfrm>
        <a:off x="5647249" y="1030799"/>
        <a:ext cx="5251744" cy="877988"/>
      </dsp:txXfrm>
    </dsp:sp>
    <dsp:sp modelId="{576D76CF-E169-400E-B607-C2B6237506C0}">
      <dsp:nvSpPr>
        <dsp:cNvPr id="0" name=""/>
        <dsp:cNvSpPr/>
      </dsp:nvSpPr>
      <dsp:spPr>
        <a:xfrm rot="21107542">
          <a:off x="3561634" y="2660751"/>
          <a:ext cx="13770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7700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723D7-E01C-41F2-B145-7BE0DAB0C86D}">
      <dsp:nvSpPr>
        <dsp:cNvPr id="0" name=""/>
        <dsp:cNvSpPr/>
      </dsp:nvSpPr>
      <dsp:spPr>
        <a:xfrm>
          <a:off x="4931591" y="2562460"/>
          <a:ext cx="74063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6C39AE-344D-4EAA-AB2C-22A3D4A3F1AD}">
      <dsp:nvSpPr>
        <dsp:cNvPr id="0" name=""/>
        <dsp:cNvSpPr/>
      </dsp:nvSpPr>
      <dsp:spPr>
        <a:xfrm>
          <a:off x="5672221" y="2123465"/>
          <a:ext cx="5251744" cy="8779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At midlene skal anvendes på en </a:t>
          </a:r>
          <a:r>
            <a:rPr lang="nb-NO" sz="2800" b="0" i="1" u="sng" kern="1200" dirty="0">
              <a:solidFill>
                <a:schemeClr val="tx1"/>
              </a:solidFill>
              <a:latin typeface="+mn-lt"/>
            </a:rPr>
            <a:t>forsiktig </a:t>
          </a:r>
          <a:r>
            <a:rPr lang="nb-NO" sz="2800" b="0" kern="1200" dirty="0">
              <a:solidFill>
                <a:schemeClr val="tx1"/>
              </a:solidFill>
              <a:latin typeface="+mn-lt"/>
            </a:rPr>
            <a:t>måte, og i samsvar med vedtak</a:t>
          </a:r>
        </a:p>
      </dsp:txBody>
      <dsp:txXfrm>
        <a:off x="5672221" y="2123465"/>
        <a:ext cx="5251744" cy="877988"/>
      </dsp:txXfrm>
    </dsp:sp>
    <dsp:sp modelId="{C374EE5E-1985-482A-B256-109CFE84F544}">
      <dsp:nvSpPr>
        <dsp:cNvPr id="0" name=""/>
        <dsp:cNvSpPr/>
      </dsp:nvSpPr>
      <dsp:spPr>
        <a:xfrm rot="1263429">
          <a:off x="3519336" y="3108950"/>
          <a:ext cx="14532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53247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E97E90-CD03-4D6D-B849-A7728335BF8F}">
      <dsp:nvSpPr>
        <dsp:cNvPr id="0" name=""/>
        <dsp:cNvSpPr/>
      </dsp:nvSpPr>
      <dsp:spPr>
        <a:xfrm>
          <a:off x="4924061" y="3370025"/>
          <a:ext cx="74063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FA85A-3212-420D-BEB7-65C46C3A46A3}">
      <dsp:nvSpPr>
        <dsp:cNvPr id="0" name=""/>
        <dsp:cNvSpPr/>
      </dsp:nvSpPr>
      <dsp:spPr>
        <a:xfrm>
          <a:off x="5664692" y="2931030"/>
          <a:ext cx="5251744" cy="8779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kern="1200" dirty="0">
              <a:solidFill>
                <a:schemeClr val="tx1"/>
              </a:solidFill>
              <a:latin typeface="+mn-lt"/>
            </a:rPr>
            <a:t>forsvarlig</a:t>
          </a:r>
          <a:r>
            <a:rPr lang="nb-NO" sz="2800" b="0" kern="1200" dirty="0">
              <a:solidFill>
                <a:schemeClr val="tx1"/>
              </a:solidFill>
              <a:latin typeface="+mn-lt"/>
            </a:rPr>
            <a:t> økonomistyring</a:t>
          </a:r>
        </a:p>
      </dsp:txBody>
      <dsp:txXfrm>
        <a:off x="5664692" y="2931030"/>
        <a:ext cx="5251744" cy="877988"/>
      </dsp:txXfrm>
    </dsp:sp>
    <dsp:sp modelId="{2221E5E7-8126-4AAE-A1F4-36E2177EA7FE}">
      <dsp:nvSpPr>
        <dsp:cNvPr id="0" name=""/>
        <dsp:cNvSpPr/>
      </dsp:nvSpPr>
      <dsp:spPr>
        <a:xfrm rot="2631968">
          <a:off x="3305407" y="3596233"/>
          <a:ext cx="18811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81105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C6704-6FAB-43D2-A70C-778C9E3B475E}">
      <dsp:nvSpPr>
        <dsp:cNvPr id="0" name=""/>
        <dsp:cNvSpPr/>
      </dsp:nvSpPr>
      <dsp:spPr>
        <a:xfrm>
          <a:off x="4924061" y="4248013"/>
          <a:ext cx="74063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A7BC7-1EF7-4CDC-8763-62E33A63C770}">
      <dsp:nvSpPr>
        <dsp:cNvPr id="0" name=""/>
        <dsp:cNvSpPr/>
      </dsp:nvSpPr>
      <dsp:spPr>
        <a:xfrm>
          <a:off x="5664692" y="3809019"/>
          <a:ext cx="5251744" cy="8779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kern="1200" dirty="0">
              <a:solidFill>
                <a:schemeClr val="tx1"/>
              </a:solidFill>
              <a:latin typeface="+mn-lt"/>
            </a:rPr>
            <a:t>tilfredsstillende organisering </a:t>
          </a:r>
          <a:r>
            <a:rPr lang="nb-NO" sz="2800" b="0" kern="1200" dirty="0">
              <a:solidFill>
                <a:schemeClr val="tx1"/>
              </a:solidFill>
              <a:latin typeface="+mn-lt"/>
            </a:rPr>
            <a:t>– hvem gjør hva</a:t>
          </a:r>
        </a:p>
      </dsp:txBody>
      <dsp:txXfrm>
        <a:off x="5664692" y="3809019"/>
        <a:ext cx="5251744" cy="877988"/>
      </dsp:txXfrm>
    </dsp:sp>
    <dsp:sp modelId="{E632D6AF-254F-42C2-A0D3-FB5E5748588E}">
      <dsp:nvSpPr>
        <dsp:cNvPr id="0" name=""/>
        <dsp:cNvSpPr/>
      </dsp:nvSpPr>
      <dsp:spPr>
        <a:xfrm rot="3417441">
          <a:off x="3002337" y="4083517"/>
          <a:ext cx="24872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7244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6A0B2-7FA1-4D4E-AA27-AC4C77C7C5EE}">
      <dsp:nvSpPr>
        <dsp:cNvPr id="0" name=""/>
        <dsp:cNvSpPr/>
      </dsp:nvSpPr>
      <dsp:spPr>
        <a:xfrm>
          <a:off x="4924061" y="5126002"/>
          <a:ext cx="740630" cy="0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7A37C7-D5B9-4FC0-B758-89C07424C5E2}">
      <dsp:nvSpPr>
        <dsp:cNvPr id="0" name=""/>
        <dsp:cNvSpPr/>
      </dsp:nvSpPr>
      <dsp:spPr>
        <a:xfrm>
          <a:off x="5664692" y="4687008"/>
          <a:ext cx="5251744" cy="8779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 </a:t>
          </a:r>
          <a:r>
            <a:rPr lang="nb-NO" sz="2800" b="0" kern="1200" dirty="0" err="1">
              <a:solidFill>
                <a:schemeClr val="tx1"/>
              </a:solidFill>
              <a:latin typeface="+mn-lt"/>
            </a:rPr>
            <a:t>Fullmaktsmatrise</a:t>
          </a:r>
          <a:endParaRPr lang="nb-NO" sz="2800" b="0" kern="1200" dirty="0">
            <a:solidFill>
              <a:schemeClr val="tx1"/>
            </a:solidFill>
            <a:latin typeface="+mn-lt"/>
          </a:endParaRPr>
        </a:p>
      </dsp:txBody>
      <dsp:txXfrm>
        <a:off x="5664692" y="4687008"/>
        <a:ext cx="5251744" cy="877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EB96A-10CD-43B7-BF31-ABD2AF3C85FE}">
      <dsp:nvSpPr>
        <dsp:cNvPr id="0" name=""/>
        <dsp:cNvSpPr/>
      </dsp:nvSpPr>
      <dsp:spPr>
        <a:xfrm>
          <a:off x="0" y="811941"/>
          <a:ext cx="3751992" cy="3128553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>
              <a:solidFill>
                <a:schemeClr val="bg1"/>
              </a:solidFill>
              <a:latin typeface="+mn-lt"/>
            </a:rPr>
            <a:t>Grupper/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>
              <a:solidFill>
                <a:schemeClr val="bg1"/>
              </a:solidFill>
              <a:latin typeface="+mn-lt"/>
            </a:rPr>
            <a:t>utvalg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>
              <a:solidFill>
                <a:schemeClr val="bg1"/>
              </a:solidFill>
              <a:latin typeface="+mn-lt"/>
            </a:rPr>
            <a:t>ansvar ift. økonomi</a:t>
          </a:r>
        </a:p>
      </dsp:txBody>
      <dsp:txXfrm>
        <a:off x="549467" y="1270107"/>
        <a:ext cx="2653058" cy="2212221"/>
      </dsp:txXfrm>
    </dsp:sp>
    <dsp:sp modelId="{A48326DC-E673-4D77-9E8B-CD4779FAE9AD}">
      <dsp:nvSpPr>
        <dsp:cNvPr id="0" name=""/>
        <dsp:cNvSpPr/>
      </dsp:nvSpPr>
      <dsp:spPr>
        <a:xfrm rot="18488835">
          <a:off x="3504963" y="1321071"/>
          <a:ext cx="21515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51553" y="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CFC5D-55FA-4662-822B-697333674351}">
      <dsp:nvSpPr>
        <dsp:cNvPr id="0" name=""/>
        <dsp:cNvSpPr/>
      </dsp:nvSpPr>
      <dsp:spPr>
        <a:xfrm>
          <a:off x="5245230" y="475053"/>
          <a:ext cx="667197" cy="0"/>
        </a:xfrm>
        <a:prstGeom prst="line">
          <a:avLst/>
        </a:pr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6B89D-6FC7-45A3-A73B-EAB4882052A1}">
      <dsp:nvSpPr>
        <dsp:cNvPr id="0" name=""/>
        <dsp:cNvSpPr/>
      </dsp:nvSpPr>
      <dsp:spPr>
        <a:xfrm>
          <a:off x="5912427" y="0"/>
          <a:ext cx="4731035" cy="9501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b="0" kern="1200" dirty="0">
            <a:solidFill>
              <a:schemeClr val="tx1"/>
            </a:solidFill>
            <a:latin typeface="+mn-lt"/>
          </a:endParaRPr>
        </a:p>
      </dsp:txBody>
      <dsp:txXfrm>
        <a:off x="5912427" y="0"/>
        <a:ext cx="4731035" cy="950106"/>
      </dsp:txXfrm>
    </dsp:sp>
    <dsp:sp modelId="{DEA0749E-1F05-4D40-A4CE-642FD7D53479}">
      <dsp:nvSpPr>
        <dsp:cNvPr id="0" name=""/>
        <dsp:cNvSpPr/>
      </dsp:nvSpPr>
      <dsp:spPr>
        <a:xfrm rot="19431368">
          <a:off x="3757964" y="1762272"/>
          <a:ext cx="16692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69211" y="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CB8FB-CC04-47F9-90E0-9E914FADF4E2}">
      <dsp:nvSpPr>
        <dsp:cNvPr id="0" name=""/>
        <dsp:cNvSpPr/>
      </dsp:nvSpPr>
      <dsp:spPr>
        <a:xfrm>
          <a:off x="5266547" y="1270009"/>
          <a:ext cx="667197" cy="0"/>
        </a:xfrm>
        <a:prstGeom prst="line">
          <a:avLst/>
        </a:pr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D6116-8267-44EA-B804-F1481177B5FB}">
      <dsp:nvSpPr>
        <dsp:cNvPr id="0" name=""/>
        <dsp:cNvSpPr/>
      </dsp:nvSpPr>
      <dsp:spPr>
        <a:xfrm>
          <a:off x="5933744" y="794956"/>
          <a:ext cx="4731035" cy="9501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Følge rutiner og retningslinjer gitt av styret</a:t>
          </a:r>
        </a:p>
      </dsp:txBody>
      <dsp:txXfrm>
        <a:off x="5933744" y="794956"/>
        <a:ext cx="4731035" cy="950106"/>
      </dsp:txXfrm>
    </dsp:sp>
    <dsp:sp modelId="{576D76CF-E169-400E-B607-C2B6237506C0}">
      <dsp:nvSpPr>
        <dsp:cNvPr id="0" name=""/>
        <dsp:cNvSpPr/>
      </dsp:nvSpPr>
      <dsp:spPr>
        <a:xfrm rot="21364624">
          <a:off x="3921426" y="2317033"/>
          <a:ext cx="13872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87272" y="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723D7-E01C-41F2-B145-7BE0DAB0C86D}">
      <dsp:nvSpPr>
        <dsp:cNvPr id="0" name=""/>
        <dsp:cNvSpPr/>
      </dsp:nvSpPr>
      <dsp:spPr>
        <a:xfrm>
          <a:off x="5307073" y="2269578"/>
          <a:ext cx="667197" cy="0"/>
        </a:xfrm>
        <a:prstGeom prst="line">
          <a:avLst/>
        </a:pr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6C39AE-344D-4EAA-AB2C-22A3D4A3F1AD}">
      <dsp:nvSpPr>
        <dsp:cNvPr id="0" name=""/>
        <dsp:cNvSpPr/>
      </dsp:nvSpPr>
      <dsp:spPr>
        <a:xfrm>
          <a:off x="5974270" y="1794525"/>
          <a:ext cx="4731035" cy="9501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At midlene skal anvendes på en </a:t>
          </a:r>
          <a:r>
            <a:rPr lang="nb-NO" sz="2800" b="0" i="1" u="sng" kern="1200" dirty="0">
              <a:solidFill>
                <a:schemeClr val="tx1"/>
              </a:solidFill>
              <a:latin typeface="+mn-lt"/>
            </a:rPr>
            <a:t>forsiktig </a:t>
          </a:r>
          <a:r>
            <a:rPr lang="nb-NO" sz="2800" b="0" kern="1200" dirty="0">
              <a:solidFill>
                <a:schemeClr val="tx1"/>
              </a:solidFill>
              <a:latin typeface="+mn-lt"/>
            </a:rPr>
            <a:t>måte, og i samsvar med vedtak</a:t>
          </a:r>
        </a:p>
      </dsp:txBody>
      <dsp:txXfrm>
        <a:off x="5974270" y="1794525"/>
        <a:ext cx="4731035" cy="950106"/>
      </dsp:txXfrm>
    </dsp:sp>
    <dsp:sp modelId="{C374EE5E-1985-482A-B256-109CFE84F544}">
      <dsp:nvSpPr>
        <dsp:cNvPr id="0" name=""/>
        <dsp:cNvSpPr/>
      </dsp:nvSpPr>
      <dsp:spPr>
        <a:xfrm rot="1892273">
          <a:off x="3802895" y="2903527"/>
          <a:ext cx="16166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16623" y="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E97E90-CD03-4D6D-B849-A7728335BF8F}">
      <dsp:nvSpPr>
        <dsp:cNvPr id="0" name=""/>
        <dsp:cNvSpPr/>
      </dsp:nvSpPr>
      <dsp:spPr>
        <a:xfrm>
          <a:off x="5300127" y="3326324"/>
          <a:ext cx="667197" cy="0"/>
        </a:xfrm>
        <a:prstGeom prst="line">
          <a:avLst/>
        </a:pr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FA85A-3212-420D-BEB7-65C46C3A46A3}">
      <dsp:nvSpPr>
        <dsp:cNvPr id="0" name=""/>
        <dsp:cNvSpPr/>
      </dsp:nvSpPr>
      <dsp:spPr>
        <a:xfrm>
          <a:off x="5967324" y="2851271"/>
          <a:ext cx="4731035" cy="9501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b="0" kern="1200" dirty="0">
              <a:solidFill>
                <a:schemeClr val="tx1"/>
              </a:solidFill>
              <a:latin typeface="+mn-lt"/>
            </a:rPr>
            <a:t>Sikre en </a:t>
          </a:r>
          <a:r>
            <a:rPr lang="nb-NO" sz="2800" b="0" i="1" u="sng" kern="1200" dirty="0">
              <a:solidFill>
                <a:schemeClr val="tx1"/>
              </a:solidFill>
              <a:latin typeface="+mn-lt"/>
            </a:rPr>
            <a:t>forsvarlig</a:t>
          </a:r>
          <a:r>
            <a:rPr lang="nb-NO" sz="2800" b="0" kern="1200" dirty="0">
              <a:solidFill>
                <a:schemeClr val="tx1"/>
              </a:solidFill>
              <a:latin typeface="+mn-lt"/>
            </a:rPr>
            <a:t> økonomistyring</a:t>
          </a:r>
        </a:p>
      </dsp:txBody>
      <dsp:txXfrm>
        <a:off x="5967324" y="2851271"/>
        <a:ext cx="4731035" cy="950106"/>
      </dsp:txXfrm>
    </dsp:sp>
    <dsp:sp modelId="{2221E5E7-8126-4AAE-A1F4-36E2177EA7FE}">
      <dsp:nvSpPr>
        <dsp:cNvPr id="0" name=""/>
        <dsp:cNvSpPr/>
      </dsp:nvSpPr>
      <dsp:spPr>
        <a:xfrm rot="3049784">
          <a:off x="3520500" y="3430836"/>
          <a:ext cx="21814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1412" y="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C6704-6FAB-43D2-A70C-778C9E3B475E}">
      <dsp:nvSpPr>
        <dsp:cNvPr id="0" name=""/>
        <dsp:cNvSpPr/>
      </dsp:nvSpPr>
      <dsp:spPr>
        <a:xfrm>
          <a:off x="5300127" y="4276431"/>
          <a:ext cx="667197" cy="0"/>
        </a:xfrm>
        <a:prstGeom prst="line">
          <a:avLst/>
        </a:pr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A7BC7-1EF7-4CDC-8763-62E33A63C770}">
      <dsp:nvSpPr>
        <dsp:cNvPr id="0" name=""/>
        <dsp:cNvSpPr/>
      </dsp:nvSpPr>
      <dsp:spPr>
        <a:xfrm>
          <a:off x="5967324" y="3801377"/>
          <a:ext cx="4731035" cy="9501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400" b="0" kern="1200" dirty="0">
            <a:solidFill>
              <a:schemeClr val="tx1"/>
            </a:solidFill>
            <a:latin typeface="+mn-lt"/>
          </a:endParaRPr>
        </a:p>
      </dsp:txBody>
      <dsp:txXfrm>
        <a:off x="5967324" y="3801377"/>
        <a:ext cx="4731035" cy="9501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E499A-A424-4802-9775-0152F44C1F1E}">
      <dsp:nvSpPr>
        <dsp:cNvPr id="0" name=""/>
        <dsp:cNvSpPr/>
      </dsp:nvSpPr>
      <dsp:spPr>
        <a:xfrm>
          <a:off x="461479" y="0"/>
          <a:ext cx="2789232" cy="15495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Årsmøtet</a:t>
          </a:r>
        </a:p>
      </dsp:txBody>
      <dsp:txXfrm>
        <a:off x="506864" y="45385"/>
        <a:ext cx="2698462" cy="1458803"/>
      </dsp:txXfrm>
    </dsp:sp>
    <dsp:sp modelId="{2FC5852D-E694-4BD6-9113-74B48473C084}">
      <dsp:nvSpPr>
        <dsp:cNvPr id="0" name=""/>
        <dsp:cNvSpPr/>
      </dsp:nvSpPr>
      <dsp:spPr>
        <a:xfrm rot="16200000">
          <a:off x="1565550" y="1588313"/>
          <a:ext cx="581090" cy="697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400" kern="1200"/>
        </a:p>
      </dsp:txBody>
      <dsp:txXfrm rot="-5400000">
        <a:off x="1646904" y="1820749"/>
        <a:ext cx="418384" cy="406763"/>
      </dsp:txXfrm>
    </dsp:sp>
    <dsp:sp modelId="{BAF46BC7-2695-48B8-AA70-68C26F82558D}">
      <dsp:nvSpPr>
        <dsp:cNvPr id="0" name=""/>
        <dsp:cNvSpPr/>
      </dsp:nvSpPr>
      <dsp:spPr>
        <a:xfrm>
          <a:off x="461479" y="2324360"/>
          <a:ext cx="2789232" cy="1549573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Styret</a:t>
          </a:r>
        </a:p>
      </dsp:txBody>
      <dsp:txXfrm>
        <a:off x="506864" y="2369745"/>
        <a:ext cx="2698462" cy="1458803"/>
      </dsp:txXfrm>
    </dsp:sp>
    <dsp:sp modelId="{24763378-6F33-4BDC-B509-225102290D09}">
      <dsp:nvSpPr>
        <dsp:cNvPr id="0" name=""/>
        <dsp:cNvSpPr/>
      </dsp:nvSpPr>
      <dsp:spPr>
        <a:xfrm rot="5400000">
          <a:off x="1565550" y="3912673"/>
          <a:ext cx="581090" cy="697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400" kern="1200"/>
        </a:p>
      </dsp:txBody>
      <dsp:txXfrm rot="-5400000">
        <a:off x="1646904" y="3970782"/>
        <a:ext cx="418384" cy="406763"/>
      </dsp:txXfrm>
    </dsp:sp>
    <dsp:sp modelId="{20366735-8673-4522-BC42-3CE76EE0A635}">
      <dsp:nvSpPr>
        <dsp:cNvPr id="0" name=""/>
        <dsp:cNvSpPr/>
      </dsp:nvSpPr>
      <dsp:spPr>
        <a:xfrm>
          <a:off x="461479" y="4648721"/>
          <a:ext cx="2789232" cy="1549573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Grupper/grenstyrer/utvalg</a:t>
          </a:r>
        </a:p>
      </dsp:txBody>
      <dsp:txXfrm>
        <a:off x="506864" y="4694106"/>
        <a:ext cx="2698462" cy="14588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6307D-EECF-4BFE-B96D-F0CA8E16516D}">
      <dsp:nvSpPr>
        <dsp:cNvPr id="0" name=""/>
        <dsp:cNvSpPr/>
      </dsp:nvSpPr>
      <dsp:spPr>
        <a:xfrm rot="9269162">
          <a:off x="1916620" y="3524013"/>
          <a:ext cx="1368761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1368761" y="127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8D8F26-2752-48C5-8D6C-AED9EE43404D}">
      <dsp:nvSpPr>
        <dsp:cNvPr id="0" name=""/>
        <dsp:cNvSpPr/>
      </dsp:nvSpPr>
      <dsp:spPr>
        <a:xfrm rot="11937858">
          <a:off x="1562806" y="2462472"/>
          <a:ext cx="1702027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1702027" y="127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D1E42-A168-4C1D-9267-3CE4585AE4C1}">
      <dsp:nvSpPr>
        <dsp:cNvPr id="0" name=""/>
        <dsp:cNvSpPr/>
      </dsp:nvSpPr>
      <dsp:spPr>
        <a:xfrm rot="1083125">
          <a:off x="4374613" y="3380019"/>
          <a:ext cx="1556507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1556507" y="127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0451A-123A-4F32-B2E8-B3C250D83CEE}">
      <dsp:nvSpPr>
        <dsp:cNvPr id="0" name=""/>
        <dsp:cNvSpPr/>
      </dsp:nvSpPr>
      <dsp:spPr>
        <a:xfrm rot="20784928">
          <a:off x="4373644" y="2470163"/>
          <a:ext cx="2808018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2808018" y="127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1F302E-CE73-4067-B111-2D4ED9AEF886}">
      <dsp:nvSpPr>
        <dsp:cNvPr id="0" name=""/>
        <dsp:cNvSpPr/>
      </dsp:nvSpPr>
      <dsp:spPr>
        <a:xfrm rot="17433903">
          <a:off x="3688510" y="1840068"/>
          <a:ext cx="1083060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1083060" y="127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3C89BC-16CB-40E0-9140-247D2548093B}">
      <dsp:nvSpPr>
        <dsp:cNvPr id="0" name=""/>
        <dsp:cNvSpPr/>
      </dsp:nvSpPr>
      <dsp:spPr>
        <a:xfrm>
          <a:off x="3416764" y="2565222"/>
          <a:ext cx="842838" cy="81770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2F352-6C3F-445A-A2C2-BE87B765BADE}">
      <dsp:nvSpPr>
        <dsp:cNvPr id="0" name=""/>
        <dsp:cNvSpPr/>
      </dsp:nvSpPr>
      <dsp:spPr>
        <a:xfrm>
          <a:off x="3938917" y="-114071"/>
          <a:ext cx="1491977" cy="15088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latin typeface="Arial"/>
              <a:cs typeface="Arial"/>
            </a:rPr>
            <a:t>Prosesser</a:t>
          </a:r>
        </a:p>
      </dsp:txBody>
      <dsp:txXfrm>
        <a:off x="4157412" y="106901"/>
        <a:ext cx="1054987" cy="1066945"/>
      </dsp:txXfrm>
    </dsp:sp>
    <dsp:sp modelId="{DA372EB6-D877-4BA9-BE60-9F1ACBA3C360}">
      <dsp:nvSpPr>
        <dsp:cNvPr id="0" name=""/>
        <dsp:cNvSpPr/>
      </dsp:nvSpPr>
      <dsp:spPr>
        <a:xfrm>
          <a:off x="7119382" y="1299452"/>
          <a:ext cx="1456241" cy="1366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>
              <a:latin typeface="Arial"/>
              <a:cs typeface="Arial"/>
            </a:rPr>
            <a:t>Barn- og ungdom</a:t>
          </a:r>
        </a:p>
      </dsp:txBody>
      <dsp:txXfrm>
        <a:off x="7332644" y="1499572"/>
        <a:ext cx="1029717" cy="966266"/>
      </dsp:txXfrm>
    </dsp:sp>
    <dsp:sp modelId="{3BE500D5-EE41-4455-9671-E16C4E4C98F0}">
      <dsp:nvSpPr>
        <dsp:cNvPr id="0" name=""/>
        <dsp:cNvSpPr/>
      </dsp:nvSpPr>
      <dsp:spPr>
        <a:xfrm>
          <a:off x="8137275" y="1299452"/>
          <a:ext cx="2184362" cy="1366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1200" kern="1200"/>
        </a:p>
      </dsp:txBody>
      <dsp:txXfrm>
        <a:off x="8137275" y="1299452"/>
        <a:ext cx="2184362" cy="1366506"/>
      </dsp:txXfrm>
    </dsp:sp>
    <dsp:sp modelId="{833FFE79-FBA6-4014-BC29-4E17A12BA955}">
      <dsp:nvSpPr>
        <dsp:cNvPr id="0" name=""/>
        <dsp:cNvSpPr/>
      </dsp:nvSpPr>
      <dsp:spPr>
        <a:xfrm>
          <a:off x="5861970" y="3131511"/>
          <a:ext cx="1365227" cy="14296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latin typeface="Arial"/>
              <a:cs typeface="Arial"/>
            </a:rPr>
            <a:t>Tema- kvelder</a:t>
          </a:r>
        </a:p>
      </dsp:txBody>
      <dsp:txXfrm>
        <a:off x="6061903" y="3340872"/>
        <a:ext cx="965361" cy="1010883"/>
      </dsp:txXfrm>
    </dsp:sp>
    <dsp:sp modelId="{FA6D907D-66B6-4CAC-A581-2CAFDBA7EA1A}">
      <dsp:nvSpPr>
        <dsp:cNvPr id="0" name=""/>
        <dsp:cNvSpPr/>
      </dsp:nvSpPr>
      <dsp:spPr>
        <a:xfrm>
          <a:off x="6902617" y="3131511"/>
          <a:ext cx="2047840" cy="1429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nb-NO" sz="1200" kern="1200">
            <a:latin typeface="Georgia" panose="02040502050405020303" pitchFamily="18" charset="0"/>
          </a:endParaRPr>
        </a:p>
      </dsp:txBody>
      <dsp:txXfrm>
        <a:off x="6902617" y="3131511"/>
        <a:ext cx="2047840" cy="1429605"/>
      </dsp:txXfrm>
    </dsp:sp>
    <dsp:sp modelId="{7278BA92-CAEC-4EDD-8D3C-1AEEBD45E6C0}">
      <dsp:nvSpPr>
        <dsp:cNvPr id="0" name=""/>
        <dsp:cNvSpPr/>
      </dsp:nvSpPr>
      <dsp:spPr>
        <a:xfrm>
          <a:off x="52150" y="1101250"/>
          <a:ext cx="1596576" cy="16733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>
              <a:latin typeface="Arial"/>
              <a:cs typeface="Arial"/>
            </a:rPr>
            <a:t>Grunnkurs</a:t>
          </a:r>
          <a:endParaRPr lang="nb-NO" sz="1400" kern="1200">
            <a:latin typeface="Arial"/>
            <a:cs typeface="Arial"/>
          </a:endParaRPr>
        </a:p>
      </dsp:txBody>
      <dsp:txXfrm>
        <a:off x="285963" y="1346313"/>
        <a:ext cx="1128950" cy="1183266"/>
      </dsp:txXfrm>
    </dsp:sp>
    <dsp:sp modelId="{9374AA00-1E03-4EE6-8E2C-59B1568803A8}">
      <dsp:nvSpPr>
        <dsp:cNvPr id="0" name=""/>
        <dsp:cNvSpPr/>
      </dsp:nvSpPr>
      <dsp:spPr>
        <a:xfrm>
          <a:off x="476645" y="3341316"/>
          <a:ext cx="1576584" cy="16661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>
              <a:latin typeface="Arial"/>
              <a:cs typeface="Arial"/>
            </a:rPr>
            <a:t>Andre kurs</a:t>
          </a:r>
          <a:endParaRPr lang="nb-NO" sz="1600" kern="1200">
            <a:latin typeface="Calibri Light"/>
            <a:cs typeface="Calibri Light"/>
          </a:endParaRPr>
        </a:p>
      </dsp:txBody>
      <dsp:txXfrm>
        <a:off x="707530" y="3585316"/>
        <a:ext cx="1114814" cy="11781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3CB76-BAF6-40BB-BB2C-72D0A89F56C9}">
      <dsp:nvSpPr>
        <dsp:cNvPr id="0" name=""/>
        <dsp:cNvSpPr/>
      </dsp:nvSpPr>
      <dsp:spPr>
        <a:xfrm>
          <a:off x="2050284" y="0"/>
          <a:ext cx="5620943" cy="1063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100" kern="1200">
              <a:latin typeface="Georgia" panose="02040502050405020303" pitchFamily="18" charset="0"/>
            </a:rPr>
            <a:t>Hva kan kretsen tilby?</a:t>
          </a:r>
        </a:p>
      </dsp:txBody>
      <dsp:txXfrm>
        <a:off x="2102213" y="51929"/>
        <a:ext cx="5517085" cy="9599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0CD33-ED02-438E-9D05-9752321DED33}">
      <dsp:nvSpPr>
        <dsp:cNvPr id="0" name=""/>
        <dsp:cNvSpPr/>
      </dsp:nvSpPr>
      <dsp:spPr>
        <a:xfrm>
          <a:off x="7619" y="0"/>
          <a:ext cx="3572645" cy="59709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000" kern="1200"/>
            <a:t>Rådhuset</a:t>
          </a:r>
        </a:p>
      </dsp:txBody>
      <dsp:txXfrm>
        <a:off x="7619" y="0"/>
        <a:ext cx="3423371" cy="597096"/>
      </dsp:txXfrm>
    </dsp:sp>
    <dsp:sp modelId="{50173D07-A42E-4E0A-8C99-D3B7CA67B020}">
      <dsp:nvSpPr>
        <dsp:cNvPr id="0" name=""/>
        <dsp:cNvSpPr/>
      </dsp:nvSpPr>
      <dsp:spPr>
        <a:xfrm>
          <a:off x="2861677" y="0"/>
          <a:ext cx="3572645" cy="5970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000" kern="1200"/>
            <a:t>NAV</a:t>
          </a:r>
        </a:p>
      </dsp:txBody>
      <dsp:txXfrm>
        <a:off x="3160225" y="0"/>
        <a:ext cx="2975549" cy="597096"/>
      </dsp:txXfrm>
    </dsp:sp>
    <dsp:sp modelId="{4BC2176D-E8A3-4B86-85DB-188F53D60323}">
      <dsp:nvSpPr>
        <dsp:cNvPr id="0" name=""/>
        <dsp:cNvSpPr/>
      </dsp:nvSpPr>
      <dsp:spPr>
        <a:xfrm>
          <a:off x="5770082" y="0"/>
          <a:ext cx="3572645" cy="5970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000" kern="1200"/>
            <a:t>Bydelene</a:t>
          </a:r>
        </a:p>
      </dsp:txBody>
      <dsp:txXfrm>
        <a:off x="6068630" y="0"/>
        <a:ext cx="2975549" cy="597096"/>
      </dsp:txXfrm>
    </dsp:sp>
    <dsp:sp modelId="{7B7E5CF0-9E14-4232-A506-A3F16DF42C27}">
      <dsp:nvSpPr>
        <dsp:cNvPr id="0" name=""/>
        <dsp:cNvSpPr/>
      </dsp:nvSpPr>
      <dsp:spPr>
        <a:xfrm>
          <a:off x="8581470" y="0"/>
          <a:ext cx="3572645" cy="5970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000" kern="1200"/>
            <a:t>Skolene</a:t>
          </a:r>
        </a:p>
      </dsp:txBody>
      <dsp:txXfrm>
        <a:off x="8880018" y="0"/>
        <a:ext cx="2975549" cy="5970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0CD33-ED02-438E-9D05-9752321DED33}">
      <dsp:nvSpPr>
        <dsp:cNvPr id="0" name=""/>
        <dsp:cNvSpPr/>
      </dsp:nvSpPr>
      <dsp:spPr>
        <a:xfrm>
          <a:off x="0" y="0"/>
          <a:ext cx="2430229" cy="597096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8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NIF</a:t>
          </a:r>
        </a:p>
      </dsp:txBody>
      <dsp:txXfrm>
        <a:off x="0" y="0"/>
        <a:ext cx="2280955" cy="597096"/>
      </dsp:txXfrm>
    </dsp:sp>
    <dsp:sp modelId="{50173D07-A42E-4E0A-8C99-D3B7CA67B020}">
      <dsp:nvSpPr>
        <dsp:cNvPr id="0" name=""/>
        <dsp:cNvSpPr/>
      </dsp:nvSpPr>
      <dsp:spPr>
        <a:xfrm>
          <a:off x="1985275" y="0"/>
          <a:ext cx="2430229" cy="597096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Særidrettene</a:t>
          </a:r>
        </a:p>
      </dsp:txBody>
      <dsp:txXfrm>
        <a:off x="2283823" y="0"/>
        <a:ext cx="1833133" cy="597096"/>
      </dsp:txXfrm>
    </dsp:sp>
    <dsp:sp modelId="{4BC2176D-E8A3-4B86-85DB-188F53D60323}">
      <dsp:nvSpPr>
        <dsp:cNvPr id="0" name=""/>
        <dsp:cNvSpPr/>
      </dsp:nvSpPr>
      <dsp:spPr>
        <a:xfrm>
          <a:off x="3947826" y="0"/>
          <a:ext cx="2430229" cy="597096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ISU</a:t>
          </a:r>
        </a:p>
      </dsp:txBody>
      <dsp:txXfrm>
        <a:off x="4246374" y="0"/>
        <a:ext cx="1833133" cy="597096"/>
      </dsp:txXfrm>
    </dsp:sp>
    <dsp:sp modelId="{7B7E5CF0-9E14-4232-A506-A3F16DF42C27}">
      <dsp:nvSpPr>
        <dsp:cNvPr id="0" name=""/>
        <dsp:cNvSpPr/>
      </dsp:nvSpPr>
      <dsp:spPr>
        <a:xfrm>
          <a:off x="5834035" y="0"/>
          <a:ext cx="2430229" cy="597096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Idrettslagene</a:t>
          </a:r>
        </a:p>
      </dsp:txBody>
      <dsp:txXfrm>
        <a:off x="6132583" y="0"/>
        <a:ext cx="1833133" cy="597096"/>
      </dsp:txXfrm>
    </dsp:sp>
    <dsp:sp modelId="{72A04122-2111-4D68-92AD-586AE5D650DB}">
      <dsp:nvSpPr>
        <dsp:cNvPr id="0" name=""/>
        <dsp:cNvSpPr/>
      </dsp:nvSpPr>
      <dsp:spPr>
        <a:xfrm>
          <a:off x="7778218" y="0"/>
          <a:ext cx="2430229" cy="597096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Aktivitetsgruppene</a:t>
          </a:r>
        </a:p>
      </dsp:txBody>
      <dsp:txXfrm>
        <a:off x="8076766" y="0"/>
        <a:ext cx="1833133" cy="597096"/>
      </dsp:txXfrm>
    </dsp:sp>
    <dsp:sp modelId="{A44EF0B6-8FCA-4B7B-9478-F5A5DA175D0B}">
      <dsp:nvSpPr>
        <dsp:cNvPr id="0" name=""/>
        <dsp:cNvSpPr/>
      </dsp:nvSpPr>
      <dsp:spPr>
        <a:xfrm>
          <a:off x="9722402" y="0"/>
          <a:ext cx="2430229" cy="597096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>
              <a:solidFill>
                <a:schemeClr val="tx1"/>
              </a:solidFill>
            </a:rPr>
            <a:t>Medlemmene</a:t>
          </a:r>
        </a:p>
      </dsp:txBody>
      <dsp:txXfrm>
        <a:off x="10020950" y="0"/>
        <a:ext cx="1833133" cy="597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33940-47D9-4A83-8F8C-93C587C5D10E}" type="datetimeFigureOut">
              <a:rPr lang="nb-NO" smtClean="0"/>
              <a:t>26.04.2021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02277-1C30-47FF-ABFB-A1A209060BE2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8103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02277-1C30-47FF-ABFB-A1A209060BE2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7486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/>
              <a:t>Idrettslaget</a:t>
            </a:r>
            <a:r>
              <a:rPr lang="nb-NO"/>
              <a:t> </a:t>
            </a:r>
          </a:p>
          <a:p>
            <a:r>
              <a:rPr lang="nb-NO"/>
              <a:t>Et idrettslag er en </a:t>
            </a:r>
            <a:r>
              <a:rPr lang="nb-NO" b="1"/>
              <a:t>demokratisk medlemsorganisasjon av og for medlemmene.</a:t>
            </a:r>
            <a:r>
              <a:rPr lang="nb-NO"/>
              <a:t> Det er altså medlemmene selv som er ansvarlige for det tilbudet som gis i idrettslaget. Idrettslagets formål er å </a:t>
            </a:r>
            <a:r>
              <a:rPr lang="nb-NO" b="1"/>
              <a:t>drive idrett.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Lag med én idrett kalles </a:t>
            </a:r>
            <a:r>
              <a:rPr lang="nb-NO" b="1"/>
              <a:t>særidrettslag,</a:t>
            </a:r>
            <a:r>
              <a:rPr lang="nb-NO"/>
              <a:t> mens lag med flere grupper av idretter kalles </a:t>
            </a:r>
            <a:r>
              <a:rPr lang="nb-NO" b="1"/>
              <a:t>fleridrettslag.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NIF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Norges idrettsforbund og olympiske og paralympiske komité (NIF) er det </a:t>
            </a:r>
            <a:r>
              <a:rPr lang="nb-NO" b="1"/>
              <a:t>øverste organ i Norges største folkebevegelse,</a:t>
            </a:r>
            <a:r>
              <a:rPr lang="nb-NO"/>
              <a:t> med rett i underkant av </a:t>
            </a:r>
            <a:r>
              <a:rPr lang="nb-NO" b="1"/>
              <a:t>2.100.000 medlemskap</a:t>
            </a:r>
            <a:r>
              <a:rPr lang="nb-NO"/>
              <a:t> fordelt på </a:t>
            </a:r>
            <a:r>
              <a:rPr lang="nb-NO" err="1"/>
              <a:t>ca</a:t>
            </a:r>
            <a:r>
              <a:rPr lang="nb-NO"/>
              <a:t> 11 000 idrettslag. NIFs visjon er "idrettsglede for alle". Norges Idrettsforbund og Olympiske Komite (NIF) har det </a:t>
            </a:r>
            <a:r>
              <a:rPr lang="nb-NO" b="1"/>
              <a:t>øverste idrettspolitiske ansvar for all idrett i Norge</a:t>
            </a:r>
            <a:r>
              <a:rPr lang="nb-NO"/>
              <a:t> Sentraladministrasjonen i NIF samordner en rekke oppgaver på vegne av særforbundene og idrettskretsene, som kontakt med statlige organer, søknader og viderefordeling av spillemidler.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Særforbund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Særforbundene organiserer og leder de ulike idrettsgrenene,</a:t>
            </a:r>
            <a:r>
              <a:rPr lang="nb-NO"/>
              <a:t> og har ansvar for </a:t>
            </a:r>
            <a:r>
              <a:rPr lang="nb-NO" b="1"/>
              <a:t>konkurransevirksomheten og utvikling av særidretten </a:t>
            </a:r>
            <a:r>
              <a:rPr lang="nb-NO"/>
              <a:t>både nasjonalt og internasjonalt. Særforbundene er medlem av NIF og sine respektive internasjonale særforbund.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Særkretser/ regioner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Særkretsenes oppgave er å </a:t>
            </a:r>
            <a:r>
              <a:rPr lang="nb-NO" b="1"/>
              <a:t>administrere de ulike idrettene</a:t>
            </a:r>
            <a:r>
              <a:rPr lang="nb-NO"/>
              <a:t> i fylkene. Blant deres viktigste oppgaver er å gjennomføre u</a:t>
            </a:r>
            <a:r>
              <a:rPr lang="nb-NO" b="1"/>
              <a:t>tdanningstiltak </a:t>
            </a:r>
            <a:r>
              <a:rPr lang="nb-NO"/>
              <a:t>og å sørge for den </a:t>
            </a:r>
            <a:r>
              <a:rPr lang="nb-NO" b="1"/>
              <a:t>praktiske gjennomføringen av kamper, stevner</a:t>
            </a:r>
            <a:r>
              <a:rPr lang="nb-NO"/>
              <a:t> og liknende innen deres idrett.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Idrettskretser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Idrettskretsene er inndelt etter </a:t>
            </a:r>
            <a:r>
              <a:rPr lang="nb-NO" b="1"/>
              <a:t>landets fylkesgrenser</a:t>
            </a:r>
            <a:r>
              <a:rPr lang="nb-NO"/>
              <a:t>. Innenfor denne geografiske rammen er kretsene et </a:t>
            </a:r>
            <a:r>
              <a:rPr lang="nb-NO" b="1"/>
              <a:t>fellesorgan for all idrett.</a:t>
            </a:r>
            <a:r>
              <a:rPr lang="nb-NO"/>
              <a:t> Deres oppgave er å </a:t>
            </a:r>
            <a:r>
              <a:rPr lang="nb-NO" b="1"/>
              <a:t>fremme samarbeid</a:t>
            </a:r>
            <a:r>
              <a:rPr lang="nb-NO"/>
              <a:t> mellom særkretsene og de enkelte idrettslagene, samt mellom idrettens  organisasjonsledd og alle øvrige fylkeskommunale instanser og aktører i fylket med ansvar for idrett og fysisk aktivitet. Videre skal idrettskretsene drive med </a:t>
            </a:r>
            <a:r>
              <a:rPr lang="nb-NO" b="1"/>
              <a:t>veiledning overfor idrettslag</a:t>
            </a:r>
            <a:r>
              <a:rPr lang="nb-NO"/>
              <a:t> i fylket i </a:t>
            </a:r>
            <a:r>
              <a:rPr lang="nb-NO" b="1"/>
              <a:t>økonomiske, administrative og organisatoriske spørsmål.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Oslo er både fylke og kommune</a:t>
            </a:r>
            <a:r>
              <a:rPr lang="nb-NO"/>
              <a:t>. Som en følge av dette er Oslo Idrettskrets både idrettskrets og idrettsråd. </a:t>
            </a:r>
            <a:endParaRPr lang="nb-NO">
              <a:cs typeface="Calibri"/>
            </a:endParaRPr>
          </a:p>
          <a:p>
            <a:endParaRPr lang="nb-NO" b="1"/>
          </a:p>
          <a:p>
            <a:r>
              <a:rPr lang="nb-NO" b="1"/>
              <a:t>Idrettsråd/ ISU- Idrettens samarbeidsutvalg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Idrettsrådene består av alle idrettslagene som er medlemmer av NIF i </a:t>
            </a:r>
            <a:r>
              <a:rPr lang="nb-NO" b="1"/>
              <a:t>kommunen.</a:t>
            </a:r>
            <a:r>
              <a:rPr lang="nb-NO"/>
              <a:t> Alle kommuner med flere enn tre idrettslag skal ifølge NIFs lovverk ha et idrettsråd. Viktige oppgaver er å </a:t>
            </a:r>
            <a:r>
              <a:rPr lang="nb-NO" b="1"/>
              <a:t>formidle </a:t>
            </a:r>
            <a:r>
              <a:rPr lang="nb-NO"/>
              <a:t>idrettslagenes </a:t>
            </a:r>
            <a:r>
              <a:rPr lang="nb-NO" b="1"/>
              <a:t>anleggsbehov til kommunale myndigheter</a:t>
            </a:r>
            <a:r>
              <a:rPr lang="nb-NO"/>
              <a:t> og å </a:t>
            </a:r>
            <a:r>
              <a:rPr lang="nb-NO" b="1"/>
              <a:t>fordele midlene</a:t>
            </a:r>
            <a:r>
              <a:rPr lang="nb-NO"/>
              <a:t> fra den </a:t>
            </a:r>
            <a:r>
              <a:rPr lang="nb-NO" b="1"/>
              <a:t>statlige tilskuddsordningen</a:t>
            </a:r>
            <a:r>
              <a:rPr lang="nb-NO"/>
              <a:t> til lokale lag og foreninger. </a:t>
            </a:r>
          </a:p>
          <a:p>
            <a:endParaRPr lang="nb-NO">
              <a:cs typeface="Calibri"/>
            </a:endParaRPr>
          </a:p>
          <a:p>
            <a:r>
              <a:rPr lang="nb-NO"/>
              <a:t>Idrettens Samarbeidsutvalg </a:t>
            </a:r>
            <a:r>
              <a:rPr lang="nb-NO" b="1"/>
              <a:t>(ISU) </a:t>
            </a:r>
            <a:r>
              <a:rPr lang="nb-NO"/>
              <a:t>i bydelene er </a:t>
            </a:r>
            <a:r>
              <a:rPr lang="nb-NO" b="1"/>
              <a:t>idrettens lokale talerør</a:t>
            </a:r>
            <a:r>
              <a:rPr lang="nb-NO"/>
              <a:t> overfor bydelens politikere og administrasjon. Videre er det et </a:t>
            </a:r>
            <a:r>
              <a:rPr lang="nb-NO" b="1"/>
              <a:t>samarbeidsorgan for i idrettslagene</a:t>
            </a:r>
            <a:r>
              <a:rPr lang="nb-NO"/>
              <a:t> i bydelen og mellom bydelene og idrettslagene. </a:t>
            </a:r>
            <a:r>
              <a:rPr lang="nb-NO" b="1"/>
              <a:t>Lovfestet politisk høringsinstans i bydelene.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  </a:t>
            </a:r>
            <a:endParaRPr lang="nb-NO">
              <a:cs typeface="Calibri"/>
            </a:endParaRPr>
          </a:p>
          <a:p>
            <a:r>
              <a:rPr lang="en-US"/>
              <a:t>Wada –  </a:t>
            </a:r>
            <a:r>
              <a:rPr lang="nb-NO"/>
              <a:t>World Anti-Doping </a:t>
            </a:r>
            <a:r>
              <a:rPr lang="nb-NO" err="1"/>
              <a:t>Agency</a:t>
            </a:r>
            <a:r>
              <a:rPr lang="nb-NO"/>
              <a:t>. WADA skal fremme, koordinere og overvåke kampen mot doping og skal fungere som et tilsynsorgan slik at nasjonale organ og internasjonale særforbund opptrer i henhold til det internasjonale regelverket World Anti-Doping Code som ble opprettet i 2003. Antidoping Norge mener det er særlig viktig å befeste WADAs rolle som tilsynsorgan. </a:t>
            </a:r>
            <a:endParaRPr lang="nb-NO">
              <a:cs typeface="Calibri"/>
            </a:endParaRPr>
          </a:p>
          <a:p>
            <a:r>
              <a:rPr lang="nb-NO"/>
              <a:t>  </a:t>
            </a:r>
            <a:endParaRPr lang="nb-NO">
              <a:cs typeface="Calibri"/>
            </a:endParaRPr>
          </a:p>
          <a:p>
            <a:r>
              <a:rPr lang="nb-NO"/>
              <a:t>IPC – internasjonale paralympiske komite</a:t>
            </a:r>
            <a:r>
              <a:rPr lang="en-US"/>
              <a:t>  </a:t>
            </a:r>
            <a:endParaRPr lang="nb-NO"/>
          </a:p>
          <a:p>
            <a:r>
              <a:rPr lang="nb-NO"/>
              <a:t>IOC – Internasjonaleolympiske komite</a:t>
            </a:r>
            <a:r>
              <a:rPr lang="en-US"/>
              <a:t> 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F5AF2-8755-4909-B142-F10E5C4CC80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185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/>
              <a:t>Idrettslaget</a:t>
            </a:r>
            <a:r>
              <a:rPr lang="nb-NO"/>
              <a:t> </a:t>
            </a:r>
          </a:p>
          <a:p>
            <a:r>
              <a:rPr lang="nb-NO"/>
              <a:t>Et idrettslag er en </a:t>
            </a:r>
            <a:r>
              <a:rPr lang="nb-NO" b="1"/>
              <a:t>demokratisk medlemsorganisasjon av og for medlemmene.</a:t>
            </a:r>
            <a:r>
              <a:rPr lang="nb-NO"/>
              <a:t> Det er altså medlemmene selv som er ansvarlige for det tilbudet som gis i idrettslaget. Idrettslagets formål er å </a:t>
            </a:r>
            <a:r>
              <a:rPr lang="nb-NO" b="1"/>
              <a:t>drive idrett.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Lag med én idrett kalles </a:t>
            </a:r>
            <a:r>
              <a:rPr lang="nb-NO" b="1"/>
              <a:t>særidrettslag,</a:t>
            </a:r>
            <a:r>
              <a:rPr lang="nb-NO"/>
              <a:t> mens lag med flere grupper av idretter kalles </a:t>
            </a:r>
            <a:r>
              <a:rPr lang="nb-NO" b="1"/>
              <a:t>fleridrettslag.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NIF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Norges idrettsforbund og olympiske og paralympiske komité (NIF) er det </a:t>
            </a:r>
            <a:r>
              <a:rPr lang="nb-NO" b="1"/>
              <a:t>øverste organ i Norges største folkebevegelse,</a:t>
            </a:r>
            <a:r>
              <a:rPr lang="nb-NO"/>
              <a:t> med rett i underkant av </a:t>
            </a:r>
            <a:r>
              <a:rPr lang="nb-NO" b="1"/>
              <a:t>2.100.000 medlemskap</a:t>
            </a:r>
            <a:r>
              <a:rPr lang="nb-NO"/>
              <a:t> fordelt på </a:t>
            </a:r>
            <a:r>
              <a:rPr lang="nb-NO" err="1"/>
              <a:t>ca</a:t>
            </a:r>
            <a:r>
              <a:rPr lang="nb-NO"/>
              <a:t> 11 000 idrettslag. NIFs visjon er "idrettsglede for alle". Norges Idrettsforbund og Olympiske Komite (NIF) har det </a:t>
            </a:r>
            <a:r>
              <a:rPr lang="nb-NO" b="1"/>
              <a:t>øverste idrettspolitiske ansvar for all idrett i Norge</a:t>
            </a:r>
            <a:r>
              <a:rPr lang="nb-NO"/>
              <a:t> Sentraladministrasjonen i NIF samordner en rekke oppgaver på vegne av særforbundene og idrettskretsene, som kontakt med statlige organer, søknader og viderefordeling av spillemidler.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Særforbund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Særforbundene organiserer og leder de ulike idrettsgrenene,</a:t>
            </a:r>
            <a:r>
              <a:rPr lang="nb-NO"/>
              <a:t> og har ansvar for </a:t>
            </a:r>
            <a:r>
              <a:rPr lang="nb-NO" b="1"/>
              <a:t>konkurransevirksomheten og utvikling av særidretten </a:t>
            </a:r>
            <a:r>
              <a:rPr lang="nb-NO"/>
              <a:t>både nasjonalt og internasjonalt. Særforbundene er medlem av NIF og sine respektive internasjonale særforbund.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Særkretser/ regioner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Særkretsenes oppgave er å </a:t>
            </a:r>
            <a:r>
              <a:rPr lang="nb-NO" b="1"/>
              <a:t>administrere de ulike idrettene</a:t>
            </a:r>
            <a:r>
              <a:rPr lang="nb-NO"/>
              <a:t> i fylkene. Blant deres viktigste oppgaver er å gjennomføre u</a:t>
            </a:r>
            <a:r>
              <a:rPr lang="nb-NO" b="1"/>
              <a:t>tdanningstiltak </a:t>
            </a:r>
            <a:r>
              <a:rPr lang="nb-NO"/>
              <a:t>og å sørge for den </a:t>
            </a:r>
            <a:r>
              <a:rPr lang="nb-NO" b="1"/>
              <a:t>praktiske gjennomføringen av kamper, stevner</a:t>
            </a:r>
            <a:r>
              <a:rPr lang="nb-NO"/>
              <a:t> og liknende innen deres idrett. </a:t>
            </a:r>
            <a:endParaRPr lang="nb-NO">
              <a:cs typeface="Calibri"/>
            </a:endParaRPr>
          </a:p>
          <a:p>
            <a:r>
              <a:rPr lang="nb-NO" b="1"/>
              <a:t> 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Idrettskretser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Idrettskretsene er inndelt etter </a:t>
            </a:r>
            <a:r>
              <a:rPr lang="nb-NO" b="1"/>
              <a:t>landets fylkesgrenser</a:t>
            </a:r>
            <a:r>
              <a:rPr lang="nb-NO"/>
              <a:t>. Innenfor denne geografiske rammen er kretsene et </a:t>
            </a:r>
            <a:r>
              <a:rPr lang="nb-NO" b="1"/>
              <a:t>fellesorgan for all idrett.</a:t>
            </a:r>
            <a:r>
              <a:rPr lang="nb-NO"/>
              <a:t> Deres oppgave er å </a:t>
            </a:r>
            <a:r>
              <a:rPr lang="nb-NO" b="1"/>
              <a:t>fremme samarbeid</a:t>
            </a:r>
            <a:r>
              <a:rPr lang="nb-NO"/>
              <a:t> mellom særkretsene og de enkelte idrettslagene, samt mellom idrettens  organisasjonsledd og alle øvrige fylkeskommunale instanser og aktører i fylket med ansvar for idrett og fysisk aktivitet. Videre skal idrettskretsene drive med </a:t>
            </a:r>
            <a:r>
              <a:rPr lang="nb-NO" b="1"/>
              <a:t>veiledning overfor idrettslag</a:t>
            </a:r>
            <a:r>
              <a:rPr lang="nb-NO"/>
              <a:t> i fylket i </a:t>
            </a:r>
            <a:r>
              <a:rPr lang="nb-NO" b="1"/>
              <a:t>økonomiske, administrative og organisatoriske spørsmål.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 b="1"/>
              <a:t>Oslo er både fylke og kommune</a:t>
            </a:r>
            <a:r>
              <a:rPr lang="nb-NO"/>
              <a:t>. Som en følge av dette er Oslo Idrettskrets både idrettskrets og idrettsråd. </a:t>
            </a:r>
            <a:endParaRPr lang="nb-NO">
              <a:cs typeface="Calibri"/>
            </a:endParaRPr>
          </a:p>
          <a:p>
            <a:endParaRPr lang="nb-NO" b="1"/>
          </a:p>
          <a:p>
            <a:r>
              <a:rPr lang="nb-NO" b="1"/>
              <a:t>Idrettsråd/ ISU- Idrettens samarbeidsutvalg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Idrettsrådene består av alle idrettslagene som er medlemmer av NIF i </a:t>
            </a:r>
            <a:r>
              <a:rPr lang="nb-NO" b="1"/>
              <a:t>kommunen.</a:t>
            </a:r>
            <a:r>
              <a:rPr lang="nb-NO"/>
              <a:t> Alle kommuner med flere enn tre idrettslag skal ifølge NIFs lovverk ha et idrettsråd. Viktige oppgaver er å </a:t>
            </a:r>
            <a:r>
              <a:rPr lang="nb-NO" b="1"/>
              <a:t>formidle </a:t>
            </a:r>
            <a:r>
              <a:rPr lang="nb-NO"/>
              <a:t>idrettslagenes </a:t>
            </a:r>
            <a:r>
              <a:rPr lang="nb-NO" b="1"/>
              <a:t>anleggsbehov til kommunale myndigheter</a:t>
            </a:r>
            <a:r>
              <a:rPr lang="nb-NO"/>
              <a:t> og å </a:t>
            </a:r>
            <a:r>
              <a:rPr lang="nb-NO" b="1"/>
              <a:t>fordele midlene</a:t>
            </a:r>
            <a:r>
              <a:rPr lang="nb-NO"/>
              <a:t> fra den </a:t>
            </a:r>
            <a:r>
              <a:rPr lang="nb-NO" b="1"/>
              <a:t>statlige tilskuddsordningen</a:t>
            </a:r>
            <a:r>
              <a:rPr lang="nb-NO"/>
              <a:t> til lokale lag og foreninger. </a:t>
            </a:r>
          </a:p>
          <a:p>
            <a:endParaRPr lang="nb-NO">
              <a:cs typeface="Calibri"/>
            </a:endParaRPr>
          </a:p>
          <a:p>
            <a:r>
              <a:rPr lang="nb-NO"/>
              <a:t>Idrettens Samarbeidsutvalg </a:t>
            </a:r>
            <a:r>
              <a:rPr lang="nb-NO" b="1"/>
              <a:t>(ISU) </a:t>
            </a:r>
            <a:r>
              <a:rPr lang="nb-NO"/>
              <a:t>i bydelene er </a:t>
            </a:r>
            <a:r>
              <a:rPr lang="nb-NO" b="1"/>
              <a:t>idrettens lokale talerør</a:t>
            </a:r>
            <a:r>
              <a:rPr lang="nb-NO"/>
              <a:t> overfor bydelens politikere og administrasjon. Videre er det et </a:t>
            </a:r>
            <a:r>
              <a:rPr lang="nb-NO" b="1"/>
              <a:t>samarbeidsorgan for i idrettslagene</a:t>
            </a:r>
            <a:r>
              <a:rPr lang="nb-NO"/>
              <a:t> i bydelen og mellom bydelene og idrettslagene. </a:t>
            </a:r>
            <a:r>
              <a:rPr lang="nb-NO" b="1"/>
              <a:t>Lovfestet politisk høringsinstans i bydelene.</a:t>
            </a:r>
            <a:r>
              <a:rPr lang="nb-NO"/>
              <a:t> </a:t>
            </a:r>
            <a:endParaRPr lang="nb-NO">
              <a:cs typeface="Calibri"/>
            </a:endParaRPr>
          </a:p>
          <a:p>
            <a:r>
              <a:rPr lang="nb-NO"/>
              <a:t>  </a:t>
            </a:r>
            <a:endParaRPr lang="nb-NO">
              <a:cs typeface="Calibri"/>
            </a:endParaRPr>
          </a:p>
          <a:p>
            <a:r>
              <a:rPr lang="en-US"/>
              <a:t>Wada –  </a:t>
            </a:r>
            <a:r>
              <a:rPr lang="nb-NO"/>
              <a:t>World Anti-Doping </a:t>
            </a:r>
            <a:r>
              <a:rPr lang="nb-NO" err="1"/>
              <a:t>Agency</a:t>
            </a:r>
            <a:r>
              <a:rPr lang="nb-NO"/>
              <a:t>. WADA skal fremme, koordinere og overvåke kampen mot doping og skal fungere som et tilsynsorgan slik at nasjonale organ og internasjonale særforbund opptrer i henhold til det internasjonale regelverket World Anti-Doping Code som ble opprettet i 2003. Antidoping Norge mener det er særlig viktig å befeste WADAs rolle som tilsynsorgan. </a:t>
            </a:r>
            <a:endParaRPr lang="nb-NO">
              <a:cs typeface="Calibri"/>
            </a:endParaRPr>
          </a:p>
          <a:p>
            <a:r>
              <a:rPr lang="nb-NO"/>
              <a:t>  </a:t>
            </a:r>
            <a:endParaRPr lang="nb-NO">
              <a:cs typeface="Calibri"/>
            </a:endParaRPr>
          </a:p>
          <a:p>
            <a:r>
              <a:rPr lang="nb-NO"/>
              <a:t>IPC – internasjonale paralympiske komite</a:t>
            </a:r>
            <a:r>
              <a:rPr lang="en-US"/>
              <a:t>  </a:t>
            </a:r>
            <a:endParaRPr lang="nb-NO"/>
          </a:p>
          <a:p>
            <a:r>
              <a:rPr lang="nb-NO"/>
              <a:t>IOC – Internasjonaleolympiske komite</a:t>
            </a:r>
            <a:r>
              <a:rPr lang="en-US"/>
              <a:t> 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F5AF2-8755-4909-B142-F10E5C4CC80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156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Plassholder for nota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nb-NO" dirty="0"/>
          </a:p>
        </p:txBody>
      </p:sp>
      <p:sp>
        <p:nvSpPr>
          <p:cNvPr id="41988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FA77A6-C00E-4E07-93C9-865389270562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12</a:t>
            </a:fld>
            <a:endParaRPr lang="nb-NO" alt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53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Plassholder for nota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endParaRPr lang="nb-NO" altLang="nb-NO">
              <a:cs typeface="Calibri"/>
            </a:endParaRPr>
          </a:p>
        </p:txBody>
      </p:sp>
      <p:sp>
        <p:nvSpPr>
          <p:cNvPr id="41988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FA77A6-C00E-4E07-93C9-865389270562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13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790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Lovnorm</a:t>
            </a:r>
            <a:r>
              <a:rPr lang="nb-NO" dirty="0"/>
              <a:t> IL §20</a:t>
            </a:r>
          </a:p>
          <a:p>
            <a:endParaRPr lang="nb-NO" dirty="0"/>
          </a:p>
          <a:p>
            <a:pPr marL="0" indent="0">
              <a:buFontTx/>
              <a:buNone/>
              <a:defRPr/>
            </a:pPr>
            <a:endParaRPr lang="nb-NO" altLang="nb-NO" dirty="0"/>
          </a:p>
        </p:txBody>
      </p:sp>
      <p:sp>
        <p:nvSpPr>
          <p:cNvPr id="6656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7713" indent="-2873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0938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1313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1688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C9E982-4E57-4DEA-B6B3-58C144076314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Calibri Light" panose="020F03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35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Det å vite hvem som har fullmakt til hva er viktig å ha på plass – derfor anbefaler vi å utarbeide en </a:t>
            </a:r>
            <a:r>
              <a:rPr lang="nb-NO" err="1"/>
              <a:t>fullmaktsmatrise</a:t>
            </a:r>
            <a:r>
              <a:rPr lang="nb-NO"/>
              <a:t>  - en oversikt over </a:t>
            </a:r>
            <a:r>
              <a:rPr lang="nb-NO" err="1"/>
              <a:t>fullmaktsfordelingen</a:t>
            </a:r>
            <a:r>
              <a:rPr lang="nb-NO"/>
              <a:t> i idrettslaget (hvem har fått fullmakt til å gjøre hva)</a:t>
            </a:r>
            <a:endParaRPr lang="nb-NO" altLang="nb-NO"/>
          </a:p>
        </p:txBody>
      </p:sp>
      <p:sp>
        <p:nvSpPr>
          <p:cNvPr id="6656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7713" indent="-2873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0938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1313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1688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C9E982-4E57-4DEA-B6B3-58C144076314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Calibri Light" panose="020F03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b-NO" alt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514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i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B5ED41-B194-40E9-8D4F-F7FAA1A73BD5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7760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17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574939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18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987886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3FDF3638-07BB-459A-8F75-6C27B75376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332A47-18AE-45F9-8AAF-81E144CB9468}" type="slidenum">
              <a:rPr lang="nb-NO" altLang="nb-NO"/>
              <a:pPr>
                <a:spcBef>
                  <a:spcPct val="0"/>
                </a:spcBef>
              </a:pPr>
              <a:t>19</a:t>
            </a:fld>
            <a:endParaRPr lang="nb-NO" altLang="nb-NO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15062898-755C-4D8F-BA12-C1730D0AB8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89ED37DA-FC4E-499B-9EBB-954DBE3E1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C400F-5A49-40A1-ADC8-C4522573C2A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06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A23742-51E1-48F2-9D26-22282FA8CBE7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528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A23742-51E1-48F2-9D26-22282FA8CBE7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967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22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124369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altLang="nb-NO" sz="1200" dirty="0">
                <a:latin typeface="Georgia" panose="02040502050405020303" pitchFamily="18" charset="0"/>
              </a:rPr>
              <a:t>Programmet skal bidra til: alt som forenkler hverdagen for klubben; maler, skjemaer, lover, reglementer, medlemsregister, hjemmesideløsninger osv.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altLang="nb-NO" sz="1200" dirty="0">
              <a:latin typeface="Georgia" panose="02040502050405020303" pitchFamily="18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nb-NO" sz="2400" dirty="0"/>
              <a:t>Nabolagsklubben tildeles en klubbveileder. </a:t>
            </a:r>
          </a:p>
          <a:p>
            <a:pPr marL="228600" lvl="0" indent="-342900" algn="l">
              <a:buFont typeface="Arial" panose="020B0604020202020204" pitchFamily="34" charset="0"/>
              <a:buChar char="•"/>
            </a:pPr>
            <a:r>
              <a:rPr lang="nb-NO" sz="2100" dirty="0"/>
              <a:t>Kartlegge nåsituasjon: «Hvor er vi»</a:t>
            </a:r>
          </a:p>
          <a:p>
            <a:pPr marL="228600" lvl="0" indent="-342900" algn="l">
              <a:buFont typeface="Arial" panose="020B0604020202020204" pitchFamily="34" charset="0"/>
              <a:buChar char="•"/>
            </a:pPr>
            <a:r>
              <a:rPr lang="nb-NO" sz="2100" dirty="0"/>
              <a:t>Kartlegge fremtid: «Hvor skal vi»</a:t>
            </a:r>
          </a:p>
          <a:p>
            <a:pPr marL="228600" lvl="0" indent="-342900" algn="l">
              <a:buFont typeface="Arial" panose="020B0604020202020204" pitchFamily="34" charset="0"/>
              <a:buChar char="•"/>
            </a:pPr>
            <a:r>
              <a:rPr lang="nb-NO" sz="2100" dirty="0"/>
              <a:t>Visjon, verdier, virksomhetsidé: «Hvem er vi»</a:t>
            </a:r>
          </a:p>
          <a:p>
            <a:endParaRPr lang="nb-NO" dirty="0"/>
          </a:p>
          <a:p>
            <a:r>
              <a:rPr lang="nb-NO" dirty="0"/>
              <a:t>Klubbene har veldig ulikt utgangspunkt her! Noen har mye på plass, andre trenger mer kickstart på prosessene.</a:t>
            </a:r>
          </a:p>
          <a:p>
            <a:r>
              <a:rPr lang="nb-NO" dirty="0"/>
              <a:t>Viktig del av sparring med veileder: Hva haster, hva kan vente. Alt må ikke gjøres med en gang.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23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221488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endParaRPr lang="nb-NO" altLang="nb-NO" sz="1600">
              <a:cs typeface="Calibri"/>
            </a:endParaRPr>
          </a:p>
        </p:txBody>
      </p:sp>
      <p:sp>
        <p:nvSpPr>
          <p:cNvPr id="14848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0B6F6F-828D-4ABB-B9D8-1FB8FC9F1881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24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56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defRPr/>
            </a:pPr>
            <a:endParaRPr lang="nb-NO" sz="1000"/>
          </a:p>
          <a:p>
            <a:pPr rtl="0" fontAlgn="base"/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Organisasjonshjulet er et verktøyet vi bruker når vi 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analyserer nå-situasjonen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 idrettslaget. Inngående kunnskap om hvordan idrettslaget oppfattes av medlemmer, tillitsvalgte, trenere og andre, gjør at styret kan 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iverksette de beste tiltakene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å 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utvikle 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idrettslaget slik medlemmene ønsker og forventer. Organisasjonshjulet er delt inn i seks ulike områder som definerer 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idrettslagets arbeidsfelt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Disse områdene gjør det enkelt å utarbeide en tiltaksplan/handlingsplan og få øye på hvilke kompetanse- og ressursbehov som eksisterer. </a:t>
            </a:r>
          </a:p>
          <a:p>
            <a:pPr rtl="0" fontAlgn="base"/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usynlige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indre arbeidet i idrettslaget, foregår i organisasjonen, i ledelsen og blant trenerne. Det er mange som jobber med å tilrettelegge for klubbtilbudet. </a:t>
            </a:r>
          </a:p>
          <a:p>
            <a:pPr rtl="0" fontAlgn="base"/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synlige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aktiviteten i idrettslaget vises først og fremst i områdene aktivitetstilbud, anlegg og arrangement. Dette er forhold som medlemmer og andre får av idrettslaget.  </a:t>
            </a:r>
          </a:p>
          <a:p>
            <a:pPr>
              <a:defRPr/>
            </a:pPr>
            <a:endParaRPr lang="nb-NO" sz="1000"/>
          </a:p>
          <a:p>
            <a:pPr>
              <a:defRPr/>
            </a:pPr>
            <a:r>
              <a:rPr lang="nb-NO" sz="1000"/>
              <a:t> </a:t>
            </a:r>
          </a:p>
          <a:p>
            <a:pPr>
              <a:defRPr/>
            </a:pPr>
            <a:r>
              <a:rPr lang="nb-NO" sz="1000"/>
              <a:t>Ordet Balanse er sentralt i denne sammenheng. Det skal være balanse mellom alle seks områder av organisasjonshjulet for at organisasjonen skal fungere optimalt. </a:t>
            </a:r>
            <a:endParaRPr lang="sv-SE" sz="100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AFB76-FEE4-4250-869E-8330BC19F597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784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altLang="nb-NO">
              <a:cs typeface="Calibri"/>
            </a:endParaRPr>
          </a:p>
        </p:txBody>
      </p:sp>
      <p:sp>
        <p:nvSpPr>
          <p:cNvPr id="150532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C9F90A-AABF-45F3-9E2B-32F00D38D68E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27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203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28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1284133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29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12700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5EB9DC-F357-4DC8-ADCA-9F33BD97D9CE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109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Økonomiutdannet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Mor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Leder i fotballgruppa (2001 – 2005)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Styremedlem i Ås Idrettsråd (2002 – 2012)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Kasserer i Follo HK Herrer (2006 – 2012)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Kontrollkomitemedlem i Follo HK Herrer (2012 – 2016)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Kommunestyremedlem (2011 – 2015)</a:t>
            </a:r>
          </a:p>
          <a:p>
            <a:pPr marL="0" indent="0">
              <a:buNone/>
            </a:pPr>
            <a:endParaRPr lang="nb-NO" sz="1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1100" b="1" dirty="0">
                <a:solidFill>
                  <a:schemeClr val="tx1"/>
                </a:solidFill>
              </a:rPr>
              <a:t>Daglig leder i Nordby IL (2005 – 2010) </a:t>
            </a:r>
          </a:p>
          <a:p>
            <a:pPr marL="230400" lvl="1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Håndball – Fotball – Ski – Idrettsskole – Trimgruppe</a:t>
            </a:r>
          </a:p>
          <a:p>
            <a:pPr marL="230400" lvl="1" indent="0">
              <a:buNone/>
            </a:pPr>
            <a:endParaRPr lang="nb-NO" sz="1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1100" b="1" dirty="0">
                <a:solidFill>
                  <a:schemeClr val="tx1"/>
                </a:solidFill>
              </a:rPr>
              <a:t>Klubbutvikler i Oslo Fotballkrets (2010 - )</a:t>
            </a:r>
          </a:p>
          <a:p>
            <a:pPr marL="0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Veileder for OIK/AIK (2011 - ) </a:t>
            </a:r>
          </a:p>
          <a:p>
            <a:pPr marL="230400" lvl="1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Klubbens styrearbeid i praksis</a:t>
            </a:r>
          </a:p>
          <a:p>
            <a:pPr marL="230400" lvl="1" indent="0">
              <a:buNone/>
            </a:pPr>
            <a:r>
              <a:rPr lang="nb-NO" sz="1100" dirty="0">
                <a:solidFill>
                  <a:schemeClr val="tx1"/>
                </a:solidFill>
              </a:rPr>
              <a:t>Økonomistyring</a:t>
            </a:r>
          </a:p>
          <a:p>
            <a:endParaRPr lang="nb-NO" sz="1100" dirty="0"/>
          </a:p>
        </p:txBody>
      </p:sp>
    </p:spTree>
    <p:extLst>
      <p:ext uri="{BB962C8B-B14F-4D97-AF65-F5344CB8AC3E}">
        <p14:creationId xmlns:p14="http://schemas.microsoft.com/office/powerpoint/2010/main" val="35852187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Plassholder for notat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nb-NO"/>
              <a:t>Svar kort på spørsmålene i sjekklisten. </a:t>
            </a:r>
          </a:p>
          <a:p>
            <a:pPr>
              <a:defRPr/>
            </a:pPr>
            <a:r>
              <a:rPr lang="nb-NO"/>
              <a:t>Veileder kan bake varene inn i rapporten etter kurset slik at idrettslaget kan undersøke og få på plass punkter der det er behov.</a:t>
            </a:r>
          </a:p>
        </p:txBody>
      </p:sp>
      <p:sp>
        <p:nvSpPr>
          <p:cNvPr id="175108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05237C-DA8D-4ACA-B749-652773374F0B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31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395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32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86046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4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758598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5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565510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Plassholder for notat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nb-NO" sz="1400"/>
          </a:p>
        </p:txBody>
      </p:sp>
      <p:sp>
        <p:nvSpPr>
          <p:cNvPr id="1536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0A2894-EF17-4B02-B64F-A82CF5C484F6}" type="slidenum">
              <a:rPr lang="nb-NO" altLang="nb-N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6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18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Aktiviteten er det viktigste for norsk idrett. NIFs lov §1-2 (formål) sier at NIF skal jobbe for at alle mennesker gis mulighet til å utøve idrett ut fra sine ønsker og behov, og uten å bli diskriminert pga. livssyn, seksuell orientering eller etnisk opprinnelse. </a:t>
            </a:r>
          </a:p>
          <a:p>
            <a:pPr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Med idrett menes aktivitet som oppfyller følgende vilkår:</a:t>
            </a:r>
            <a:br>
              <a:rPr lang="nb-NO" dirty="0"/>
            </a:br>
            <a:r>
              <a:rPr lang="nb-NO" dirty="0"/>
              <a:t>- Fysisk aktivitet av konkurranse-, trenings- og/eller mosjonskarakter</a:t>
            </a:r>
            <a:br>
              <a:rPr lang="nb-NO" dirty="0"/>
            </a:br>
            <a:r>
              <a:rPr lang="nb-NO" dirty="0"/>
              <a:t>- Aktiviteten er som konkurranseaktivitet målbar etter godkjent regelverk</a:t>
            </a:r>
            <a:br>
              <a:rPr lang="nb-NO" dirty="0"/>
            </a:br>
            <a:r>
              <a:rPr lang="nb-NO" dirty="0"/>
              <a:t>- Aktiviteten tilfredsstiller de etiske normer idretten i Norge bygger sin aktivitet på</a:t>
            </a:r>
          </a:p>
          <a:p>
            <a:pPr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Dersom hovedmålet i klubbene er å skape god aktivitet, må de tillitsvalgte jobbe for å påvirke de viktigste interne rammebetingelsene som er frivillige, økonomi og anlegg. </a:t>
            </a:r>
          </a:p>
          <a:p>
            <a:pPr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Det er viktig at styret kjenner til grunnlaget for å arbeide med tilrettelegging av de interne rammebetingelsene (røde ringer).</a:t>
            </a:r>
            <a:br>
              <a:rPr lang="nb-NO" dirty="0"/>
            </a:br>
            <a:r>
              <a:rPr lang="nb-NO" u="sng" dirty="0"/>
              <a:t>Lover og regler</a:t>
            </a:r>
            <a:r>
              <a:rPr lang="nb-NO" dirty="0"/>
              <a:t> definerer de formelle og juridiske rammene for hva et idrettslag skal være og hva idrettslaget kan og ikke kan gjøre. </a:t>
            </a:r>
          </a:p>
          <a:p>
            <a:pPr>
              <a:defRPr/>
            </a:pPr>
            <a:r>
              <a:rPr lang="nb-NO" u="sng" dirty="0"/>
              <a:t>Idrettens planer</a:t>
            </a:r>
            <a:r>
              <a:rPr lang="nb-NO" dirty="0"/>
              <a:t> og den overordnede idrettspolitikken angir føringer og prioriteringer for hvilken retning idretten ønsker å utvikle seg.</a:t>
            </a:r>
          </a:p>
          <a:p>
            <a:pPr>
              <a:defRPr/>
            </a:pPr>
            <a:r>
              <a:rPr lang="nb-NO" u="sng" dirty="0"/>
              <a:t>Tilskudd og støtteordninger</a:t>
            </a:r>
            <a:r>
              <a:rPr lang="nb-NO" dirty="0"/>
              <a:t> er økonomiske virkemidler som idrettslaget enten får automatisk eller kan søke om dersom aktiviteten tilfredsstiller betingelsene for tilskudd eller støtte.</a:t>
            </a:r>
          </a:p>
          <a:p>
            <a:pPr>
              <a:defRPr/>
            </a:pPr>
            <a:r>
              <a:rPr lang="nb-NO" b="1" dirty="0"/>
              <a:t>Ny </a:t>
            </a:r>
            <a:r>
              <a:rPr lang="nb-NO" b="1" dirty="0" err="1"/>
              <a:t>lovnorm</a:t>
            </a:r>
            <a:r>
              <a:rPr lang="nb-NO" b="1" dirty="0"/>
              <a:t> skal vedtas i alle klubbene i 2016.  </a:t>
            </a:r>
          </a:p>
          <a:p>
            <a:pPr>
              <a:defRPr/>
            </a:pPr>
            <a:r>
              <a:rPr lang="nb-NO" b="1" dirty="0"/>
              <a:t>Den ligger i link i presentasjonen </a:t>
            </a:r>
            <a:r>
              <a:rPr lang="nb-NO" b="1" baseline="0" dirty="0"/>
              <a:t>(norsk lovdata)</a:t>
            </a:r>
            <a:endParaRPr lang="nb-NO" b="1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154B0-1BD3-4C3C-845E-E661B73C8916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1286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cs typeface="Calibri" panose="020F0502020204030204"/>
              </a:rPr>
              <a:t>Idrettslaget skal ha mest taletid, vi er diskusjonspartner og hjelper med avklaringer.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8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854520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23742-51E1-48F2-9D26-22282FA8CBE7}" type="slidenum">
              <a:rPr lang="nb-NO" altLang="nb-NO" smtClean="0"/>
              <a:pPr/>
              <a:t>9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516879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200151" y="2602622"/>
            <a:ext cx="8736276" cy="3514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09585" indent="0">
              <a:buFont typeface="Arial" pitchFamily="34" charset="0"/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219170" indent="0"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828754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438339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200150" y="1604433"/>
            <a:ext cx="8352367" cy="864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279487"/>
          </a:xfrm>
          <a:prstGeom prst="rect">
            <a:avLst/>
          </a:prstGeom>
        </p:spPr>
        <p:txBody>
          <a:bodyPr/>
          <a:lstStyle>
            <a:lvl1pPr algn="ctr">
              <a:defRPr sz="1067" b="0" i="0">
                <a:solidFill>
                  <a:srgbClr val="595959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r>
              <a:rPr lang="nb-NO" dirty="0"/>
              <a:t>Oslo Idrettskrets - «Vi skaper idrettsglede»</a:t>
            </a:r>
          </a:p>
        </p:txBody>
      </p:sp>
    </p:spTree>
    <p:extLst>
      <p:ext uri="{BB962C8B-B14F-4D97-AF65-F5344CB8AC3E}">
        <p14:creationId xmlns:p14="http://schemas.microsoft.com/office/powerpoint/2010/main" val="615372246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847861" y="1412776"/>
            <a:ext cx="7008779" cy="936104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EE41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656667" cy="68580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847863" y="2348880"/>
            <a:ext cx="7009705" cy="410430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35691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652011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349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349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37482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1199456" y="2612910"/>
            <a:ext cx="4800533" cy="3504389"/>
          </a:xfrm>
          <a:prstGeom prst="rect">
            <a:avLst/>
          </a:prstGeom>
        </p:spPr>
        <p:txBody>
          <a:bodyPr/>
          <a:lstStyle>
            <a:lvl1pPr marL="359824" indent="-359824">
              <a:defRPr sz="2667">
                <a:solidFill>
                  <a:srgbClr val="595959"/>
                </a:solidFill>
                <a:latin typeface="Georgia" pitchFamily="18" charset="0"/>
              </a:defRPr>
            </a:lvl1pPr>
            <a:lvl2pPr marL="838179" indent="-228594">
              <a:buFont typeface="Arial" pitchFamily="34" charset="0"/>
              <a:buChar char="•"/>
              <a:defRPr sz="2667">
                <a:solidFill>
                  <a:srgbClr val="595959"/>
                </a:solidFill>
                <a:latin typeface="Georgia" pitchFamily="18" charset="0"/>
              </a:defRPr>
            </a:lvl2pPr>
            <a:lvl3pPr marL="1557828" indent="-338658">
              <a:defRPr sz="2667">
                <a:solidFill>
                  <a:srgbClr val="595959"/>
                </a:solidFill>
                <a:latin typeface="Georgia" pitchFamily="18" charset="0"/>
              </a:defRPr>
            </a:lvl3pPr>
            <a:lvl4pPr marL="2152597" indent="-323843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4pPr>
            <a:lvl5pPr marL="2745249" indent="-306910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6192011" y="2612910"/>
            <a:ext cx="4800533" cy="3504389"/>
          </a:xfrm>
          <a:prstGeom prst="rect">
            <a:avLst/>
          </a:prstGeom>
        </p:spPr>
        <p:txBody>
          <a:bodyPr/>
          <a:lstStyle>
            <a:lvl1pPr marL="359824" indent="-359824"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838179" indent="-228594">
              <a:buFont typeface="Arial" pitchFamily="34" charset="0"/>
              <a:buChar char="•"/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557828" indent="-338658">
              <a:defRPr sz="2667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2152597" indent="-323843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745249" indent="-306910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1199456" y="1604797"/>
            <a:ext cx="8352928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nb-NO"/>
              <a:t>07.10.16</a:t>
            </a: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nb-NO"/>
              <a:t>Norges idrettsforbund og olympiske og paralympiske komité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517107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5" r:id="rId13"/>
    <p:sldLayoutId id="2147483666" r:id="rId14"/>
    <p:sldLayoutId id="2147483667" r:id="rId15"/>
    <p:sldLayoutId id="214748366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hyperlink" Target="https://www.idrettsforbundet.no/idrettskretser/oslo-idrettskrets/kalender" TargetMode="Externa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image" Target="../media/image5.png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lubbh&#229;ndboken.no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drettskurs.nif.no/pages/www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Toneholm.dagsvold@idrettsforbundet.no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idrettsforbundet.no/om-nif/idretten-vil-2019-2023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rett.no/tema/lover/Sider/Lovnorm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idrettsforbundet.no/klubbadmin/nyheter/samordnet-rapportering-2021/" TargetMode="External"/><Relationship Id="rId4" Type="http://schemas.openxmlformats.org/officeDocument/2006/relationships/hyperlink" Target="https://ka.nif.no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2023530"/>
            <a:ext cx="9144000" cy="2387600"/>
          </a:xfrm>
        </p:spPr>
        <p:txBody>
          <a:bodyPr/>
          <a:lstStyle/>
          <a:p>
            <a:r>
              <a:rPr lang="nb-NO" dirty="0">
                <a:cs typeface="Calibri Light"/>
              </a:rPr>
              <a:t>Klubbutvikling</a:t>
            </a:r>
            <a:r>
              <a:rPr lang="en-US" dirty="0">
                <a:cs typeface="Calibri Light"/>
              </a:rPr>
              <a:t> og </a:t>
            </a:r>
            <a:r>
              <a:rPr lang="nb-NO" dirty="0">
                <a:cs typeface="Calibri Light"/>
              </a:rPr>
              <a:t>rekruttering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4976827"/>
            <a:ext cx="9144000" cy="1655762"/>
          </a:xfrm>
        </p:spPr>
        <p:txBody>
          <a:bodyPr/>
          <a:lstStyle/>
          <a:p>
            <a:r>
              <a:rPr lang="en-US" dirty="0"/>
              <a:t>Oslo Idrettskrets 28. April 2021 </a:t>
            </a:r>
          </a:p>
          <a:p>
            <a:r>
              <a:rPr lang="en-US" dirty="0"/>
              <a:t>Norges </a:t>
            </a:r>
            <a:r>
              <a:rPr lang="nb-NO" dirty="0"/>
              <a:t>Hundekjørerforbund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ECF62BD-7B04-4098-8EE9-14DF02174B29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6" name="Picture 2" descr="Oslo Idrettskrets">
            <a:extLst>
              <a:ext uri="{FF2B5EF4-FFF2-40B4-BE49-F238E27FC236}">
                <a16:creationId xmlns:a16="http://schemas.microsoft.com/office/drawing/2014/main" id="{7716CE2F-9439-4536-914C-D7677AB0D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89824"/>
            <a:ext cx="1692338" cy="102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D42B17A-A6A4-4414-99B9-3BF55DC53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8" y="225411"/>
            <a:ext cx="3740726" cy="83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124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554025"/>
              </p:ext>
            </p:extLst>
          </p:nvPr>
        </p:nvGraphicFramePr>
        <p:xfrm>
          <a:off x="691017" y="941784"/>
          <a:ext cx="11046595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290" name="Tittel 1"/>
          <p:cNvSpPr>
            <a:spLocks noGrp="1"/>
          </p:cNvSpPr>
          <p:nvPr>
            <p:ph type="ctrTitle"/>
          </p:nvPr>
        </p:nvSpPr>
        <p:spPr>
          <a:xfrm>
            <a:off x="155359" y="186265"/>
            <a:ext cx="4532532" cy="654163"/>
          </a:xfrm>
        </p:spPr>
        <p:txBody>
          <a:bodyPr>
            <a:normAutofit fontScale="90000"/>
          </a:bodyPr>
          <a:lstStyle/>
          <a:p>
            <a:pPr algn="l"/>
            <a:r>
              <a:rPr lang="nb-NO" altLang="nb-NO" dirty="0">
                <a:solidFill>
                  <a:schemeClr val="tx1"/>
                </a:solidFill>
                <a:latin typeface="+mj-lt"/>
                <a:cs typeface="Arial"/>
              </a:rPr>
              <a:t>Idrettens organisering</a:t>
            </a:r>
            <a:br>
              <a:rPr lang="nb-NO" altLang="nb-NO" dirty="0">
                <a:solidFill>
                  <a:schemeClr val="tx1"/>
                </a:solidFill>
                <a:latin typeface="+mj-lt"/>
              </a:rPr>
            </a:br>
            <a:r>
              <a:rPr lang="nb-NO" altLang="nb-NO" sz="1300" dirty="0">
                <a:solidFill>
                  <a:schemeClr val="tx1"/>
                </a:solidFill>
                <a:latin typeface="+mj-lt"/>
                <a:cs typeface="Arial"/>
              </a:rPr>
              <a:t>Eksempel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73E3EB2-CA2F-4D57-9CBF-E1650231C1C9}"/>
              </a:ext>
            </a:extLst>
          </p:cNvPr>
          <p:cNvSpPr/>
          <p:nvPr/>
        </p:nvSpPr>
        <p:spPr>
          <a:xfrm>
            <a:off x="5974814" y="3244333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EA866C35-4ADE-48D6-8CE7-D5233A063F25}"/>
              </a:ext>
            </a:extLst>
          </p:cNvPr>
          <p:cNvSpPr txBox="1"/>
          <p:nvPr/>
        </p:nvSpPr>
        <p:spPr>
          <a:xfrm>
            <a:off x="5985050" y="2978211"/>
            <a:ext cx="721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Medlem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6012155D-B811-48B6-89EE-FE8063457A50}"/>
              </a:ext>
            </a:extLst>
          </p:cNvPr>
          <p:cNvSpPr txBox="1"/>
          <p:nvPr/>
        </p:nvSpPr>
        <p:spPr>
          <a:xfrm>
            <a:off x="5856526" y="2638082"/>
            <a:ext cx="721952" cy="215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Årsmøte</a:t>
            </a:r>
          </a:p>
        </p:txBody>
      </p:sp>
      <p:sp>
        <p:nvSpPr>
          <p:cNvPr id="5" name="Pil: femkant 4">
            <a:extLst>
              <a:ext uri="{FF2B5EF4-FFF2-40B4-BE49-F238E27FC236}">
                <a16:creationId xmlns:a16="http://schemas.microsoft.com/office/drawing/2014/main" id="{0102D9DB-548F-404F-9DB7-C57E996B5B79}"/>
              </a:ext>
            </a:extLst>
          </p:cNvPr>
          <p:cNvSpPr/>
          <p:nvPr/>
        </p:nvSpPr>
        <p:spPr>
          <a:xfrm>
            <a:off x="241478" y="1317555"/>
            <a:ext cx="3031313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Staten/Kulturdepartementet</a:t>
            </a:r>
          </a:p>
        </p:txBody>
      </p:sp>
      <p:sp>
        <p:nvSpPr>
          <p:cNvPr id="11" name="Pil: femkant 10">
            <a:extLst>
              <a:ext uri="{FF2B5EF4-FFF2-40B4-BE49-F238E27FC236}">
                <a16:creationId xmlns:a16="http://schemas.microsoft.com/office/drawing/2014/main" id="{339FA9E2-BAA5-45F0-BC0B-1FCF2A4BD88D}"/>
              </a:ext>
            </a:extLst>
          </p:cNvPr>
          <p:cNvSpPr/>
          <p:nvPr/>
        </p:nvSpPr>
        <p:spPr>
          <a:xfrm>
            <a:off x="241478" y="2161899"/>
            <a:ext cx="3031313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Fylkeskommune</a:t>
            </a:r>
          </a:p>
        </p:txBody>
      </p:sp>
      <p:sp>
        <p:nvSpPr>
          <p:cNvPr id="12" name="Pil: femkant 11">
            <a:extLst>
              <a:ext uri="{FF2B5EF4-FFF2-40B4-BE49-F238E27FC236}">
                <a16:creationId xmlns:a16="http://schemas.microsoft.com/office/drawing/2014/main" id="{B5E11751-E2E6-4652-A6E3-1B29A287020A}"/>
              </a:ext>
            </a:extLst>
          </p:cNvPr>
          <p:cNvSpPr/>
          <p:nvPr/>
        </p:nvSpPr>
        <p:spPr>
          <a:xfrm>
            <a:off x="241479" y="3006243"/>
            <a:ext cx="3031312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Kommune/Bydel</a:t>
            </a:r>
          </a:p>
        </p:txBody>
      </p:sp>
      <p:sp>
        <p:nvSpPr>
          <p:cNvPr id="14" name="Pil: femkant 13">
            <a:extLst>
              <a:ext uri="{FF2B5EF4-FFF2-40B4-BE49-F238E27FC236}">
                <a16:creationId xmlns:a16="http://schemas.microsoft.com/office/drawing/2014/main" id="{1C3B0A64-363D-4BC8-A44C-0715393BE842}"/>
              </a:ext>
            </a:extLst>
          </p:cNvPr>
          <p:cNvSpPr/>
          <p:nvPr/>
        </p:nvSpPr>
        <p:spPr>
          <a:xfrm>
            <a:off x="9384912" y="2638081"/>
            <a:ext cx="2718011" cy="523795"/>
          </a:xfrm>
          <a:prstGeom prst="homePlate">
            <a:avLst>
              <a:gd name="adj" fmla="val 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Europeisk særforbund</a:t>
            </a:r>
          </a:p>
        </p:txBody>
      </p:sp>
      <p:sp>
        <p:nvSpPr>
          <p:cNvPr id="21" name="Pil: femkant 20">
            <a:extLst>
              <a:ext uri="{FF2B5EF4-FFF2-40B4-BE49-F238E27FC236}">
                <a16:creationId xmlns:a16="http://schemas.microsoft.com/office/drawing/2014/main" id="{DCC053FC-D45D-41A9-AE13-36218EAB1BD3}"/>
              </a:ext>
            </a:extLst>
          </p:cNvPr>
          <p:cNvSpPr/>
          <p:nvPr/>
        </p:nvSpPr>
        <p:spPr>
          <a:xfrm>
            <a:off x="9367318" y="1644637"/>
            <a:ext cx="2735607" cy="863075"/>
          </a:xfrm>
          <a:prstGeom prst="homePlate">
            <a:avLst>
              <a:gd name="adj" fmla="val 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Interkontinentale særforbund</a:t>
            </a:r>
          </a:p>
        </p:txBody>
      </p:sp>
      <p:sp>
        <p:nvSpPr>
          <p:cNvPr id="24" name="Pil: femkant 23">
            <a:extLst>
              <a:ext uri="{FF2B5EF4-FFF2-40B4-BE49-F238E27FC236}">
                <a16:creationId xmlns:a16="http://schemas.microsoft.com/office/drawing/2014/main" id="{62865807-7F5E-4A85-A64E-404429F8CD5E}"/>
              </a:ext>
            </a:extLst>
          </p:cNvPr>
          <p:cNvSpPr/>
          <p:nvPr/>
        </p:nvSpPr>
        <p:spPr>
          <a:xfrm>
            <a:off x="4967786" y="380256"/>
            <a:ext cx="2756481" cy="553672"/>
          </a:xfrm>
          <a:prstGeom prst="homePlate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WADA – IPC - IOC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3531CC49-CFDC-41A3-B10D-B31EF6A4BF36}"/>
              </a:ext>
            </a:extLst>
          </p:cNvPr>
          <p:cNvSpPr txBox="1"/>
          <p:nvPr/>
        </p:nvSpPr>
        <p:spPr>
          <a:xfrm>
            <a:off x="241478" y="3684984"/>
            <a:ext cx="3031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Staten/kulturdepartementet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Tippemidler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Grunnstøtte NIF/særforbund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- LAM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- Anleggsmidler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- Utviklingsmidler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B45D23E6-0D65-413E-9D7E-9A82FDA811CC}"/>
              </a:ext>
            </a:extLst>
          </p:cNvPr>
          <p:cNvSpPr txBox="1"/>
          <p:nvPr/>
        </p:nvSpPr>
        <p:spPr>
          <a:xfrm>
            <a:off x="3722328" y="3621521"/>
            <a:ext cx="1931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Fylkeskommunen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Anlegg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F081D09-238A-4EB8-AA3B-56685414F582}"/>
              </a:ext>
            </a:extLst>
          </p:cNvPr>
          <p:cNvSpPr txBox="1"/>
          <p:nvPr/>
        </p:nvSpPr>
        <p:spPr>
          <a:xfrm>
            <a:off x="6102993" y="3621521"/>
            <a:ext cx="1931127" cy="16619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Kommune/bydel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Kommunale tilskudd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Samarbeid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Utvikling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Inkludering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Kompetanse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59EE713-BB1D-4C7B-9853-AA81C6769D4F}"/>
              </a:ext>
            </a:extLst>
          </p:cNvPr>
          <p:cNvSpPr txBox="1"/>
          <p:nvPr/>
        </p:nvSpPr>
        <p:spPr>
          <a:xfrm>
            <a:off x="8483658" y="3613665"/>
            <a:ext cx="34668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Oslo Idrettskrets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Anleggsutvikling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Fordeling av tilskudd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Tildeling av treningstid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Bydelssamarbeid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Aktivitetsguide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Lov og orden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Utvikling av idrettslagene</a:t>
            </a:r>
          </a:p>
          <a:p>
            <a:pPr lvl="0" defTabSz="914400"/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nb-NO" sz="1200" i="1" dirty="0">
                <a:solidFill>
                  <a:prstClr val="black"/>
                </a:solidFill>
              </a:rPr>
              <a:t>Nabolagsklubber </a:t>
            </a:r>
          </a:p>
          <a:p>
            <a:pPr lvl="0" defTabSz="914400"/>
            <a:r>
              <a:rPr lang="nb-NO" sz="1200" dirty="0">
                <a:solidFill>
                  <a:prstClr val="black"/>
                </a:solidFill>
              </a:rPr>
              <a:t>	Inkludering</a:t>
            </a: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Paraidrett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Unge ledere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Klubbutvikling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Folkehelse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nb-NO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 på dagtid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60 pluss</a:t>
            </a:r>
            <a:endParaRPr kumimoji="0" lang="nb-NO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lassholder for bunntekst 4">
            <a:extLst>
              <a:ext uri="{FF2B5EF4-FFF2-40B4-BE49-F238E27FC236}">
                <a16:creationId xmlns:a16="http://schemas.microsoft.com/office/drawing/2014/main" id="{7DAD9A37-7597-4073-ADBC-54D3B9A9D07F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pic>
        <p:nvPicPr>
          <p:cNvPr id="23" name="Picture 4" descr="Bilderesultater for oslo idrettskrets logo">
            <a:extLst>
              <a:ext uri="{FF2B5EF4-FFF2-40B4-BE49-F238E27FC236}">
                <a16:creationId xmlns:a16="http://schemas.microsoft.com/office/drawing/2014/main" id="{5F4B9A6B-AF22-4BEC-833F-AFE78E7AE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8D62A4D9-3172-4B4C-90DA-BAEFAA6A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060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21" grpId="0" animBg="1"/>
      <p:bldP spid="24" grpId="0" animBg="1"/>
      <p:bldP spid="15" grpId="0"/>
      <p:bldP spid="17" grpId="0"/>
      <p:bldP spid="18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465989"/>
              </p:ext>
            </p:extLst>
          </p:nvPr>
        </p:nvGraphicFramePr>
        <p:xfrm>
          <a:off x="691017" y="941784"/>
          <a:ext cx="11046595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290" name="Tittel 1"/>
          <p:cNvSpPr>
            <a:spLocks noGrp="1"/>
          </p:cNvSpPr>
          <p:nvPr>
            <p:ph type="ctrTitle"/>
          </p:nvPr>
        </p:nvSpPr>
        <p:spPr>
          <a:xfrm>
            <a:off x="155359" y="186265"/>
            <a:ext cx="4532532" cy="654163"/>
          </a:xfrm>
        </p:spPr>
        <p:txBody>
          <a:bodyPr>
            <a:normAutofit fontScale="90000"/>
          </a:bodyPr>
          <a:lstStyle/>
          <a:p>
            <a:pPr algn="l"/>
            <a:r>
              <a:rPr lang="nb-NO" altLang="nb-NO" dirty="0">
                <a:solidFill>
                  <a:schemeClr val="tx1"/>
                </a:solidFill>
                <a:latin typeface="+mj-lt"/>
                <a:cs typeface="Arial"/>
              </a:rPr>
              <a:t>Idrettens organisering</a:t>
            </a:r>
            <a:br>
              <a:rPr lang="nb-NO" altLang="nb-NO" dirty="0">
                <a:solidFill>
                  <a:schemeClr val="tx1"/>
                </a:solidFill>
                <a:latin typeface="+mj-lt"/>
              </a:rPr>
            </a:br>
            <a:r>
              <a:rPr lang="nb-NO" altLang="nb-NO" sz="1300" dirty="0">
                <a:solidFill>
                  <a:schemeClr val="tx1"/>
                </a:solidFill>
                <a:latin typeface="+mj-lt"/>
                <a:cs typeface="Arial"/>
              </a:rPr>
              <a:t>Eksempel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73E3EB2-CA2F-4D57-9CBF-E1650231C1C9}"/>
              </a:ext>
            </a:extLst>
          </p:cNvPr>
          <p:cNvSpPr/>
          <p:nvPr/>
        </p:nvSpPr>
        <p:spPr>
          <a:xfrm>
            <a:off x="5974814" y="3244333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EA866C35-4ADE-48D6-8CE7-D5233A063F25}"/>
              </a:ext>
            </a:extLst>
          </p:cNvPr>
          <p:cNvSpPr txBox="1"/>
          <p:nvPr/>
        </p:nvSpPr>
        <p:spPr>
          <a:xfrm>
            <a:off x="5985050" y="2978211"/>
            <a:ext cx="721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Medlem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6012155D-B811-48B6-89EE-FE8063457A50}"/>
              </a:ext>
            </a:extLst>
          </p:cNvPr>
          <p:cNvSpPr txBox="1"/>
          <p:nvPr/>
        </p:nvSpPr>
        <p:spPr>
          <a:xfrm>
            <a:off x="5856526" y="2638082"/>
            <a:ext cx="721952" cy="215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Årsmøte</a:t>
            </a:r>
          </a:p>
        </p:txBody>
      </p:sp>
      <p:sp>
        <p:nvSpPr>
          <p:cNvPr id="5" name="Pil: femkant 4">
            <a:extLst>
              <a:ext uri="{FF2B5EF4-FFF2-40B4-BE49-F238E27FC236}">
                <a16:creationId xmlns:a16="http://schemas.microsoft.com/office/drawing/2014/main" id="{0102D9DB-548F-404F-9DB7-C57E996B5B79}"/>
              </a:ext>
            </a:extLst>
          </p:cNvPr>
          <p:cNvSpPr/>
          <p:nvPr/>
        </p:nvSpPr>
        <p:spPr>
          <a:xfrm>
            <a:off x="241478" y="1317555"/>
            <a:ext cx="3031313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Staten/Kulturdepartementet</a:t>
            </a:r>
          </a:p>
        </p:txBody>
      </p:sp>
      <p:sp>
        <p:nvSpPr>
          <p:cNvPr id="11" name="Pil: femkant 10">
            <a:extLst>
              <a:ext uri="{FF2B5EF4-FFF2-40B4-BE49-F238E27FC236}">
                <a16:creationId xmlns:a16="http://schemas.microsoft.com/office/drawing/2014/main" id="{339FA9E2-BAA5-45F0-BC0B-1FCF2A4BD88D}"/>
              </a:ext>
            </a:extLst>
          </p:cNvPr>
          <p:cNvSpPr/>
          <p:nvPr/>
        </p:nvSpPr>
        <p:spPr>
          <a:xfrm>
            <a:off x="241478" y="2161899"/>
            <a:ext cx="3031313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Fylkeskommune</a:t>
            </a:r>
          </a:p>
        </p:txBody>
      </p:sp>
      <p:sp>
        <p:nvSpPr>
          <p:cNvPr id="12" name="Pil: femkant 11">
            <a:extLst>
              <a:ext uri="{FF2B5EF4-FFF2-40B4-BE49-F238E27FC236}">
                <a16:creationId xmlns:a16="http://schemas.microsoft.com/office/drawing/2014/main" id="{B5E11751-E2E6-4652-A6E3-1B29A287020A}"/>
              </a:ext>
            </a:extLst>
          </p:cNvPr>
          <p:cNvSpPr/>
          <p:nvPr/>
        </p:nvSpPr>
        <p:spPr>
          <a:xfrm>
            <a:off x="241479" y="3006243"/>
            <a:ext cx="3031312" cy="476183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Kommune/Bydel</a:t>
            </a:r>
          </a:p>
        </p:txBody>
      </p:sp>
      <p:sp>
        <p:nvSpPr>
          <p:cNvPr id="14" name="Pil: femkant 13">
            <a:extLst>
              <a:ext uri="{FF2B5EF4-FFF2-40B4-BE49-F238E27FC236}">
                <a16:creationId xmlns:a16="http://schemas.microsoft.com/office/drawing/2014/main" id="{1C3B0A64-363D-4BC8-A44C-0715393BE842}"/>
              </a:ext>
            </a:extLst>
          </p:cNvPr>
          <p:cNvSpPr/>
          <p:nvPr/>
        </p:nvSpPr>
        <p:spPr>
          <a:xfrm>
            <a:off x="9384912" y="2638081"/>
            <a:ext cx="2718011" cy="523795"/>
          </a:xfrm>
          <a:prstGeom prst="homePlate">
            <a:avLst>
              <a:gd name="adj" fmla="val 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Europeisk særforbund</a:t>
            </a:r>
          </a:p>
        </p:txBody>
      </p:sp>
      <p:sp>
        <p:nvSpPr>
          <p:cNvPr id="21" name="Pil: femkant 20">
            <a:extLst>
              <a:ext uri="{FF2B5EF4-FFF2-40B4-BE49-F238E27FC236}">
                <a16:creationId xmlns:a16="http://schemas.microsoft.com/office/drawing/2014/main" id="{DCC053FC-D45D-41A9-AE13-36218EAB1BD3}"/>
              </a:ext>
            </a:extLst>
          </p:cNvPr>
          <p:cNvSpPr/>
          <p:nvPr/>
        </p:nvSpPr>
        <p:spPr>
          <a:xfrm>
            <a:off x="9367318" y="1644637"/>
            <a:ext cx="2735607" cy="863075"/>
          </a:xfrm>
          <a:prstGeom prst="homePlate">
            <a:avLst>
              <a:gd name="adj" fmla="val 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Interkontinentale særforbund</a:t>
            </a:r>
          </a:p>
        </p:txBody>
      </p:sp>
      <p:sp>
        <p:nvSpPr>
          <p:cNvPr id="24" name="Pil: femkant 23">
            <a:extLst>
              <a:ext uri="{FF2B5EF4-FFF2-40B4-BE49-F238E27FC236}">
                <a16:creationId xmlns:a16="http://schemas.microsoft.com/office/drawing/2014/main" id="{62865807-7F5E-4A85-A64E-404429F8CD5E}"/>
              </a:ext>
            </a:extLst>
          </p:cNvPr>
          <p:cNvSpPr/>
          <p:nvPr/>
        </p:nvSpPr>
        <p:spPr>
          <a:xfrm>
            <a:off x="4967786" y="380256"/>
            <a:ext cx="2756481" cy="553672"/>
          </a:xfrm>
          <a:prstGeom prst="homePlate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WADA – IPC - IOC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3531CC49-CFDC-41A3-B10D-B31EF6A4BF36}"/>
              </a:ext>
            </a:extLst>
          </p:cNvPr>
          <p:cNvSpPr txBox="1"/>
          <p:nvPr/>
        </p:nvSpPr>
        <p:spPr>
          <a:xfrm>
            <a:off x="241478" y="3684984"/>
            <a:ext cx="3031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Staten/kulturdepartementet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Tippemidler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Grunnstøtte NIF/særforbund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- LAM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	- Anleggsmidler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- Utviklingsmidler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B45D23E6-0D65-413E-9D7E-9A82FDA811CC}"/>
              </a:ext>
            </a:extLst>
          </p:cNvPr>
          <p:cNvSpPr txBox="1"/>
          <p:nvPr/>
        </p:nvSpPr>
        <p:spPr>
          <a:xfrm>
            <a:off x="3722328" y="3621521"/>
            <a:ext cx="1931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Fylkeskommunen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Anlegg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F081D09-238A-4EB8-AA3B-56685414F582}"/>
              </a:ext>
            </a:extLst>
          </p:cNvPr>
          <p:cNvSpPr txBox="1"/>
          <p:nvPr/>
        </p:nvSpPr>
        <p:spPr>
          <a:xfrm>
            <a:off x="6102993" y="3621521"/>
            <a:ext cx="1931127" cy="16619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Kommune/bydel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Kommunale tilskudd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Samarbeid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Utvikling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Inkludering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Kompetanse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859EE713-BB1D-4C7B-9853-AA81C6769D4F}"/>
              </a:ext>
            </a:extLst>
          </p:cNvPr>
          <p:cNvSpPr txBox="1"/>
          <p:nvPr/>
        </p:nvSpPr>
        <p:spPr>
          <a:xfrm>
            <a:off x="8483658" y="3613665"/>
            <a:ext cx="34668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Oslo Idrettskrets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Politikk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Anleggsutvikling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Fordeling av tilskudd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Tildeling av treningstid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Bydelssamarbeid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Aktivitetsguide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Lov og orden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Utvikling av idrettslagene</a:t>
            </a:r>
          </a:p>
          <a:p>
            <a:pPr lvl="0" defTabSz="914400"/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nb-NO" sz="1200" dirty="0">
                <a:solidFill>
                  <a:prstClr val="black"/>
                </a:solidFill>
              </a:rPr>
              <a:t>Nabolagsklubber </a:t>
            </a:r>
          </a:p>
          <a:p>
            <a:pPr lvl="0" defTabSz="914400"/>
            <a:r>
              <a:rPr lang="nb-NO" sz="1200" dirty="0">
                <a:solidFill>
                  <a:prstClr val="black"/>
                </a:solidFill>
              </a:rPr>
              <a:t>	Inkludering</a:t>
            </a: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Paraidrett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Unge ledere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Klubbutvikling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Folkehelse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Aktiv på dagtid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60 pluss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lassholder for bunntekst 4">
            <a:extLst>
              <a:ext uri="{FF2B5EF4-FFF2-40B4-BE49-F238E27FC236}">
                <a16:creationId xmlns:a16="http://schemas.microsoft.com/office/drawing/2014/main" id="{7DAD9A37-7597-4073-ADBC-54D3B9A9D07F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sp>
        <p:nvSpPr>
          <p:cNvPr id="20" name="Alternativ prosess 19">
            <a:extLst>
              <a:ext uri="{FF2B5EF4-FFF2-40B4-BE49-F238E27FC236}">
                <a16:creationId xmlns:a16="http://schemas.microsoft.com/office/drawing/2014/main" id="{62EAE68A-6F03-4457-B81D-ACB5516373DA}"/>
              </a:ext>
            </a:extLst>
          </p:cNvPr>
          <p:cNvSpPr/>
          <p:nvPr/>
        </p:nvSpPr>
        <p:spPr>
          <a:xfrm>
            <a:off x="7124700" y="3696125"/>
            <a:ext cx="4917729" cy="3010027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3200" dirty="0">
                <a:solidFill>
                  <a:srgbClr val="00B050"/>
                </a:solidFill>
              </a:rPr>
              <a:t>Aktivitet</a:t>
            </a:r>
          </a:p>
          <a:p>
            <a:pPr defTabSz="914377"/>
            <a:r>
              <a:rPr lang="nb-NO" sz="3200" dirty="0">
                <a:solidFill>
                  <a:prstClr val="black"/>
                </a:solidFill>
              </a:rPr>
              <a:t>- Kamp- og konkurranseregler</a:t>
            </a:r>
          </a:p>
          <a:p>
            <a:pPr defTabSz="914377"/>
            <a:r>
              <a:rPr lang="nb-NO" sz="3200" dirty="0">
                <a:solidFill>
                  <a:prstClr val="black"/>
                </a:solidFill>
              </a:rPr>
              <a:t>- Sportslige utvikling</a:t>
            </a:r>
          </a:p>
          <a:p>
            <a:pPr defTabSz="914377"/>
            <a:r>
              <a:rPr lang="nb-NO" sz="3200" dirty="0">
                <a:solidFill>
                  <a:prstClr val="black"/>
                </a:solidFill>
              </a:rPr>
              <a:t>- Trenerkurs/dommerkurs</a:t>
            </a:r>
          </a:p>
        </p:txBody>
      </p:sp>
      <p:sp>
        <p:nvSpPr>
          <p:cNvPr id="22" name="Alternativ prosess 21">
            <a:extLst>
              <a:ext uri="{FF2B5EF4-FFF2-40B4-BE49-F238E27FC236}">
                <a16:creationId xmlns:a16="http://schemas.microsoft.com/office/drawing/2014/main" id="{A089B6B0-5AB5-4664-A7CE-261944C1FE1F}"/>
              </a:ext>
            </a:extLst>
          </p:cNvPr>
          <p:cNvSpPr/>
          <p:nvPr/>
        </p:nvSpPr>
        <p:spPr>
          <a:xfrm>
            <a:off x="189594" y="3684984"/>
            <a:ext cx="5030106" cy="3045697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3200" dirty="0">
                <a:solidFill>
                  <a:srgbClr val="FF0000"/>
                </a:solidFill>
              </a:rPr>
              <a:t>Ytre rammer</a:t>
            </a:r>
          </a:p>
          <a:p>
            <a:pPr marL="342900" indent="-342900" defTabSz="914377">
              <a:buFontTx/>
              <a:buChar char="-"/>
            </a:pPr>
            <a:r>
              <a:rPr lang="nb-NO" sz="3200" dirty="0">
                <a:solidFill>
                  <a:prstClr val="black"/>
                </a:solidFill>
              </a:rPr>
              <a:t>Felles lover og regler</a:t>
            </a:r>
          </a:p>
          <a:p>
            <a:pPr marL="342900" indent="-342900" defTabSz="914377">
              <a:buFontTx/>
              <a:buChar char="-"/>
            </a:pPr>
            <a:r>
              <a:rPr lang="nb-NO" sz="3200" dirty="0">
                <a:solidFill>
                  <a:prstClr val="black"/>
                </a:solidFill>
              </a:rPr>
              <a:t>Organisasjonsutvikling, anleggsutvikling, kompetanseutvikling</a:t>
            </a:r>
          </a:p>
          <a:p>
            <a:pPr marL="342900" indent="-342900" defTabSz="914377">
              <a:buFontTx/>
              <a:buChar char="-"/>
            </a:pPr>
            <a:r>
              <a:rPr lang="nb-NO" sz="3200" dirty="0">
                <a:solidFill>
                  <a:prstClr val="black"/>
                </a:solidFill>
              </a:rPr>
              <a:t>På tvers av idrettene</a:t>
            </a:r>
          </a:p>
        </p:txBody>
      </p:sp>
      <p:pic>
        <p:nvPicPr>
          <p:cNvPr id="23" name="Picture 4" descr="Bilderesultater for oslo idrettskrets logo">
            <a:extLst>
              <a:ext uri="{FF2B5EF4-FFF2-40B4-BE49-F238E27FC236}">
                <a16:creationId xmlns:a16="http://schemas.microsoft.com/office/drawing/2014/main" id="{4699B425-BD79-4A83-B7FD-1619BF2C5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537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2191821" y="1412777"/>
            <a:ext cx="7024548" cy="4773277"/>
            <a:chOff x="1679869" y="1221525"/>
            <a:chExt cx="5268411" cy="3579956"/>
          </a:xfrm>
        </p:grpSpPr>
        <p:cxnSp>
          <p:nvCxnSpPr>
            <p:cNvPr id="29" name="Rett linje 28"/>
            <p:cNvCxnSpPr/>
            <p:nvPr/>
          </p:nvCxnSpPr>
          <p:spPr>
            <a:xfrm>
              <a:off x="4393406" y="1545432"/>
              <a:ext cx="0" cy="40838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kstSylinder 39"/>
            <p:cNvSpPr txBox="1"/>
            <p:nvPr/>
          </p:nvSpPr>
          <p:spPr>
            <a:xfrm>
              <a:off x="3887924" y="1221525"/>
              <a:ext cx="1080120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Årsmøtet</a:t>
              </a:r>
            </a:p>
          </p:txBody>
        </p:sp>
        <p:sp>
          <p:nvSpPr>
            <p:cNvPr id="41" name="TekstSylinder 40"/>
            <p:cNvSpPr txBox="1"/>
            <p:nvPr/>
          </p:nvSpPr>
          <p:spPr>
            <a:xfrm>
              <a:off x="3707904" y="1977684"/>
              <a:ext cx="1350150" cy="1146708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Hovedstyret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leder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nestleder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medlem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cxnSp>
          <p:nvCxnSpPr>
            <p:cNvPr id="45" name="Rett linje 44"/>
            <p:cNvCxnSpPr/>
            <p:nvPr/>
          </p:nvCxnSpPr>
          <p:spPr>
            <a:xfrm>
              <a:off x="4382692" y="1815704"/>
              <a:ext cx="17554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kstSylinder 45"/>
            <p:cNvSpPr txBox="1"/>
            <p:nvPr/>
          </p:nvSpPr>
          <p:spPr>
            <a:xfrm>
              <a:off x="5473972" y="1953817"/>
              <a:ext cx="1404156" cy="931216"/>
            </a:xfrm>
            <a:prstGeom prst="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Valgkomité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leder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2 medlemmer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sp>
          <p:nvSpPr>
            <p:cNvPr id="47" name="TekstSylinder 46"/>
            <p:cNvSpPr txBox="1"/>
            <p:nvPr/>
          </p:nvSpPr>
          <p:spPr>
            <a:xfrm>
              <a:off x="1679869" y="1956855"/>
              <a:ext cx="1479924" cy="715725"/>
            </a:xfrm>
            <a:prstGeom prst="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Kontrollutvalg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2 medlemmer</a:t>
              </a:r>
            </a:p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cxnSp>
          <p:nvCxnSpPr>
            <p:cNvPr id="48" name="Rett linje 47"/>
            <p:cNvCxnSpPr/>
            <p:nvPr/>
          </p:nvCxnSpPr>
          <p:spPr>
            <a:xfrm>
              <a:off x="2636241" y="1815704"/>
              <a:ext cx="177383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kstSylinder 48"/>
            <p:cNvSpPr txBox="1"/>
            <p:nvPr/>
          </p:nvSpPr>
          <p:spPr>
            <a:xfrm>
              <a:off x="4517994" y="4301248"/>
              <a:ext cx="1080120" cy="500233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Sledehunde-kjøring</a:t>
              </a:r>
            </a:p>
          </p:txBody>
        </p:sp>
        <p:sp>
          <p:nvSpPr>
            <p:cNvPr id="50" name="TekstSylinder 49"/>
            <p:cNvSpPr txBox="1"/>
            <p:nvPr/>
          </p:nvSpPr>
          <p:spPr>
            <a:xfrm>
              <a:off x="5814137" y="4301248"/>
              <a:ext cx="1134143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Arrangement</a:t>
              </a:r>
            </a:p>
          </p:txBody>
        </p:sp>
        <p:sp>
          <p:nvSpPr>
            <p:cNvPr id="51" name="TekstSylinder 50"/>
            <p:cNvSpPr txBox="1"/>
            <p:nvPr/>
          </p:nvSpPr>
          <p:spPr>
            <a:xfrm>
              <a:off x="3221850" y="4301248"/>
              <a:ext cx="1080120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Nordisk stil</a:t>
              </a:r>
            </a:p>
          </p:txBody>
        </p:sp>
        <p:sp>
          <p:nvSpPr>
            <p:cNvPr id="52" name="TekstSylinder 51"/>
            <p:cNvSpPr txBox="1"/>
            <p:nvPr/>
          </p:nvSpPr>
          <p:spPr>
            <a:xfrm>
              <a:off x="1871700" y="4301248"/>
              <a:ext cx="1080120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Barmark</a:t>
              </a:r>
            </a:p>
          </p:txBody>
        </p:sp>
        <p:cxnSp>
          <p:nvCxnSpPr>
            <p:cNvPr id="53" name="Rett linje 52"/>
            <p:cNvCxnSpPr/>
            <p:nvPr/>
          </p:nvCxnSpPr>
          <p:spPr>
            <a:xfrm flipH="1">
              <a:off x="4410075" y="3131344"/>
              <a:ext cx="0" cy="101560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/>
            <p:cNvCxnSpPr/>
            <p:nvPr/>
          </p:nvCxnSpPr>
          <p:spPr>
            <a:xfrm>
              <a:off x="2412206" y="4146947"/>
              <a:ext cx="383381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ett linje 66"/>
            <p:cNvCxnSpPr/>
            <p:nvPr/>
          </p:nvCxnSpPr>
          <p:spPr>
            <a:xfrm>
              <a:off x="6246019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linje 67"/>
            <p:cNvCxnSpPr/>
            <p:nvPr/>
          </p:nvCxnSpPr>
          <p:spPr>
            <a:xfrm>
              <a:off x="5004197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ett linje 68"/>
            <p:cNvCxnSpPr/>
            <p:nvPr/>
          </p:nvCxnSpPr>
          <p:spPr>
            <a:xfrm>
              <a:off x="3654029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/>
            <p:cNvCxnSpPr/>
            <p:nvPr/>
          </p:nvCxnSpPr>
          <p:spPr>
            <a:xfrm>
              <a:off x="2412206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Rett linje 25"/>
          <p:cNvCxnSpPr/>
          <p:nvPr/>
        </p:nvCxnSpPr>
        <p:spPr>
          <a:xfrm flipH="1">
            <a:off x="3444974" y="2215302"/>
            <a:ext cx="22009" cy="171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endCxn id="46" idx="0"/>
          </p:cNvCxnSpPr>
          <p:nvPr/>
        </p:nvCxnSpPr>
        <p:spPr>
          <a:xfrm>
            <a:off x="8136229" y="2183054"/>
            <a:ext cx="50500" cy="2061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5FD8B028-3B36-4A2E-83B9-07142E91D923}"/>
              </a:ext>
            </a:extLst>
          </p:cNvPr>
          <p:cNvSpPr txBox="1"/>
          <p:nvPr/>
        </p:nvSpPr>
        <p:spPr>
          <a:xfrm>
            <a:off x="276649" y="3051398"/>
            <a:ext cx="1710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11 årsmøtevalgte representanter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90DC9750-E79E-4006-8C48-383BF0EC1237}"/>
              </a:ext>
            </a:extLst>
          </p:cNvPr>
          <p:cNvSpPr txBox="1"/>
          <p:nvPr/>
        </p:nvSpPr>
        <p:spPr>
          <a:xfrm>
            <a:off x="276649" y="5517338"/>
            <a:ext cx="1941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0*/12 årsmøtevalgte representanter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1BD20845-C986-4E25-BD03-508F53A7B28B}"/>
              </a:ext>
            </a:extLst>
          </p:cNvPr>
          <p:cNvSpPr txBox="1"/>
          <p:nvPr/>
        </p:nvSpPr>
        <p:spPr>
          <a:xfrm>
            <a:off x="3168270" y="4938332"/>
            <a:ext cx="5135976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>
                <a:solidFill>
                  <a:schemeClr val="bg1"/>
                </a:solidFill>
              </a:rPr>
              <a:t>Grupper/grener/styreråd*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14BFC858-2E40-4D63-BBD7-8CD4EAC84F49}"/>
              </a:ext>
            </a:extLst>
          </p:cNvPr>
          <p:cNvSpPr txBox="1"/>
          <p:nvPr/>
        </p:nvSpPr>
        <p:spPr>
          <a:xfrm>
            <a:off x="2460" y="3935349"/>
            <a:ext cx="11963531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67" dirty="0">
                <a:solidFill>
                  <a:srgbClr val="FF0000"/>
                </a:solidFill>
                <a:latin typeface="Georgia" pitchFamily="18" charset="0"/>
              </a:rPr>
              <a:t>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33" name="Tittel 2">
            <a:extLst>
              <a:ext uri="{FF2B5EF4-FFF2-40B4-BE49-F238E27FC236}">
                <a16:creationId xmlns:a16="http://schemas.microsoft.com/office/drawing/2014/main" id="{837CB8D1-1797-4520-9143-7783395F08C9}"/>
              </a:ext>
            </a:extLst>
          </p:cNvPr>
          <p:cNvSpPr txBox="1">
            <a:spLocks/>
          </p:cNvSpPr>
          <p:nvPr/>
        </p:nvSpPr>
        <p:spPr bwMode="auto">
          <a:xfrm>
            <a:off x="1112332" y="500725"/>
            <a:ext cx="9439525" cy="1008063"/>
          </a:xfrm>
          <a:prstGeom prst="rect">
            <a:avLst/>
          </a:prstGeom>
        </p:spPr>
        <p:txBody>
          <a:bodyPr>
            <a:noAutofit/>
          </a:bodyPr>
          <a:lstStyle>
            <a:lvl1pPr eaLnBrk="0" hangingPunct="0">
              <a:defRPr sz="2400" baseline="0">
                <a:solidFill>
                  <a:srgbClr val="FF0000"/>
                </a:solidFill>
                <a:ea typeface="+mj-ea"/>
                <a:cs typeface="Arial" pitchFamily="34" charset="0"/>
              </a:defRPr>
            </a:lvl1pPr>
            <a:lvl2pPr algn="ctr" eaLnBrk="0" hangingPunct="0">
              <a:defRPr sz="3300">
                <a:latin typeface="Calibri" pitchFamily="34" charset="0"/>
              </a:defRPr>
            </a:lvl2pPr>
            <a:lvl3pPr algn="ctr" eaLnBrk="0" hangingPunct="0">
              <a:defRPr sz="3300">
                <a:latin typeface="Calibri" pitchFamily="34" charset="0"/>
              </a:defRPr>
            </a:lvl3pPr>
            <a:lvl4pPr algn="ctr" eaLnBrk="0" hangingPunct="0">
              <a:defRPr sz="3300">
                <a:latin typeface="Calibri" pitchFamily="34" charset="0"/>
              </a:defRPr>
            </a:lvl4pPr>
            <a:lvl5pPr algn="ctr" eaLnBrk="0" hangingPunct="0">
              <a:defRPr sz="3300">
                <a:latin typeface="Calibri" pitchFamily="34" charset="0"/>
              </a:defRPr>
            </a:lvl5pPr>
            <a:lvl6pPr marL="3429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6pPr>
            <a:lvl7pPr marL="6858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7pPr>
            <a:lvl8pPr marL="10287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8pPr>
            <a:lvl9pPr marL="13716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9pPr>
          </a:lstStyle>
          <a:p>
            <a:pPr algn="ctr"/>
            <a:r>
              <a:rPr lang="nb-NO" altLang="nb-NO" sz="3600" dirty="0">
                <a:solidFill>
                  <a:schemeClr val="tx1"/>
                </a:solidFill>
                <a:latin typeface="+mj-lt"/>
              </a:rPr>
              <a:t>Særidrettslag</a:t>
            </a:r>
          </a:p>
        </p:txBody>
      </p:sp>
      <p:pic>
        <p:nvPicPr>
          <p:cNvPr id="28" name="Picture 4" descr="Bilderesultater for oslo idrettskrets logo">
            <a:extLst>
              <a:ext uri="{FF2B5EF4-FFF2-40B4-BE49-F238E27FC236}">
                <a16:creationId xmlns:a16="http://schemas.microsoft.com/office/drawing/2014/main" id="{C9195007-703B-40B8-8675-BEACD8C34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Plassholder for bunntekst 4">
            <a:extLst>
              <a:ext uri="{FF2B5EF4-FFF2-40B4-BE49-F238E27FC236}">
                <a16:creationId xmlns:a16="http://schemas.microsoft.com/office/drawing/2014/main" id="{D88E6A12-1B45-44D0-9361-C9AC32F0B3D7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A033B5E5-4FE1-4982-97AB-E2BE363C980A}"/>
              </a:ext>
            </a:extLst>
          </p:cNvPr>
          <p:cNvSpPr/>
          <p:nvPr/>
        </p:nvSpPr>
        <p:spPr>
          <a:xfrm>
            <a:off x="1808922" y="1272209"/>
            <a:ext cx="7772395" cy="288234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38" name="Picture 4" descr="Bilderesultater for oslo idrettskrets logo">
            <a:extLst>
              <a:ext uri="{FF2B5EF4-FFF2-40B4-BE49-F238E27FC236}">
                <a16:creationId xmlns:a16="http://schemas.microsoft.com/office/drawing/2014/main" id="{72371C4A-D62F-4580-AB46-F881B3E2D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B8EBF943-BA54-47EF-A10F-11CCAD37A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662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2191821" y="1412777"/>
            <a:ext cx="6952519" cy="4773277"/>
            <a:chOff x="1679869" y="1221525"/>
            <a:chExt cx="5214389" cy="3579956"/>
          </a:xfrm>
        </p:grpSpPr>
        <p:cxnSp>
          <p:nvCxnSpPr>
            <p:cNvPr id="29" name="Rett linje 28"/>
            <p:cNvCxnSpPr/>
            <p:nvPr/>
          </p:nvCxnSpPr>
          <p:spPr>
            <a:xfrm>
              <a:off x="4393406" y="1545432"/>
              <a:ext cx="0" cy="40838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kstSylinder 39"/>
            <p:cNvSpPr txBox="1"/>
            <p:nvPr/>
          </p:nvSpPr>
          <p:spPr>
            <a:xfrm>
              <a:off x="3887924" y="1221525"/>
              <a:ext cx="1080120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Årsmøtet</a:t>
              </a:r>
            </a:p>
          </p:txBody>
        </p:sp>
        <p:sp>
          <p:nvSpPr>
            <p:cNvPr id="41" name="TekstSylinder 40"/>
            <p:cNvSpPr txBox="1"/>
            <p:nvPr/>
          </p:nvSpPr>
          <p:spPr>
            <a:xfrm>
              <a:off x="3707904" y="1977684"/>
              <a:ext cx="1350150" cy="1146708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Hovedstyret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leder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nestleder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medlem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cxnSp>
          <p:nvCxnSpPr>
            <p:cNvPr id="45" name="Rett linje 44"/>
            <p:cNvCxnSpPr/>
            <p:nvPr/>
          </p:nvCxnSpPr>
          <p:spPr>
            <a:xfrm>
              <a:off x="4382692" y="1815704"/>
              <a:ext cx="17554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kstSylinder 45"/>
            <p:cNvSpPr txBox="1"/>
            <p:nvPr/>
          </p:nvSpPr>
          <p:spPr>
            <a:xfrm>
              <a:off x="5473972" y="1953817"/>
              <a:ext cx="1404156" cy="931216"/>
            </a:xfrm>
            <a:prstGeom prst="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Valgkomité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leder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2 medlemmer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sp>
          <p:nvSpPr>
            <p:cNvPr id="47" name="TekstSylinder 46"/>
            <p:cNvSpPr txBox="1"/>
            <p:nvPr/>
          </p:nvSpPr>
          <p:spPr>
            <a:xfrm>
              <a:off x="1679869" y="1956855"/>
              <a:ext cx="1479924" cy="715725"/>
            </a:xfrm>
            <a:prstGeom prst="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Kontrollutvalg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2 medlemmer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1 varamedlem</a:t>
              </a:r>
            </a:p>
          </p:txBody>
        </p:sp>
        <p:cxnSp>
          <p:nvCxnSpPr>
            <p:cNvPr id="48" name="Rett linje 47"/>
            <p:cNvCxnSpPr/>
            <p:nvPr/>
          </p:nvCxnSpPr>
          <p:spPr>
            <a:xfrm>
              <a:off x="2636241" y="1815704"/>
              <a:ext cx="177383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kstSylinder 48"/>
            <p:cNvSpPr txBox="1"/>
            <p:nvPr/>
          </p:nvSpPr>
          <p:spPr>
            <a:xfrm>
              <a:off x="4517994" y="4301248"/>
              <a:ext cx="1080120" cy="500233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Turn-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gruppe</a:t>
              </a:r>
            </a:p>
          </p:txBody>
        </p:sp>
        <p:sp>
          <p:nvSpPr>
            <p:cNvPr id="50" name="TekstSylinder 49"/>
            <p:cNvSpPr txBox="1"/>
            <p:nvPr/>
          </p:nvSpPr>
          <p:spPr>
            <a:xfrm>
              <a:off x="5814138" y="4301248"/>
              <a:ext cx="1080120" cy="500233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Håndball-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gruppe</a:t>
              </a:r>
            </a:p>
          </p:txBody>
        </p:sp>
        <p:sp>
          <p:nvSpPr>
            <p:cNvPr id="51" name="TekstSylinder 50"/>
            <p:cNvSpPr txBox="1"/>
            <p:nvPr/>
          </p:nvSpPr>
          <p:spPr>
            <a:xfrm>
              <a:off x="3221850" y="4301248"/>
              <a:ext cx="1080120" cy="500233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Fotball-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gruppe</a:t>
              </a:r>
            </a:p>
          </p:txBody>
        </p:sp>
        <p:sp>
          <p:nvSpPr>
            <p:cNvPr id="52" name="TekstSylinder 51"/>
            <p:cNvSpPr txBox="1"/>
            <p:nvPr/>
          </p:nvSpPr>
          <p:spPr>
            <a:xfrm>
              <a:off x="1800512" y="4301248"/>
              <a:ext cx="1151308" cy="284742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b-NO" sz="1867" dirty="0">
                  <a:solidFill>
                    <a:prstClr val="black"/>
                  </a:solidFill>
                  <a:cs typeface="Arial" panose="020B0604020202020204" pitchFamily="34" charset="0"/>
                </a:rPr>
                <a:t>Hundekjøring</a:t>
              </a:r>
            </a:p>
          </p:txBody>
        </p:sp>
        <p:cxnSp>
          <p:nvCxnSpPr>
            <p:cNvPr id="53" name="Rett linje 52"/>
            <p:cNvCxnSpPr/>
            <p:nvPr/>
          </p:nvCxnSpPr>
          <p:spPr>
            <a:xfrm flipH="1">
              <a:off x="4410075" y="3131344"/>
              <a:ext cx="0" cy="101560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/>
            <p:cNvCxnSpPr/>
            <p:nvPr/>
          </p:nvCxnSpPr>
          <p:spPr>
            <a:xfrm>
              <a:off x="2412206" y="4146947"/>
              <a:ext cx="383381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ett linje 66"/>
            <p:cNvCxnSpPr/>
            <p:nvPr/>
          </p:nvCxnSpPr>
          <p:spPr>
            <a:xfrm>
              <a:off x="6246019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linje 67"/>
            <p:cNvCxnSpPr/>
            <p:nvPr/>
          </p:nvCxnSpPr>
          <p:spPr>
            <a:xfrm>
              <a:off x="5004197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ett linje 68"/>
            <p:cNvCxnSpPr/>
            <p:nvPr/>
          </p:nvCxnSpPr>
          <p:spPr>
            <a:xfrm>
              <a:off x="3654029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/>
            <p:cNvCxnSpPr/>
            <p:nvPr/>
          </p:nvCxnSpPr>
          <p:spPr>
            <a:xfrm>
              <a:off x="2412206" y="4146947"/>
              <a:ext cx="0" cy="1619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21"/>
            <p:cNvCxnSpPr/>
            <p:nvPr/>
          </p:nvCxnSpPr>
          <p:spPr>
            <a:xfrm>
              <a:off x="4410075" y="3543300"/>
              <a:ext cx="40481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kstSylinder 24"/>
            <p:cNvSpPr txBox="1"/>
            <p:nvPr/>
          </p:nvSpPr>
          <p:spPr>
            <a:xfrm>
              <a:off x="4842030" y="3327835"/>
              <a:ext cx="1422158" cy="500233"/>
            </a:xfrm>
            <a:prstGeom prst="rect">
              <a:avLst/>
            </a:prstGeom>
            <a:solidFill>
              <a:srgbClr val="00FFFF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Administrasjon</a:t>
              </a:r>
            </a:p>
            <a:p>
              <a:pPr algn="ctr">
                <a:defRPr/>
              </a:pPr>
              <a:r>
                <a:rPr lang="nb-NO" sz="1867">
                  <a:solidFill>
                    <a:prstClr val="black"/>
                  </a:solidFill>
                  <a:cs typeface="Arial" panose="020B0604020202020204" pitchFamily="34" charset="0"/>
                </a:rPr>
                <a:t>Daglig leder</a:t>
              </a:r>
            </a:p>
          </p:txBody>
        </p:sp>
      </p:grpSp>
      <p:cxnSp>
        <p:nvCxnSpPr>
          <p:cNvPr id="26" name="Rett linje 25"/>
          <p:cNvCxnSpPr/>
          <p:nvPr/>
        </p:nvCxnSpPr>
        <p:spPr>
          <a:xfrm flipH="1">
            <a:off x="3444974" y="2215302"/>
            <a:ext cx="22009" cy="1714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endCxn id="46" idx="0"/>
          </p:cNvCxnSpPr>
          <p:nvPr/>
        </p:nvCxnSpPr>
        <p:spPr>
          <a:xfrm>
            <a:off x="8136229" y="2183054"/>
            <a:ext cx="50500" cy="2061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il: venstre 38">
            <a:extLst>
              <a:ext uri="{FF2B5EF4-FFF2-40B4-BE49-F238E27FC236}">
                <a16:creationId xmlns:a16="http://schemas.microsoft.com/office/drawing/2014/main" id="{EB665363-E807-4D0C-ABE9-027FC9E2FECF}"/>
              </a:ext>
            </a:extLst>
          </p:cNvPr>
          <p:cNvSpPr/>
          <p:nvPr/>
        </p:nvSpPr>
        <p:spPr>
          <a:xfrm>
            <a:off x="8424260" y="4351623"/>
            <a:ext cx="397185" cy="28465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42" name="TekstSylinder 41">
            <a:extLst>
              <a:ext uri="{FF2B5EF4-FFF2-40B4-BE49-F238E27FC236}">
                <a16:creationId xmlns:a16="http://schemas.microsoft.com/office/drawing/2014/main" id="{C50C035E-C4E5-4A6A-9A87-314E4FC024CA}"/>
              </a:ext>
            </a:extLst>
          </p:cNvPr>
          <p:cNvSpPr txBox="1"/>
          <p:nvPr/>
        </p:nvSpPr>
        <p:spPr>
          <a:xfrm>
            <a:off x="8821444" y="4232787"/>
            <a:ext cx="1398140" cy="4154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sz="2100">
                <a:solidFill>
                  <a:srgbClr val="57585B"/>
                </a:solidFill>
                <a:latin typeface="Georgia"/>
              </a:rPr>
              <a:t>Utførende</a:t>
            </a:r>
            <a:endParaRPr lang="nb-NO" sz="2133">
              <a:solidFill>
                <a:srgbClr val="57585B"/>
              </a:solidFill>
              <a:latin typeface="Georgia" pitchFamily="18" charset="0"/>
            </a:endParaRPr>
          </a:p>
        </p:txBody>
      </p:sp>
      <p:sp>
        <p:nvSpPr>
          <p:cNvPr id="31" name="Tittel 2">
            <a:extLst>
              <a:ext uri="{FF2B5EF4-FFF2-40B4-BE49-F238E27FC236}">
                <a16:creationId xmlns:a16="http://schemas.microsoft.com/office/drawing/2014/main" id="{DD14706E-EBC7-468C-96B3-489ECF01BBB9}"/>
              </a:ext>
            </a:extLst>
          </p:cNvPr>
          <p:cNvSpPr txBox="1">
            <a:spLocks/>
          </p:cNvSpPr>
          <p:nvPr/>
        </p:nvSpPr>
        <p:spPr bwMode="auto">
          <a:xfrm>
            <a:off x="1112332" y="500725"/>
            <a:ext cx="9439525" cy="1008063"/>
          </a:xfrm>
          <a:prstGeom prst="rect">
            <a:avLst/>
          </a:prstGeom>
        </p:spPr>
        <p:txBody>
          <a:bodyPr>
            <a:noAutofit/>
          </a:bodyPr>
          <a:lstStyle>
            <a:lvl1pPr eaLnBrk="0" hangingPunct="0">
              <a:defRPr sz="2400" baseline="0">
                <a:solidFill>
                  <a:srgbClr val="FF0000"/>
                </a:solidFill>
                <a:ea typeface="+mj-ea"/>
                <a:cs typeface="Arial" pitchFamily="34" charset="0"/>
              </a:defRPr>
            </a:lvl1pPr>
            <a:lvl2pPr algn="ctr" eaLnBrk="0" hangingPunct="0">
              <a:defRPr sz="3300">
                <a:latin typeface="Calibri" pitchFamily="34" charset="0"/>
              </a:defRPr>
            </a:lvl2pPr>
            <a:lvl3pPr algn="ctr" eaLnBrk="0" hangingPunct="0">
              <a:defRPr sz="3300">
                <a:latin typeface="Calibri" pitchFamily="34" charset="0"/>
              </a:defRPr>
            </a:lvl3pPr>
            <a:lvl4pPr algn="ctr" eaLnBrk="0" hangingPunct="0">
              <a:defRPr sz="3300">
                <a:latin typeface="Calibri" pitchFamily="34" charset="0"/>
              </a:defRPr>
            </a:lvl4pPr>
            <a:lvl5pPr algn="ctr" eaLnBrk="0" hangingPunct="0">
              <a:defRPr sz="3300">
                <a:latin typeface="Calibri" pitchFamily="34" charset="0"/>
              </a:defRPr>
            </a:lvl5pPr>
            <a:lvl6pPr marL="3429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6pPr>
            <a:lvl7pPr marL="6858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7pPr>
            <a:lvl8pPr marL="10287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8pPr>
            <a:lvl9pPr marL="1371600" algn="ctr" fontAlgn="base">
              <a:spcBef>
                <a:spcPct val="0"/>
              </a:spcBef>
              <a:spcAft>
                <a:spcPct val="0"/>
              </a:spcAft>
              <a:defRPr sz="3300">
                <a:latin typeface="Calibri" pitchFamily="34" charset="0"/>
              </a:defRPr>
            </a:lvl9pPr>
          </a:lstStyle>
          <a:p>
            <a:pPr algn="ctr"/>
            <a:r>
              <a:rPr lang="nb-NO" altLang="nb-NO" sz="3600" dirty="0">
                <a:solidFill>
                  <a:schemeClr val="tx1"/>
                </a:solidFill>
                <a:latin typeface="+mj-lt"/>
              </a:rPr>
              <a:t>Fleridrettslag</a:t>
            </a:r>
          </a:p>
        </p:txBody>
      </p:sp>
      <p:pic>
        <p:nvPicPr>
          <p:cNvPr id="28" name="Picture 4" descr="Bilderesultater for oslo idrettskrets logo">
            <a:extLst>
              <a:ext uri="{FF2B5EF4-FFF2-40B4-BE49-F238E27FC236}">
                <a16:creationId xmlns:a16="http://schemas.microsoft.com/office/drawing/2014/main" id="{CC26259A-F977-44E1-A495-D3907F1BF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Plassholder for bunntekst 4">
            <a:extLst>
              <a:ext uri="{FF2B5EF4-FFF2-40B4-BE49-F238E27FC236}">
                <a16:creationId xmlns:a16="http://schemas.microsoft.com/office/drawing/2014/main" id="{5E9FB3EB-E1EC-4315-99B4-2EC288CCF885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85AFD824-33B7-43D5-992D-92F101C90884}"/>
              </a:ext>
            </a:extLst>
          </p:cNvPr>
          <p:cNvSpPr/>
          <p:nvPr/>
        </p:nvSpPr>
        <p:spPr>
          <a:xfrm>
            <a:off x="1808922" y="1272209"/>
            <a:ext cx="7772395" cy="288234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E637F5B-343A-4906-9D33-3B13BAF0E823}"/>
              </a:ext>
            </a:extLst>
          </p:cNvPr>
          <p:cNvSpPr txBox="1"/>
          <p:nvPr/>
        </p:nvSpPr>
        <p:spPr>
          <a:xfrm>
            <a:off x="29647" y="101637"/>
            <a:ext cx="4324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Bødalen, Rødberg, Sollihøgda, Hodalen, Holmenkollen, Rendalen, Skåbu, Torpa og Varde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D427BF4-5257-4745-B234-93FFAADCB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808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6226ED5-CA74-4278-A56A-257B4818719F}"/>
              </a:ext>
            </a:extLst>
          </p:cNvPr>
          <p:cNvGraphicFramePr/>
          <p:nvPr/>
        </p:nvGraphicFramePr>
        <p:xfrm>
          <a:off x="923477" y="1052782"/>
          <a:ext cx="10923966" cy="5566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lassholder for bunntekst 4">
            <a:extLst>
              <a:ext uri="{FF2B5EF4-FFF2-40B4-BE49-F238E27FC236}">
                <a16:creationId xmlns:a16="http://schemas.microsoft.com/office/drawing/2014/main" id="{CE0323C3-DE83-4506-8606-A52C34344577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pic>
        <p:nvPicPr>
          <p:cNvPr id="6" name="Picture 4" descr="Bilderesultater for oslo idrettskrets logo">
            <a:extLst>
              <a:ext uri="{FF2B5EF4-FFF2-40B4-BE49-F238E27FC236}">
                <a16:creationId xmlns:a16="http://schemas.microsoft.com/office/drawing/2014/main" id="{9D7B9420-BBFF-411D-B020-D2C58CDA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CF01A74-B2FA-49E7-BEA6-6EEC588D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59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6226ED5-CA74-4278-A56A-257B48187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4343374"/>
              </p:ext>
            </p:extLst>
          </p:nvPr>
        </p:nvGraphicFramePr>
        <p:xfrm>
          <a:off x="323402" y="1029238"/>
          <a:ext cx="10705306" cy="475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07E8B398-1C29-4DA7-A32F-A4E0484ADDA2}"/>
              </a:ext>
            </a:extLst>
          </p:cNvPr>
          <p:cNvSpPr txBox="1"/>
          <p:nvPr/>
        </p:nvSpPr>
        <p:spPr>
          <a:xfrm>
            <a:off x="6372650" y="4991175"/>
            <a:ext cx="5506123" cy="687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 fontAlgn="base">
              <a:spcBef>
                <a:spcPct val="0"/>
              </a:spcBef>
              <a:spcAft>
                <a:spcPct val="0"/>
              </a:spcAft>
            </a:pPr>
            <a:r>
              <a:rPr lang="nb-NO" sz="2800" dirty="0"/>
              <a:t>Følge mandat gitt i fullmakts matrise</a:t>
            </a:r>
          </a:p>
          <a:p>
            <a:pPr defTabSz="1219140" fontAlgn="base">
              <a:spcBef>
                <a:spcPct val="0"/>
              </a:spcBef>
              <a:spcAft>
                <a:spcPct val="0"/>
              </a:spcAft>
            </a:pPr>
            <a:endParaRPr lang="nb-NO" sz="1067" dirty="0">
              <a:solidFill>
                <a:srgbClr val="57585B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83CE411-FB6D-4F74-955D-8B1ADBB8510C}"/>
              </a:ext>
            </a:extLst>
          </p:cNvPr>
          <p:cNvSpPr txBox="1"/>
          <p:nvPr/>
        </p:nvSpPr>
        <p:spPr>
          <a:xfrm>
            <a:off x="6372650" y="1343605"/>
            <a:ext cx="4696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40" fontAlgn="base">
              <a:spcBef>
                <a:spcPct val="0"/>
              </a:spcBef>
              <a:spcAft>
                <a:spcPct val="0"/>
              </a:spcAft>
            </a:pPr>
            <a:r>
              <a:rPr lang="nb-NO" sz="2800" dirty="0"/>
              <a:t>Drifte etter vedtatte budsjetter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626491-2394-4280-8DC5-9957CB570058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pic>
        <p:nvPicPr>
          <p:cNvPr id="6" name="Picture 4" descr="Bilderesultater for oslo idrettskrets logo">
            <a:extLst>
              <a:ext uri="{FF2B5EF4-FFF2-40B4-BE49-F238E27FC236}">
                <a16:creationId xmlns:a16="http://schemas.microsoft.com/office/drawing/2014/main" id="{4E369B45-305C-48AA-B252-39B7F228D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0B9697B-3045-4B78-82A2-D42D8D368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23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C8BEB53-05BC-4EC3-8FC7-C7FAD9889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2176" y="2449921"/>
            <a:ext cx="7750791" cy="2105119"/>
          </a:xfrm>
        </p:spPr>
        <p:txBody>
          <a:bodyPr/>
          <a:lstStyle/>
          <a:p>
            <a:pPr marL="0" indent="0">
              <a:buNone/>
            </a:pPr>
            <a:r>
              <a:rPr lang="nb-NO" b="1" dirty="0"/>
              <a:t>Styret</a:t>
            </a:r>
            <a:r>
              <a:rPr lang="nb-NO" dirty="0"/>
              <a:t> forplikter idrettslaget</a:t>
            </a:r>
          </a:p>
          <a:p>
            <a:r>
              <a:rPr lang="nb-NO" dirty="0"/>
              <a:t>Juridisk og økonomisk</a:t>
            </a:r>
          </a:p>
          <a:p>
            <a:r>
              <a:rPr lang="nb-NO" dirty="0"/>
              <a:t>Eksempler: Ansettelser. Sponsoravtaler.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240F7807-3E60-4BD0-91B0-679EA26B237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26673856"/>
              </p:ext>
            </p:extLst>
          </p:nvPr>
        </p:nvGraphicFramePr>
        <p:xfrm>
          <a:off x="450376" y="234318"/>
          <a:ext cx="3712191" cy="619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ktangel 8">
            <a:extLst>
              <a:ext uri="{FF2B5EF4-FFF2-40B4-BE49-F238E27FC236}">
                <a16:creationId xmlns:a16="http://schemas.microsoft.com/office/drawing/2014/main" id="{E6298D89-6339-48C7-B619-F171E2C8B135}"/>
              </a:ext>
            </a:extLst>
          </p:cNvPr>
          <p:cNvSpPr/>
          <p:nvPr/>
        </p:nvSpPr>
        <p:spPr>
          <a:xfrm>
            <a:off x="4162567" y="5016773"/>
            <a:ext cx="61474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/>
              <a:t>Gruppestyrer, utvalg og lag</a:t>
            </a:r>
            <a:r>
              <a:rPr lang="nb-NO" sz="2800" dirty="0"/>
              <a:t> kan ikke forplikte idrettslaget uten fullmakt</a:t>
            </a:r>
          </a:p>
        </p:txBody>
      </p:sp>
      <p:pic>
        <p:nvPicPr>
          <p:cNvPr id="7" name="Picture 4" descr="Bilderesultater for oslo idrettskrets logo">
            <a:extLst>
              <a:ext uri="{FF2B5EF4-FFF2-40B4-BE49-F238E27FC236}">
                <a16:creationId xmlns:a16="http://schemas.microsoft.com/office/drawing/2014/main" id="{443BFFE8-4CA1-4CE9-B1A6-14DCFF1DF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753ACBEF-E251-4B74-A689-E9E49787DF17}"/>
              </a:ext>
            </a:extLst>
          </p:cNvPr>
          <p:cNvSpPr txBox="1">
            <a:spLocks/>
          </p:cNvSpPr>
          <p:nvPr/>
        </p:nvSpPr>
        <p:spPr>
          <a:xfrm>
            <a:off x="4747503" y="6544421"/>
            <a:ext cx="3644248" cy="2745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Oslo Idrettskrets - «Sammen skaper v</a:t>
            </a:r>
            <a:r>
              <a:rPr kumimoji="0" lang="nb-NO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 idrettsglede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28F2183-1473-4552-9F82-990615FB4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971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3D7F1A29-9573-4DD2-BDEA-4E1FDD33E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15" y="3429000"/>
            <a:ext cx="11441723" cy="1325563"/>
          </a:xfrm>
        </p:spPr>
        <p:txBody>
          <a:bodyPr>
            <a:normAutofit fontScale="90000"/>
          </a:bodyPr>
          <a:lstStyle/>
          <a:p>
            <a:r>
              <a:rPr lang="nb-NO" dirty="0">
                <a:solidFill>
                  <a:srgbClr val="002060"/>
                </a:solidFill>
              </a:rPr>
              <a:t>Hva opplever dere den største utfordringen med rekruttering til idretten deres?</a:t>
            </a:r>
            <a:br>
              <a:rPr lang="nb-NO" dirty="0">
                <a:solidFill>
                  <a:srgbClr val="002060"/>
                </a:solidFill>
              </a:rPr>
            </a:br>
            <a:br>
              <a:rPr lang="nb-NO" dirty="0">
                <a:solidFill>
                  <a:srgbClr val="002060"/>
                </a:solidFill>
              </a:rPr>
            </a:br>
            <a:r>
              <a:rPr lang="nb-NO" dirty="0">
                <a:solidFill>
                  <a:srgbClr val="002060"/>
                </a:solidFill>
              </a:rPr>
              <a:t>Har dere noen tanker om hvordan utfordringen kan løses?</a:t>
            </a:r>
            <a:br>
              <a:rPr lang="nb-NO" dirty="0">
                <a:solidFill>
                  <a:srgbClr val="002060"/>
                </a:solidFill>
              </a:rPr>
            </a:b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17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6101599-5059-43EC-BF6E-150F5FDB8C79}"/>
              </a:ext>
            </a:extLst>
          </p:cNvPr>
          <p:cNvSpPr txBox="1"/>
          <p:nvPr/>
        </p:nvSpPr>
        <p:spPr>
          <a:xfrm>
            <a:off x="0" y="5987018"/>
            <a:ext cx="5516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/>
              <a:t>Grupper av 4 – 5 stykker. Gruppearbeid 10 minutter</a:t>
            </a:r>
          </a:p>
        </p:txBody>
      </p:sp>
      <p:pic>
        <p:nvPicPr>
          <p:cNvPr id="8" name="Picture 4" descr="Bilderesultater for oslo idrettskrets logo">
            <a:extLst>
              <a:ext uri="{FF2B5EF4-FFF2-40B4-BE49-F238E27FC236}">
                <a16:creationId xmlns:a16="http://schemas.microsoft.com/office/drawing/2014/main" id="{EA3A035C-96E2-4DA3-95D3-CD318EF0A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64630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074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3D7F1A29-9573-4DD2-BDEA-4E1FDD33E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731" y="2997234"/>
            <a:ext cx="5034510" cy="577057"/>
          </a:xfrm>
        </p:spPr>
        <p:txBody>
          <a:bodyPr>
            <a:normAutofit fontScale="90000"/>
          </a:bodyPr>
          <a:lstStyle/>
          <a:p>
            <a:r>
              <a:rPr lang="nb-NO" dirty="0">
                <a:solidFill>
                  <a:srgbClr val="002060"/>
                </a:solidFill>
              </a:rPr>
              <a:t>Pause 5 minutter</a:t>
            </a:r>
            <a:br>
              <a:rPr lang="nb-NO" dirty="0">
                <a:solidFill>
                  <a:srgbClr val="002060"/>
                </a:solidFill>
              </a:rPr>
            </a:b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18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ilderesultater for oslo idrettskrets logo">
            <a:extLst>
              <a:ext uri="{FF2B5EF4-FFF2-40B4-BE49-F238E27FC236}">
                <a16:creationId xmlns:a16="http://schemas.microsoft.com/office/drawing/2014/main" id="{A8412923-B9AE-4B39-88CE-7FE573EB3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59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egning">
            <a:extLst>
              <a:ext uri="{FF2B5EF4-FFF2-40B4-BE49-F238E27FC236}">
                <a16:creationId xmlns:a16="http://schemas.microsoft.com/office/drawing/2014/main" id="{19039EEB-72AB-4BC0-80F5-315D83D2B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2875"/>
            <a:ext cx="9144000" cy="5207000"/>
          </a:xfrm>
          <a:prstGeom prst="rect">
            <a:avLst/>
          </a:prstGeom>
          <a:solidFill>
            <a:srgbClr val="00CCFF"/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182276" name="Text Box 4">
            <a:extLst>
              <a:ext uri="{FF2B5EF4-FFF2-40B4-BE49-F238E27FC236}">
                <a16:creationId xmlns:a16="http://schemas.microsoft.com/office/drawing/2014/main" id="{899F3663-24BB-479B-8F61-CA1E8647F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1" y="1141413"/>
            <a:ext cx="1730375" cy="342900"/>
          </a:xfrm>
          <a:prstGeom prst="rect">
            <a:avLst/>
          </a:prstGeom>
          <a:solidFill>
            <a:srgbClr val="FEFA4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nb-NO" altLang="nb-NO" sz="1400" b="1">
                <a:latin typeface="Tahoma" panose="020B0604030504040204" pitchFamily="34" charset="0"/>
              </a:rPr>
              <a:t>Hvor vil vi?</a:t>
            </a:r>
          </a:p>
        </p:txBody>
      </p:sp>
      <p:sp>
        <p:nvSpPr>
          <p:cNvPr id="182277" name="Text Box 5">
            <a:extLst>
              <a:ext uri="{FF2B5EF4-FFF2-40B4-BE49-F238E27FC236}">
                <a16:creationId xmlns:a16="http://schemas.microsoft.com/office/drawing/2014/main" id="{D875E518-EE4F-479F-ABEF-E9AD13BF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6" y="3644901"/>
            <a:ext cx="2303463" cy="358775"/>
          </a:xfrm>
          <a:prstGeom prst="rect">
            <a:avLst/>
          </a:prstGeom>
          <a:solidFill>
            <a:srgbClr val="FEFA4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nb-NO" sz="1400" b="1">
                <a:latin typeface="Tahoma" panose="020B0604030504040204" pitchFamily="34" charset="0"/>
              </a:rPr>
              <a:t>Hvordan tar vi oss dit?</a:t>
            </a:r>
          </a:p>
        </p:txBody>
      </p:sp>
      <p:sp>
        <p:nvSpPr>
          <p:cNvPr id="182278" name="Text Box 6">
            <a:extLst>
              <a:ext uri="{FF2B5EF4-FFF2-40B4-BE49-F238E27FC236}">
                <a16:creationId xmlns:a16="http://schemas.microsoft.com/office/drawing/2014/main" id="{E14B7F42-829A-492F-BF3F-9978F7153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300663"/>
            <a:ext cx="1944688" cy="342900"/>
          </a:xfrm>
          <a:prstGeom prst="rect">
            <a:avLst/>
          </a:prstGeom>
          <a:solidFill>
            <a:srgbClr val="FEFA4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nb-NO" altLang="nb-NO" sz="1400" b="1">
                <a:latin typeface="Tahoma" panose="020B0604030504040204" pitchFamily="34" charset="0"/>
              </a:rPr>
              <a:t>Hvor står vi?</a:t>
            </a:r>
          </a:p>
        </p:txBody>
      </p:sp>
      <p:pic>
        <p:nvPicPr>
          <p:cNvPr id="6" name="Picture 4" descr="Bilderesultater for oslo idrettskrets logo">
            <a:extLst>
              <a:ext uri="{FF2B5EF4-FFF2-40B4-BE49-F238E27FC236}">
                <a16:creationId xmlns:a16="http://schemas.microsoft.com/office/drawing/2014/main" id="{E2731232-A3A4-489F-99C6-0D953C0F8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CCB09E1-7E73-45BD-AB51-D84137D58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6" grpId="0" animBg="1"/>
      <p:bldP spid="182277" grpId="0" animBg="1"/>
      <p:bldP spid="1822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BAB7C1-DD55-43BB-8612-BC839BFA1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dirty="0"/>
              <a:t>Demp lyden når du ikke selv snakker</a:t>
            </a:r>
          </a:p>
          <a:p>
            <a:r>
              <a:rPr lang="nb-NO" dirty="0"/>
              <a:t>Kamera er valgfritt</a:t>
            </a:r>
            <a:endParaRPr lang="nb-NO" dirty="0">
              <a:cs typeface="Calibri"/>
            </a:endParaRPr>
          </a:p>
          <a:p>
            <a:r>
              <a:rPr lang="nb-NO" dirty="0"/>
              <a:t>Har du spørsmål? Rekk opp hånden for å få ordet, eller still spørsmålet i chatten.</a:t>
            </a:r>
            <a:endParaRPr lang="nb-NO" dirty="0">
              <a:cs typeface="Calibri"/>
            </a:endParaRP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1026" name="Picture 2" descr="Knapp for å rekke opp hånden">
            <a:extLst>
              <a:ext uri="{FF2B5EF4-FFF2-40B4-BE49-F238E27FC236}">
                <a16:creationId xmlns:a16="http://schemas.microsoft.com/office/drawing/2014/main" id="{11E0DEAA-1CA8-4B98-A679-918A2A7E7A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4"/>
          <a:stretch/>
        </p:blipFill>
        <p:spPr bwMode="auto">
          <a:xfrm>
            <a:off x="4491320" y="3664785"/>
            <a:ext cx="5031565" cy="70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ute someone in a Microsoft Teams Meeting-Sharing Knowledge ...">
            <a:extLst>
              <a:ext uri="{FF2B5EF4-FFF2-40B4-BE49-F238E27FC236}">
                <a16:creationId xmlns:a16="http://schemas.microsoft.com/office/drawing/2014/main" id="{9784B05B-5410-44B8-835C-085B83BD1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3" t="45241" r="54138" b="5982"/>
          <a:stretch/>
        </p:blipFill>
        <p:spPr bwMode="auto">
          <a:xfrm>
            <a:off x="6523159" y="1504663"/>
            <a:ext cx="801200" cy="82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E6AE05B-7C11-4382-9701-E6BF88DE74AF}"/>
              </a:ext>
            </a:extLst>
          </p:cNvPr>
          <p:cNvSpPr/>
          <p:nvPr/>
        </p:nvSpPr>
        <p:spPr>
          <a:xfrm>
            <a:off x="7678616" y="3765381"/>
            <a:ext cx="527539" cy="5040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Picture 4" descr="Bilderesultater for oslo idrettskrets logo">
            <a:extLst>
              <a:ext uri="{FF2B5EF4-FFF2-40B4-BE49-F238E27FC236}">
                <a16:creationId xmlns:a16="http://schemas.microsoft.com/office/drawing/2014/main" id="{8835418A-1662-4DF5-BD4A-DA5CDA6B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tel 8">
            <a:extLst>
              <a:ext uri="{FF2B5EF4-FFF2-40B4-BE49-F238E27FC236}">
                <a16:creationId xmlns:a16="http://schemas.microsoft.com/office/drawing/2014/main" id="{E58833C7-776F-4721-B9F8-36974354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Møteregler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CEC8FD2D-E151-4C10-927E-B4B21419E635}"/>
              </a:ext>
            </a:extLst>
          </p:cNvPr>
          <p:cNvSpPr txBox="1"/>
          <p:nvPr/>
        </p:nvSpPr>
        <p:spPr>
          <a:xfrm>
            <a:off x="5243104" y="6703036"/>
            <a:ext cx="211385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67" dirty="0">
                <a:solidFill>
                  <a:schemeClr val="bg1"/>
                </a:solidFill>
              </a:rPr>
              <a:t>Trygg – Inkluderende - Modig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435F871-F0C7-4F4D-952D-17243EEB0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722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620D2EB-1117-4AB8-8255-67D7A6E3BE39}"/>
              </a:ext>
            </a:extLst>
          </p:cNvPr>
          <p:cNvGraphicFramePr/>
          <p:nvPr/>
        </p:nvGraphicFramePr>
        <p:xfrm>
          <a:off x="89694" y="1490798"/>
          <a:ext cx="12090400" cy="5992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D2A5566A-E5F1-48E1-97E5-9537ED177F56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1066800" y="315687"/>
          <a:ext cx="10138853" cy="1920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5" name="Gruppe 14">
            <a:extLst>
              <a:ext uri="{FF2B5EF4-FFF2-40B4-BE49-F238E27FC236}">
                <a16:creationId xmlns:a16="http://schemas.microsoft.com/office/drawing/2014/main" id="{2BECEBCB-6FBA-428F-9A33-5549F51A986C}"/>
              </a:ext>
            </a:extLst>
          </p:cNvPr>
          <p:cNvGrpSpPr/>
          <p:nvPr/>
        </p:nvGrpSpPr>
        <p:grpSpPr>
          <a:xfrm>
            <a:off x="245598" y="1424215"/>
            <a:ext cx="3131501" cy="1387806"/>
            <a:chOff x="4667792" y="1876500"/>
            <a:chExt cx="2132180" cy="948672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B03AC4C-6C71-4045-AE9D-81526E699395}"/>
                </a:ext>
              </a:extLst>
            </p:cNvPr>
            <p:cNvSpPr/>
            <p:nvPr/>
          </p:nvSpPr>
          <p:spPr>
            <a:xfrm>
              <a:off x="4771549" y="1876500"/>
              <a:ext cx="1185623" cy="79041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ABB1E21A-9D7B-4F6C-A863-3C9C31C6BDA4}"/>
                </a:ext>
              </a:extLst>
            </p:cNvPr>
            <p:cNvSpPr txBox="1"/>
            <p:nvPr/>
          </p:nvSpPr>
          <p:spPr>
            <a:xfrm>
              <a:off x="4667792" y="2034757"/>
              <a:ext cx="2132180" cy="790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28594" lvl="1" indent="-228594" defTabSz="533387" fontAlgn="base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lang="nb-NO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cs typeface="Arial" panose="020B0604020202020204" pitchFamily="34" charset="0"/>
                </a:rPr>
                <a:t>Klubbens styrearbeid i praksis</a:t>
              </a:r>
            </a:p>
            <a:p>
              <a:pPr marL="228594" lvl="1" indent="-228594" defTabSz="533387" fontAlgn="base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lang="nb-NO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cs typeface="Arial" panose="020B0604020202020204" pitchFamily="34" charset="0"/>
                </a:rPr>
                <a:t>Økonomistyring</a:t>
              </a:r>
            </a:p>
            <a:p>
              <a:pPr marL="228594" lvl="1" indent="-228594" defTabSz="533387" fontAlgn="base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lang="nb-NO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cs typeface="Arial" panose="020B0604020202020204" pitchFamily="34" charset="0"/>
                </a:rPr>
                <a:t>Kurs for valgkomité</a:t>
              </a:r>
            </a:p>
            <a:p>
              <a:pPr marL="228594" lvl="1" indent="-228594" defTabSz="533387" fontAlgn="base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r>
                <a:rPr lang="nb-NO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cs typeface="Arial" panose="020B0604020202020204" pitchFamily="34" charset="0"/>
                </a:rPr>
                <a:t>Kurs for kontrollutvalg</a:t>
              </a:r>
            </a:p>
            <a:p>
              <a:pPr marL="76198" lvl="1" indent="-76198" defTabSz="533387" fontAlgn="base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nb-NO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3F6AE5A-A522-4A68-9F45-0B02480B95B5}"/>
              </a:ext>
            </a:extLst>
          </p:cNvPr>
          <p:cNvSpPr txBox="1"/>
          <p:nvPr/>
        </p:nvSpPr>
        <p:spPr>
          <a:xfrm>
            <a:off x="5413173" y="1469979"/>
            <a:ext cx="2442207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cs typeface="Arial" panose="020B0604020202020204" pitchFamily="34" charset="0"/>
              </a:rPr>
              <a:t>Klubbutvikling:</a:t>
            </a:r>
          </a:p>
          <a:p>
            <a:pPr marL="838179" lvl="1" indent="-228594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cs typeface="Arial" panose="020B0604020202020204" pitchFamily="34" charset="0"/>
              </a:rPr>
              <a:t>Verdier</a:t>
            </a:r>
          </a:p>
          <a:p>
            <a:pPr marL="838179" lvl="1" indent="-228594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cs typeface="Arial" panose="020B0604020202020204" pitchFamily="34" charset="0"/>
              </a:rPr>
              <a:t>Klubbhåndbok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cs typeface="Arial" panose="020B0604020202020204" pitchFamily="34" charset="0"/>
              </a:rPr>
              <a:t>Ledersamlinger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prstClr val="black"/>
                </a:solidFill>
                <a:cs typeface="Arial" panose="020B0604020202020204" pitchFamily="34" charset="0"/>
              </a:rPr>
              <a:t>Daglig ledersamlinger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nb-NO" sz="1600" dirty="0">
              <a:solidFill>
                <a:srgbClr val="57585B"/>
              </a:solidFill>
              <a:cs typeface="Arial" panose="020B0604020202020204" pitchFamily="34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38E0A41-6C73-4BBD-844C-084888103ACB}"/>
              </a:ext>
            </a:extLst>
          </p:cNvPr>
          <p:cNvSpPr txBox="1"/>
          <p:nvPr/>
        </p:nvSpPr>
        <p:spPr>
          <a:xfrm>
            <a:off x="8607785" y="2897667"/>
            <a:ext cx="3630161" cy="200054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>
                <a:cs typeface="Arial"/>
              </a:rPr>
              <a:t>Aktivitetslederkurs barneidrett</a:t>
            </a:r>
            <a:endParaRPr lang="nb-NO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>
                <a:solidFill>
                  <a:prstClr val="black"/>
                </a:solidFill>
                <a:cs typeface="Arial" panose="020B0604020202020204" pitchFamily="34" charset="0"/>
              </a:rPr>
              <a:t>Lederkurs for ungdom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>
                <a:solidFill>
                  <a:prstClr val="black"/>
                </a:solidFill>
                <a:cs typeface="Arial" panose="020B0604020202020204" pitchFamily="34" charset="0"/>
              </a:rPr>
              <a:t>Lokale kurs for unge ledere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nb-NO">
                <a:cs typeface="Arial" panose="020B0604020202020204" pitchFamily="34" charset="0"/>
              </a:rPr>
              <a:t>Ungdomsnettverk i krets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>
                <a:solidFill>
                  <a:prstClr val="black"/>
                </a:solidFill>
                <a:cs typeface="Arial" panose="020B0604020202020204" pitchFamily="34" charset="0"/>
              </a:rPr>
              <a:t>Oppstart ungdomsnettverk i klubb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57585B"/>
              </a:solidFill>
              <a:cs typeface="Arial" panose="020B0604020202020204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nb-NO" sz="1600">
              <a:solidFill>
                <a:srgbClr val="57585B"/>
              </a:solidFill>
              <a:cs typeface="Arial" panose="020B0604020202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D053967-763F-4A8C-AE76-BE57C96B7C1C}"/>
              </a:ext>
            </a:extLst>
          </p:cNvPr>
          <p:cNvSpPr txBox="1"/>
          <p:nvPr/>
        </p:nvSpPr>
        <p:spPr>
          <a:xfrm>
            <a:off x="2139291" y="5155287"/>
            <a:ext cx="3379053" cy="14260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7965" indent="-227965">
              <a:buFont typeface="Arial" panose="020B0604020202020204" pitchFamily="34" charset="0"/>
              <a:buChar char="•"/>
            </a:pPr>
            <a:r>
              <a:rPr lang="nb-NO" dirty="0">
                <a:cs typeface="Arial"/>
              </a:rPr>
              <a:t>Klubbadmin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nb-NO" dirty="0">
                <a:cs typeface="Arial"/>
              </a:rPr>
              <a:t>Visma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nb-NO" dirty="0">
                <a:cs typeface="Arial"/>
              </a:rPr>
              <a:t>Sosiale medier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nb-NO" dirty="0">
                <a:cs typeface="Arial"/>
              </a:rPr>
              <a:t>Leder/trenerkurs paraidrett</a:t>
            </a:r>
          </a:p>
          <a:p>
            <a:endParaRPr lang="nb-NO" sz="1467" dirty="0">
              <a:solidFill>
                <a:srgbClr val="57585B"/>
              </a:solidFill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6F991E7-7407-4A9D-90D3-1612646C5889}"/>
              </a:ext>
            </a:extLst>
          </p:cNvPr>
          <p:cNvSpPr txBox="1"/>
          <p:nvPr/>
        </p:nvSpPr>
        <p:spPr>
          <a:xfrm>
            <a:off x="7376465" y="4818764"/>
            <a:ext cx="246263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nb-NO">
                <a:cs typeface="Arial" panose="020B0604020202020204" pitchFamily="34" charset="0"/>
              </a:rPr>
              <a:t>Aktivitetsguide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nb-NO">
                <a:cs typeface="Arial" panose="020B0604020202020204" pitchFamily="34" charset="0"/>
              </a:rPr>
              <a:t>Foreldrerollen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nb-NO">
                <a:cs typeface="Arial" panose="020B0604020202020204" pitchFamily="34" charset="0"/>
              </a:rPr>
              <a:t>Arbeidsgiveransvar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nb-NO">
                <a:cs typeface="Arial" panose="020B0604020202020204" pitchFamily="34" charset="0"/>
              </a:rPr>
              <a:t>Barneidrett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nb-NO">
                <a:cs typeface="Arial" panose="020B0604020202020204" pitchFamily="34" charset="0"/>
              </a:rPr>
              <a:t>Ungdomskvelder</a:t>
            </a:r>
          </a:p>
          <a:p>
            <a:endParaRPr lang="nb-NO" sz="1600">
              <a:solidFill>
                <a:srgbClr val="57585B"/>
              </a:solidFill>
              <a:cs typeface="Arial" panose="020B0604020202020204" pitchFamily="34" charset="0"/>
            </a:endParaRPr>
          </a:p>
        </p:txBody>
      </p:sp>
      <p:sp>
        <p:nvSpPr>
          <p:cNvPr id="324" name="TekstSylinder 323">
            <a:extLst>
              <a:ext uri="{FF2B5EF4-FFF2-40B4-BE49-F238E27FC236}">
                <a16:creationId xmlns:a16="http://schemas.microsoft.com/office/drawing/2014/main" id="{F5FE2F82-F1FC-4596-841C-F81C0ED86220}"/>
              </a:ext>
            </a:extLst>
          </p:cNvPr>
          <p:cNvSpPr txBox="1"/>
          <p:nvPr/>
        </p:nvSpPr>
        <p:spPr>
          <a:xfrm>
            <a:off x="171614" y="207392"/>
            <a:ext cx="299182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cs typeface="Arial"/>
              </a:rPr>
              <a:t>Kretsens kalender: </a:t>
            </a:r>
            <a:r>
              <a:rPr lang="nb-NO" sz="1600">
                <a:cs typeface="Arial"/>
                <a:hlinkClick r:id="rId13"/>
              </a:rPr>
              <a:t>https://www.idrettsforbundet.no/idrettskretser/oslo-idrettskrets/kalender</a:t>
            </a:r>
            <a:r>
              <a:rPr lang="nb-NO" sz="1600">
                <a:cs typeface="Arial"/>
              </a:rPr>
              <a:t> </a:t>
            </a:r>
            <a:endParaRPr lang="nb-NO" sz="1600">
              <a:cs typeface="Calibri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2B4B6DB-DBBD-4CE2-ACC4-05C77AE0AE58}"/>
              </a:ext>
            </a:extLst>
          </p:cNvPr>
          <p:cNvSpPr txBox="1"/>
          <p:nvPr/>
        </p:nvSpPr>
        <p:spPr>
          <a:xfrm>
            <a:off x="5411098" y="1462248"/>
            <a:ext cx="23936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FF0000"/>
                </a:solidFill>
                <a:cs typeface="Arial" panose="020B0604020202020204" pitchFamily="34" charset="0"/>
              </a:rPr>
              <a:t>Klubbutvikling:</a:t>
            </a:r>
          </a:p>
          <a:p>
            <a:pPr marL="838179" lvl="1" indent="-228594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FF0000"/>
                </a:solidFill>
                <a:cs typeface="Arial" panose="020B0604020202020204" pitchFamily="34" charset="0"/>
              </a:rPr>
              <a:t>Verdier</a:t>
            </a:r>
          </a:p>
          <a:p>
            <a:pPr marL="838179" lvl="1" indent="-228594"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FF0000"/>
                </a:solidFill>
                <a:cs typeface="Arial" panose="020B0604020202020204" pitchFamily="34" charset="0"/>
              </a:rPr>
              <a:t>Klubbhåndbok</a:t>
            </a:r>
          </a:p>
          <a:p>
            <a:pPr marL="228594" indent="-228594" defTabSz="121917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nb-NO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195F1E9D-63C0-4748-B2B6-562C5917D2C8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18" name="Picture 4" descr="Bilderesultater for oslo idrettskrets logo">
            <a:extLst>
              <a:ext uri="{FF2B5EF4-FFF2-40B4-BE49-F238E27FC236}">
                <a16:creationId xmlns:a16="http://schemas.microsoft.com/office/drawing/2014/main" id="{1FD4B2D2-EDEA-4E25-BC3E-892AFFFB6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7D4D2C1-A0D0-49E2-BD83-C37493677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6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l: vinkeltegn 53">
            <a:extLst>
              <a:ext uri="{FF2B5EF4-FFF2-40B4-BE49-F238E27FC236}">
                <a16:creationId xmlns:a16="http://schemas.microsoft.com/office/drawing/2014/main" id="{F103FCF9-6FA5-4667-B6FC-315E77B72E90}"/>
              </a:ext>
            </a:extLst>
          </p:cNvPr>
          <p:cNvSpPr/>
          <p:nvPr/>
        </p:nvSpPr>
        <p:spPr>
          <a:xfrm>
            <a:off x="7674674" y="5304983"/>
            <a:ext cx="2363897" cy="260148"/>
          </a:xfrm>
          <a:prstGeom prst="chevron">
            <a:avLst/>
          </a:prstGeom>
          <a:solidFill>
            <a:srgbClr val="7030A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Seksuelle overgrep</a:t>
            </a:r>
          </a:p>
        </p:txBody>
      </p:sp>
      <p:sp>
        <p:nvSpPr>
          <p:cNvPr id="55" name="Pil: vinkeltegn 54">
            <a:extLst>
              <a:ext uri="{FF2B5EF4-FFF2-40B4-BE49-F238E27FC236}">
                <a16:creationId xmlns:a16="http://schemas.microsoft.com/office/drawing/2014/main" id="{84B7223A-F53D-4460-A377-96108C70A0DC}"/>
              </a:ext>
            </a:extLst>
          </p:cNvPr>
          <p:cNvSpPr/>
          <p:nvPr/>
        </p:nvSpPr>
        <p:spPr>
          <a:xfrm>
            <a:off x="9957153" y="5310439"/>
            <a:ext cx="1627473" cy="260223"/>
          </a:xfrm>
          <a:prstGeom prst="chevron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Sosiale medier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FAC6EFD0-A4C7-4D53-A1B8-13566F5857DE}"/>
              </a:ext>
            </a:extLst>
          </p:cNvPr>
          <p:cNvGraphicFramePr/>
          <p:nvPr/>
        </p:nvGraphicFramePr>
        <p:xfrm>
          <a:off x="49711" y="3217912"/>
          <a:ext cx="12154116" cy="597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F70A1C75-22F7-470C-A057-73A6AA31E94B}"/>
              </a:ext>
            </a:extLst>
          </p:cNvPr>
          <p:cNvGraphicFramePr/>
          <p:nvPr/>
        </p:nvGraphicFramePr>
        <p:xfrm>
          <a:off x="37885" y="3831674"/>
          <a:ext cx="12154116" cy="597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7" name="Pil: vinkeltegn 26">
            <a:extLst>
              <a:ext uri="{FF2B5EF4-FFF2-40B4-BE49-F238E27FC236}">
                <a16:creationId xmlns:a16="http://schemas.microsoft.com/office/drawing/2014/main" id="{CFE2AD53-ADD1-483E-AA83-AA1E2D85B79B}"/>
              </a:ext>
            </a:extLst>
          </p:cNvPr>
          <p:cNvSpPr/>
          <p:nvPr/>
        </p:nvSpPr>
        <p:spPr>
          <a:xfrm>
            <a:off x="6027556" y="5605321"/>
            <a:ext cx="1439289" cy="280632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Paraidrett</a:t>
            </a:r>
          </a:p>
        </p:txBody>
      </p:sp>
      <p:sp>
        <p:nvSpPr>
          <p:cNvPr id="28" name="Pil: vinkeltegn 27">
            <a:extLst>
              <a:ext uri="{FF2B5EF4-FFF2-40B4-BE49-F238E27FC236}">
                <a16:creationId xmlns:a16="http://schemas.microsoft.com/office/drawing/2014/main" id="{79D89D1B-4368-4375-9AFD-1F943F700ACF}"/>
              </a:ext>
            </a:extLst>
          </p:cNvPr>
          <p:cNvSpPr/>
          <p:nvPr/>
        </p:nvSpPr>
        <p:spPr>
          <a:xfrm>
            <a:off x="1805558" y="5889494"/>
            <a:ext cx="1899605" cy="271041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Foregangsklubb</a:t>
            </a:r>
          </a:p>
        </p:txBody>
      </p:sp>
      <p:sp>
        <p:nvSpPr>
          <p:cNvPr id="29" name="Pil: vinkeltegn 28">
            <a:extLst>
              <a:ext uri="{FF2B5EF4-FFF2-40B4-BE49-F238E27FC236}">
                <a16:creationId xmlns:a16="http://schemas.microsoft.com/office/drawing/2014/main" id="{615B37DE-769C-4688-A10E-60F337C041D5}"/>
              </a:ext>
            </a:extLst>
          </p:cNvPr>
          <p:cNvSpPr/>
          <p:nvPr/>
        </p:nvSpPr>
        <p:spPr>
          <a:xfrm>
            <a:off x="99165" y="4941599"/>
            <a:ext cx="1993968" cy="267347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Idrett og utfordring</a:t>
            </a:r>
          </a:p>
        </p:txBody>
      </p:sp>
      <p:sp>
        <p:nvSpPr>
          <p:cNvPr id="30" name="Pil: vinkeltegn 29">
            <a:extLst>
              <a:ext uri="{FF2B5EF4-FFF2-40B4-BE49-F238E27FC236}">
                <a16:creationId xmlns:a16="http://schemas.microsoft.com/office/drawing/2014/main" id="{79C9AA54-AEAE-4EAB-BBC7-B86CB6F1B994}"/>
              </a:ext>
            </a:extLst>
          </p:cNvPr>
          <p:cNvSpPr/>
          <p:nvPr/>
        </p:nvSpPr>
        <p:spPr>
          <a:xfrm>
            <a:off x="2631001" y="4482369"/>
            <a:ext cx="1555320" cy="420836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Hodestøtte</a:t>
            </a:r>
          </a:p>
        </p:txBody>
      </p:sp>
      <p:sp>
        <p:nvSpPr>
          <p:cNvPr id="31" name="Pil: vinkeltegn 30">
            <a:extLst>
              <a:ext uri="{FF2B5EF4-FFF2-40B4-BE49-F238E27FC236}">
                <a16:creationId xmlns:a16="http://schemas.microsoft.com/office/drawing/2014/main" id="{90412D6E-9DFA-4CAD-A7C6-292498BD5F23}"/>
              </a:ext>
            </a:extLst>
          </p:cNvPr>
          <p:cNvSpPr/>
          <p:nvPr/>
        </p:nvSpPr>
        <p:spPr>
          <a:xfrm>
            <a:off x="1610795" y="4491015"/>
            <a:ext cx="1189048" cy="432973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LAM midler</a:t>
            </a:r>
          </a:p>
        </p:txBody>
      </p:sp>
      <p:sp>
        <p:nvSpPr>
          <p:cNvPr id="32" name="Pil: vinkeltegn 31">
            <a:extLst>
              <a:ext uri="{FF2B5EF4-FFF2-40B4-BE49-F238E27FC236}">
                <a16:creationId xmlns:a16="http://schemas.microsoft.com/office/drawing/2014/main" id="{3A8D6220-4F25-40E8-B6D3-C3C8385DFCD0}"/>
              </a:ext>
            </a:extLst>
          </p:cNvPr>
          <p:cNvSpPr/>
          <p:nvPr/>
        </p:nvSpPr>
        <p:spPr>
          <a:xfrm>
            <a:off x="1983353" y="4932636"/>
            <a:ext cx="1933689" cy="301689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Inkluderingstiltak</a:t>
            </a:r>
          </a:p>
        </p:txBody>
      </p:sp>
      <p:sp>
        <p:nvSpPr>
          <p:cNvPr id="33" name="Pil: vinkeltegn 32">
            <a:extLst>
              <a:ext uri="{FF2B5EF4-FFF2-40B4-BE49-F238E27FC236}">
                <a16:creationId xmlns:a16="http://schemas.microsoft.com/office/drawing/2014/main" id="{4AF9572F-38F4-4A9D-9A74-DC437CFC4637}"/>
              </a:ext>
            </a:extLst>
          </p:cNvPr>
          <p:cNvSpPr/>
          <p:nvPr/>
        </p:nvSpPr>
        <p:spPr>
          <a:xfrm>
            <a:off x="10290527" y="4960465"/>
            <a:ext cx="1512183" cy="259379"/>
          </a:xfrm>
          <a:prstGeom prst="chevron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DL samlinger</a:t>
            </a:r>
          </a:p>
        </p:txBody>
      </p:sp>
      <p:sp>
        <p:nvSpPr>
          <p:cNvPr id="39" name="Pil: vinkeltegn 38">
            <a:extLst>
              <a:ext uri="{FF2B5EF4-FFF2-40B4-BE49-F238E27FC236}">
                <a16:creationId xmlns:a16="http://schemas.microsoft.com/office/drawing/2014/main" id="{33D6F8A6-0D1C-4F26-9747-F980A43A0007}"/>
              </a:ext>
            </a:extLst>
          </p:cNvPr>
          <p:cNvSpPr/>
          <p:nvPr/>
        </p:nvSpPr>
        <p:spPr>
          <a:xfrm>
            <a:off x="63265" y="5900446"/>
            <a:ext cx="1871167" cy="260148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Idrettsløftet</a:t>
            </a:r>
          </a:p>
        </p:txBody>
      </p:sp>
      <p:sp>
        <p:nvSpPr>
          <p:cNvPr id="44" name="Pil: vinkeltegn 43">
            <a:extLst>
              <a:ext uri="{FF2B5EF4-FFF2-40B4-BE49-F238E27FC236}">
                <a16:creationId xmlns:a16="http://schemas.microsoft.com/office/drawing/2014/main" id="{F1D42C27-4C1F-4FAB-AEBE-79DE8175350D}"/>
              </a:ext>
            </a:extLst>
          </p:cNvPr>
          <p:cNvSpPr/>
          <p:nvPr/>
        </p:nvSpPr>
        <p:spPr>
          <a:xfrm>
            <a:off x="6027555" y="4483759"/>
            <a:ext cx="1774207" cy="418680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Støtte til anleggsdrift</a:t>
            </a:r>
          </a:p>
        </p:txBody>
      </p:sp>
      <p:sp>
        <p:nvSpPr>
          <p:cNvPr id="47" name="Pil: vinkeltegn 46">
            <a:extLst>
              <a:ext uri="{FF2B5EF4-FFF2-40B4-BE49-F238E27FC236}">
                <a16:creationId xmlns:a16="http://schemas.microsoft.com/office/drawing/2014/main" id="{0F9B5DED-D522-4CE9-9037-825FB1175D13}"/>
              </a:ext>
            </a:extLst>
          </p:cNvPr>
          <p:cNvSpPr/>
          <p:nvPr/>
        </p:nvSpPr>
        <p:spPr>
          <a:xfrm>
            <a:off x="7366198" y="5606009"/>
            <a:ext cx="1474409" cy="271041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Barneidrett</a:t>
            </a:r>
          </a:p>
        </p:txBody>
      </p:sp>
      <p:sp>
        <p:nvSpPr>
          <p:cNvPr id="48" name="Pil: vinkeltegn 47">
            <a:extLst>
              <a:ext uri="{FF2B5EF4-FFF2-40B4-BE49-F238E27FC236}">
                <a16:creationId xmlns:a16="http://schemas.microsoft.com/office/drawing/2014/main" id="{5F4BCCAA-4E68-4BCC-9C12-4470177253BE}"/>
              </a:ext>
            </a:extLst>
          </p:cNvPr>
          <p:cNvSpPr/>
          <p:nvPr/>
        </p:nvSpPr>
        <p:spPr>
          <a:xfrm>
            <a:off x="83093" y="4489322"/>
            <a:ext cx="1666096" cy="457855"/>
          </a:xfrm>
          <a:prstGeom prst="chevron">
            <a:avLst/>
          </a:prstGeom>
          <a:solidFill>
            <a:srgbClr val="7030A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333">
                <a:solidFill>
                  <a:prstClr val="white"/>
                </a:solidFill>
                <a:latin typeface="Calibri"/>
              </a:rPr>
              <a:t>Idrettens regelverk</a:t>
            </a:r>
          </a:p>
        </p:txBody>
      </p:sp>
      <p:sp>
        <p:nvSpPr>
          <p:cNvPr id="53" name="Pil: vinkeltegn 52">
            <a:extLst>
              <a:ext uri="{FF2B5EF4-FFF2-40B4-BE49-F238E27FC236}">
                <a16:creationId xmlns:a16="http://schemas.microsoft.com/office/drawing/2014/main" id="{2EC6EA4F-9DF4-4A05-BFCD-B3AF0BCEC6F1}"/>
              </a:ext>
            </a:extLst>
          </p:cNvPr>
          <p:cNvSpPr/>
          <p:nvPr/>
        </p:nvSpPr>
        <p:spPr>
          <a:xfrm>
            <a:off x="63265" y="5613757"/>
            <a:ext cx="1319652" cy="267347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Kosthold</a:t>
            </a:r>
          </a:p>
        </p:txBody>
      </p:sp>
      <p:sp>
        <p:nvSpPr>
          <p:cNvPr id="20" name="Pil: vinkeltegn 19">
            <a:extLst>
              <a:ext uri="{FF2B5EF4-FFF2-40B4-BE49-F238E27FC236}">
                <a16:creationId xmlns:a16="http://schemas.microsoft.com/office/drawing/2014/main" id="{47552FFD-5135-46EE-8141-3464F4D78C59}"/>
              </a:ext>
            </a:extLst>
          </p:cNvPr>
          <p:cNvSpPr/>
          <p:nvPr/>
        </p:nvSpPr>
        <p:spPr>
          <a:xfrm>
            <a:off x="3608221" y="5881105"/>
            <a:ext cx="1841383" cy="303764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Aktivitetsguider</a:t>
            </a:r>
          </a:p>
        </p:txBody>
      </p:sp>
      <p:sp>
        <p:nvSpPr>
          <p:cNvPr id="21" name="Pil: vinkeltegn 20">
            <a:extLst>
              <a:ext uri="{FF2B5EF4-FFF2-40B4-BE49-F238E27FC236}">
                <a16:creationId xmlns:a16="http://schemas.microsoft.com/office/drawing/2014/main" id="{277D43FC-B516-4412-BD36-F3AB35B38090}"/>
              </a:ext>
            </a:extLst>
          </p:cNvPr>
          <p:cNvSpPr/>
          <p:nvPr/>
        </p:nvSpPr>
        <p:spPr>
          <a:xfrm>
            <a:off x="5770348" y="6180209"/>
            <a:ext cx="2977827" cy="261369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Klubbens styrearbeid i praksis</a:t>
            </a:r>
          </a:p>
        </p:txBody>
      </p:sp>
      <p:sp>
        <p:nvSpPr>
          <p:cNvPr id="52" name="Pil: vinkeltegn 51">
            <a:extLst>
              <a:ext uri="{FF2B5EF4-FFF2-40B4-BE49-F238E27FC236}">
                <a16:creationId xmlns:a16="http://schemas.microsoft.com/office/drawing/2014/main" id="{41C8C0B2-B011-4442-A815-59802DA376B0}"/>
              </a:ext>
            </a:extLst>
          </p:cNvPr>
          <p:cNvSpPr/>
          <p:nvPr/>
        </p:nvSpPr>
        <p:spPr>
          <a:xfrm>
            <a:off x="2253061" y="5276762"/>
            <a:ext cx="1571864" cy="320943"/>
          </a:xfrm>
          <a:prstGeom prst="chevron">
            <a:avLst/>
          </a:prstGeom>
          <a:solidFill>
            <a:srgbClr val="7030A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Politiattester</a:t>
            </a:r>
          </a:p>
        </p:txBody>
      </p:sp>
      <p:sp>
        <p:nvSpPr>
          <p:cNvPr id="56" name="Pil: vinkeltegn 55">
            <a:extLst>
              <a:ext uri="{FF2B5EF4-FFF2-40B4-BE49-F238E27FC236}">
                <a16:creationId xmlns:a16="http://schemas.microsoft.com/office/drawing/2014/main" id="{ABFAA3AB-459E-40A2-91A2-918EF25D738C}"/>
              </a:ext>
            </a:extLst>
          </p:cNvPr>
          <p:cNvSpPr/>
          <p:nvPr/>
        </p:nvSpPr>
        <p:spPr>
          <a:xfrm>
            <a:off x="9691248" y="5917270"/>
            <a:ext cx="1893379" cy="243265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Skadeforebygging</a:t>
            </a:r>
          </a:p>
        </p:txBody>
      </p:sp>
      <p:sp>
        <p:nvSpPr>
          <p:cNvPr id="58" name="Pil: vinkeltegn 57">
            <a:extLst>
              <a:ext uri="{FF2B5EF4-FFF2-40B4-BE49-F238E27FC236}">
                <a16:creationId xmlns:a16="http://schemas.microsoft.com/office/drawing/2014/main" id="{D59E04DD-033B-4FCA-A7A7-179B8DC5A0BC}"/>
              </a:ext>
            </a:extLst>
          </p:cNvPr>
          <p:cNvSpPr/>
          <p:nvPr/>
        </p:nvSpPr>
        <p:spPr>
          <a:xfrm>
            <a:off x="1284723" y="5624401"/>
            <a:ext cx="1451877" cy="280705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Sportsplan</a:t>
            </a:r>
          </a:p>
        </p:txBody>
      </p:sp>
      <p:sp>
        <p:nvSpPr>
          <p:cNvPr id="59" name="Pil: vinkeltegn 58">
            <a:extLst>
              <a:ext uri="{FF2B5EF4-FFF2-40B4-BE49-F238E27FC236}">
                <a16:creationId xmlns:a16="http://schemas.microsoft.com/office/drawing/2014/main" id="{8664F4B5-A52F-4783-A80B-5B5435D98B40}"/>
              </a:ext>
            </a:extLst>
          </p:cNvPr>
          <p:cNvSpPr/>
          <p:nvPr/>
        </p:nvSpPr>
        <p:spPr>
          <a:xfrm>
            <a:off x="2668099" y="5622515"/>
            <a:ext cx="1612197" cy="249597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Klubbhåndbok</a:t>
            </a:r>
          </a:p>
        </p:txBody>
      </p:sp>
      <p:sp>
        <p:nvSpPr>
          <p:cNvPr id="60" name="Pil: vinkeltegn 59">
            <a:extLst>
              <a:ext uri="{FF2B5EF4-FFF2-40B4-BE49-F238E27FC236}">
                <a16:creationId xmlns:a16="http://schemas.microsoft.com/office/drawing/2014/main" id="{447C36FC-6834-44B4-9CD6-1134EE07A49C}"/>
              </a:ext>
            </a:extLst>
          </p:cNvPr>
          <p:cNvSpPr/>
          <p:nvPr/>
        </p:nvSpPr>
        <p:spPr>
          <a:xfrm>
            <a:off x="10435064" y="5605319"/>
            <a:ext cx="1756937" cy="269975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Administrasjon</a:t>
            </a:r>
          </a:p>
        </p:txBody>
      </p:sp>
      <p:sp>
        <p:nvSpPr>
          <p:cNvPr id="61" name="Pil: vinkeltegn 60">
            <a:extLst>
              <a:ext uri="{FF2B5EF4-FFF2-40B4-BE49-F238E27FC236}">
                <a16:creationId xmlns:a16="http://schemas.microsoft.com/office/drawing/2014/main" id="{C8027635-6DF1-4BB5-BBB0-44FB0532D4FC}"/>
              </a:ext>
            </a:extLst>
          </p:cNvPr>
          <p:cNvSpPr/>
          <p:nvPr/>
        </p:nvSpPr>
        <p:spPr>
          <a:xfrm>
            <a:off x="8619508" y="5898839"/>
            <a:ext cx="1124899" cy="261696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Lisenser</a:t>
            </a:r>
          </a:p>
        </p:txBody>
      </p:sp>
      <p:sp>
        <p:nvSpPr>
          <p:cNvPr id="63" name="Sky 62">
            <a:extLst>
              <a:ext uri="{FF2B5EF4-FFF2-40B4-BE49-F238E27FC236}">
                <a16:creationId xmlns:a16="http://schemas.microsoft.com/office/drawing/2014/main" id="{2C8C3F33-2B61-4377-ABEC-5BB88BDFAC52}"/>
              </a:ext>
            </a:extLst>
          </p:cNvPr>
          <p:cNvSpPr/>
          <p:nvPr/>
        </p:nvSpPr>
        <p:spPr>
          <a:xfrm>
            <a:off x="9054789" y="2131604"/>
            <a:ext cx="2452363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Inkludering</a:t>
            </a:r>
          </a:p>
        </p:txBody>
      </p:sp>
      <p:sp>
        <p:nvSpPr>
          <p:cNvPr id="64" name="Sky 63">
            <a:extLst>
              <a:ext uri="{FF2B5EF4-FFF2-40B4-BE49-F238E27FC236}">
                <a16:creationId xmlns:a16="http://schemas.microsoft.com/office/drawing/2014/main" id="{A3C66307-4F68-4810-8AAF-1A83DFE699B5}"/>
              </a:ext>
            </a:extLst>
          </p:cNvPr>
          <p:cNvSpPr/>
          <p:nvPr/>
        </p:nvSpPr>
        <p:spPr>
          <a:xfrm>
            <a:off x="3370801" y="2145726"/>
            <a:ext cx="2703699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Lov og orden</a:t>
            </a:r>
          </a:p>
        </p:txBody>
      </p:sp>
      <p:sp>
        <p:nvSpPr>
          <p:cNvPr id="65" name="Sky 64">
            <a:extLst>
              <a:ext uri="{FF2B5EF4-FFF2-40B4-BE49-F238E27FC236}">
                <a16:creationId xmlns:a16="http://schemas.microsoft.com/office/drawing/2014/main" id="{10168C95-1193-4D91-800C-34F21C3690A9}"/>
              </a:ext>
            </a:extLst>
          </p:cNvPr>
          <p:cNvSpPr/>
          <p:nvPr/>
        </p:nvSpPr>
        <p:spPr>
          <a:xfrm>
            <a:off x="5782947" y="2115626"/>
            <a:ext cx="3372303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Økonomistyring</a:t>
            </a:r>
          </a:p>
        </p:txBody>
      </p:sp>
      <p:sp>
        <p:nvSpPr>
          <p:cNvPr id="66" name="Sky 65">
            <a:extLst>
              <a:ext uri="{FF2B5EF4-FFF2-40B4-BE49-F238E27FC236}">
                <a16:creationId xmlns:a16="http://schemas.microsoft.com/office/drawing/2014/main" id="{73C5A5C7-86A6-4DD8-90DF-250E522B6486}"/>
              </a:ext>
            </a:extLst>
          </p:cNvPr>
          <p:cNvSpPr/>
          <p:nvPr/>
        </p:nvSpPr>
        <p:spPr>
          <a:xfrm>
            <a:off x="6622794" y="2651226"/>
            <a:ext cx="2989197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Idrettspolitikk</a:t>
            </a:r>
          </a:p>
        </p:txBody>
      </p:sp>
      <p:sp>
        <p:nvSpPr>
          <p:cNvPr id="67" name="Pil: vinkeltegn 66">
            <a:extLst>
              <a:ext uri="{FF2B5EF4-FFF2-40B4-BE49-F238E27FC236}">
                <a16:creationId xmlns:a16="http://schemas.microsoft.com/office/drawing/2014/main" id="{AC80989F-3D49-4EB8-9C2E-A5BF7E746FA9}"/>
              </a:ext>
            </a:extLst>
          </p:cNvPr>
          <p:cNvSpPr/>
          <p:nvPr/>
        </p:nvSpPr>
        <p:spPr>
          <a:xfrm>
            <a:off x="5610015" y="4957520"/>
            <a:ext cx="1669884" cy="295619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Unge ledere</a:t>
            </a:r>
          </a:p>
        </p:txBody>
      </p:sp>
      <p:sp>
        <p:nvSpPr>
          <p:cNvPr id="68" name="Pil: vinkeltegn 67">
            <a:extLst>
              <a:ext uri="{FF2B5EF4-FFF2-40B4-BE49-F238E27FC236}">
                <a16:creationId xmlns:a16="http://schemas.microsoft.com/office/drawing/2014/main" id="{685608EF-A3BB-4531-B601-CFFC33CA7AAB}"/>
              </a:ext>
            </a:extLst>
          </p:cNvPr>
          <p:cNvSpPr/>
          <p:nvPr/>
        </p:nvSpPr>
        <p:spPr>
          <a:xfrm>
            <a:off x="99166" y="6171546"/>
            <a:ext cx="1451877" cy="280705"/>
          </a:xfrm>
          <a:prstGeom prst="chevron">
            <a:avLst/>
          </a:prstGeom>
          <a:solidFill>
            <a:srgbClr val="00206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Klubbadmin</a:t>
            </a:r>
          </a:p>
        </p:txBody>
      </p:sp>
      <p:sp>
        <p:nvSpPr>
          <p:cNvPr id="69" name="Pil: vinkeltegn 68">
            <a:extLst>
              <a:ext uri="{FF2B5EF4-FFF2-40B4-BE49-F238E27FC236}">
                <a16:creationId xmlns:a16="http://schemas.microsoft.com/office/drawing/2014/main" id="{C18B4E6F-8C28-4078-A26E-E91168990FED}"/>
              </a:ext>
            </a:extLst>
          </p:cNvPr>
          <p:cNvSpPr/>
          <p:nvPr/>
        </p:nvSpPr>
        <p:spPr>
          <a:xfrm>
            <a:off x="7199119" y="4974815"/>
            <a:ext cx="1512183" cy="259379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60 pluss</a:t>
            </a:r>
          </a:p>
        </p:txBody>
      </p:sp>
      <p:sp>
        <p:nvSpPr>
          <p:cNvPr id="70" name="Pil: vinkeltegn 69">
            <a:extLst>
              <a:ext uri="{FF2B5EF4-FFF2-40B4-BE49-F238E27FC236}">
                <a16:creationId xmlns:a16="http://schemas.microsoft.com/office/drawing/2014/main" id="{2D562C17-C908-446B-A48B-69D4A71C046E}"/>
              </a:ext>
            </a:extLst>
          </p:cNvPr>
          <p:cNvSpPr/>
          <p:nvPr/>
        </p:nvSpPr>
        <p:spPr>
          <a:xfrm>
            <a:off x="8619507" y="4965921"/>
            <a:ext cx="1781963" cy="259379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Aktiv på dagtid</a:t>
            </a:r>
          </a:p>
        </p:txBody>
      </p:sp>
      <p:sp>
        <p:nvSpPr>
          <p:cNvPr id="71" name="Pil: vinkeltegn 70">
            <a:extLst>
              <a:ext uri="{FF2B5EF4-FFF2-40B4-BE49-F238E27FC236}">
                <a16:creationId xmlns:a16="http://schemas.microsoft.com/office/drawing/2014/main" id="{BEF0A758-FF66-4419-AE40-63607CB917F9}"/>
              </a:ext>
            </a:extLst>
          </p:cNvPr>
          <p:cNvSpPr/>
          <p:nvPr/>
        </p:nvSpPr>
        <p:spPr>
          <a:xfrm>
            <a:off x="54209" y="5281697"/>
            <a:ext cx="2296308" cy="284652"/>
          </a:xfrm>
          <a:prstGeom prst="chevron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Politiske møteplasser</a:t>
            </a:r>
          </a:p>
        </p:txBody>
      </p:sp>
      <p:sp>
        <p:nvSpPr>
          <p:cNvPr id="72" name="Pil: vinkeltegn 71">
            <a:extLst>
              <a:ext uri="{FF2B5EF4-FFF2-40B4-BE49-F238E27FC236}">
                <a16:creationId xmlns:a16="http://schemas.microsoft.com/office/drawing/2014/main" id="{6483E966-D977-4F3F-8F98-AF7E1292A315}"/>
              </a:ext>
            </a:extLst>
          </p:cNvPr>
          <p:cNvSpPr/>
          <p:nvPr/>
        </p:nvSpPr>
        <p:spPr>
          <a:xfrm>
            <a:off x="7626309" y="4499738"/>
            <a:ext cx="1612767" cy="403557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Stipend for utøvere</a:t>
            </a:r>
          </a:p>
        </p:txBody>
      </p:sp>
      <p:sp>
        <p:nvSpPr>
          <p:cNvPr id="73" name="Pil: vinkeltegn 72">
            <a:extLst>
              <a:ext uri="{FF2B5EF4-FFF2-40B4-BE49-F238E27FC236}">
                <a16:creationId xmlns:a16="http://schemas.microsoft.com/office/drawing/2014/main" id="{94D24347-37AD-442D-816A-73CC8D725C8D}"/>
              </a:ext>
            </a:extLst>
          </p:cNvPr>
          <p:cNvSpPr/>
          <p:nvPr/>
        </p:nvSpPr>
        <p:spPr>
          <a:xfrm>
            <a:off x="4019759" y="4475165"/>
            <a:ext cx="2144632" cy="434723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Inkluderingsmidler</a:t>
            </a:r>
          </a:p>
        </p:txBody>
      </p:sp>
      <p:sp>
        <p:nvSpPr>
          <p:cNvPr id="74" name="Pil: vinkeltegn 73">
            <a:extLst>
              <a:ext uri="{FF2B5EF4-FFF2-40B4-BE49-F238E27FC236}">
                <a16:creationId xmlns:a16="http://schemas.microsoft.com/office/drawing/2014/main" id="{FB823F5F-D1AD-4960-9D4A-A6A4561440DD}"/>
              </a:ext>
            </a:extLst>
          </p:cNvPr>
          <p:cNvSpPr/>
          <p:nvPr/>
        </p:nvSpPr>
        <p:spPr>
          <a:xfrm>
            <a:off x="6569180" y="5904004"/>
            <a:ext cx="2142993" cy="271041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Ungdomsnettverket</a:t>
            </a:r>
          </a:p>
        </p:txBody>
      </p:sp>
      <p:sp>
        <p:nvSpPr>
          <p:cNvPr id="75" name="Pil: vinkeltegn 74">
            <a:extLst>
              <a:ext uri="{FF2B5EF4-FFF2-40B4-BE49-F238E27FC236}">
                <a16:creationId xmlns:a16="http://schemas.microsoft.com/office/drawing/2014/main" id="{71B6BDC2-9B72-43DC-857A-0C011A769E60}"/>
              </a:ext>
            </a:extLst>
          </p:cNvPr>
          <p:cNvSpPr/>
          <p:nvPr/>
        </p:nvSpPr>
        <p:spPr>
          <a:xfrm>
            <a:off x="9068549" y="4497981"/>
            <a:ext cx="2144632" cy="427604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MVA kompensasjon</a:t>
            </a:r>
          </a:p>
        </p:txBody>
      </p:sp>
      <p:sp>
        <p:nvSpPr>
          <p:cNvPr id="76" name="Pil: vinkeltegn 75">
            <a:extLst>
              <a:ext uri="{FF2B5EF4-FFF2-40B4-BE49-F238E27FC236}">
                <a16:creationId xmlns:a16="http://schemas.microsoft.com/office/drawing/2014/main" id="{D408544D-CC44-4FE6-B103-73AA7F641F31}"/>
              </a:ext>
            </a:extLst>
          </p:cNvPr>
          <p:cNvSpPr/>
          <p:nvPr/>
        </p:nvSpPr>
        <p:spPr>
          <a:xfrm>
            <a:off x="5237768" y="5296036"/>
            <a:ext cx="2497576" cy="271041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Kommunikasjonsstrategi</a:t>
            </a:r>
          </a:p>
        </p:txBody>
      </p:sp>
      <p:sp>
        <p:nvSpPr>
          <p:cNvPr id="77" name="Pil: vinkeltegn 76">
            <a:extLst>
              <a:ext uri="{FF2B5EF4-FFF2-40B4-BE49-F238E27FC236}">
                <a16:creationId xmlns:a16="http://schemas.microsoft.com/office/drawing/2014/main" id="{43AF4953-1745-4504-AA90-147B72F8BD9E}"/>
              </a:ext>
            </a:extLst>
          </p:cNvPr>
          <p:cNvSpPr/>
          <p:nvPr/>
        </p:nvSpPr>
        <p:spPr>
          <a:xfrm>
            <a:off x="8748175" y="5607078"/>
            <a:ext cx="1794503" cy="269973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Ungdomsidrett</a:t>
            </a:r>
          </a:p>
        </p:txBody>
      </p:sp>
      <p:sp>
        <p:nvSpPr>
          <p:cNvPr id="78" name="Pil: vinkeltegn 77">
            <a:extLst>
              <a:ext uri="{FF2B5EF4-FFF2-40B4-BE49-F238E27FC236}">
                <a16:creationId xmlns:a16="http://schemas.microsoft.com/office/drawing/2014/main" id="{4F8F4B74-4EB9-459B-B783-5044F843073D}"/>
              </a:ext>
            </a:extLst>
          </p:cNvPr>
          <p:cNvSpPr/>
          <p:nvPr/>
        </p:nvSpPr>
        <p:spPr>
          <a:xfrm>
            <a:off x="4186321" y="5614362"/>
            <a:ext cx="1924387" cy="251205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Økonomistyring</a:t>
            </a:r>
          </a:p>
        </p:txBody>
      </p:sp>
      <p:sp>
        <p:nvSpPr>
          <p:cNvPr id="79" name="Pil: vinkeltegn 78">
            <a:extLst>
              <a:ext uri="{FF2B5EF4-FFF2-40B4-BE49-F238E27FC236}">
                <a16:creationId xmlns:a16="http://schemas.microsoft.com/office/drawing/2014/main" id="{63295760-F943-461E-838F-E3BF9E18F3B7}"/>
              </a:ext>
            </a:extLst>
          </p:cNvPr>
          <p:cNvSpPr/>
          <p:nvPr/>
        </p:nvSpPr>
        <p:spPr>
          <a:xfrm>
            <a:off x="11046619" y="4499973"/>
            <a:ext cx="960107" cy="413352"/>
          </a:xfrm>
          <a:prstGeom prst="chevron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ISU</a:t>
            </a:r>
          </a:p>
        </p:txBody>
      </p:sp>
      <p:sp>
        <p:nvSpPr>
          <p:cNvPr id="80" name="Pil: vinkeltegn 79">
            <a:extLst>
              <a:ext uri="{FF2B5EF4-FFF2-40B4-BE49-F238E27FC236}">
                <a16:creationId xmlns:a16="http://schemas.microsoft.com/office/drawing/2014/main" id="{90CF8C7C-34D9-4F75-938F-305BD19FD088}"/>
              </a:ext>
            </a:extLst>
          </p:cNvPr>
          <p:cNvSpPr/>
          <p:nvPr/>
        </p:nvSpPr>
        <p:spPr>
          <a:xfrm>
            <a:off x="3797771" y="4942049"/>
            <a:ext cx="1954427" cy="296211"/>
          </a:xfrm>
          <a:prstGeom prst="chevron">
            <a:avLst/>
          </a:prstGeom>
          <a:solidFill>
            <a:srgbClr val="00B05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Sommerpatruljen</a:t>
            </a:r>
          </a:p>
        </p:txBody>
      </p:sp>
      <p:sp>
        <p:nvSpPr>
          <p:cNvPr id="81" name="Pil: vinkeltegn 80">
            <a:extLst>
              <a:ext uri="{FF2B5EF4-FFF2-40B4-BE49-F238E27FC236}">
                <a16:creationId xmlns:a16="http://schemas.microsoft.com/office/drawing/2014/main" id="{0C8DB89F-54E9-4233-B6E3-76EA63694E95}"/>
              </a:ext>
            </a:extLst>
          </p:cNvPr>
          <p:cNvSpPr/>
          <p:nvPr/>
        </p:nvSpPr>
        <p:spPr>
          <a:xfrm>
            <a:off x="3705163" y="5282122"/>
            <a:ext cx="1612765" cy="314492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Forsikring</a:t>
            </a:r>
          </a:p>
        </p:txBody>
      </p:sp>
      <p:sp>
        <p:nvSpPr>
          <p:cNvPr id="82" name="Pil: vinkeltegn 81">
            <a:extLst>
              <a:ext uri="{FF2B5EF4-FFF2-40B4-BE49-F238E27FC236}">
                <a16:creationId xmlns:a16="http://schemas.microsoft.com/office/drawing/2014/main" id="{F5502E20-1247-4AE3-A530-9048CC7BAF5A}"/>
              </a:ext>
            </a:extLst>
          </p:cNvPr>
          <p:cNvSpPr/>
          <p:nvPr/>
        </p:nvSpPr>
        <p:spPr>
          <a:xfrm>
            <a:off x="3608221" y="6190882"/>
            <a:ext cx="2402137" cy="261369"/>
          </a:xfrm>
          <a:prstGeom prst="chevron">
            <a:avLst/>
          </a:prstGeom>
          <a:solidFill>
            <a:srgbClr val="00206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Samordnet rapportering</a:t>
            </a:r>
          </a:p>
        </p:txBody>
      </p:sp>
      <p:sp>
        <p:nvSpPr>
          <p:cNvPr id="84" name="Pil: vinkeltegn 83">
            <a:extLst>
              <a:ext uri="{FF2B5EF4-FFF2-40B4-BE49-F238E27FC236}">
                <a16:creationId xmlns:a16="http://schemas.microsoft.com/office/drawing/2014/main" id="{0BA87C1C-3E70-4636-A6F0-4A1BBE0CA787}"/>
              </a:ext>
            </a:extLst>
          </p:cNvPr>
          <p:cNvSpPr/>
          <p:nvPr/>
        </p:nvSpPr>
        <p:spPr>
          <a:xfrm>
            <a:off x="1437469" y="6184445"/>
            <a:ext cx="2267695" cy="271041"/>
          </a:xfrm>
          <a:prstGeom prst="chevron">
            <a:avLst/>
          </a:prstGeom>
          <a:solidFill>
            <a:srgbClr val="00206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Min idrett/Idrettskurs</a:t>
            </a:r>
          </a:p>
        </p:txBody>
      </p:sp>
      <p:sp>
        <p:nvSpPr>
          <p:cNvPr id="86" name="Pil: vinkeltegn 85">
            <a:extLst>
              <a:ext uri="{FF2B5EF4-FFF2-40B4-BE49-F238E27FC236}">
                <a16:creationId xmlns:a16="http://schemas.microsoft.com/office/drawing/2014/main" id="{BB020524-DD0C-48D8-8A05-EF8A5BF65B20}"/>
              </a:ext>
            </a:extLst>
          </p:cNvPr>
          <p:cNvSpPr/>
          <p:nvPr/>
        </p:nvSpPr>
        <p:spPr>
          <a:xfrm>
            <a:off x="5362211" y="5904428"/>
            <a:ext cx="1309853" cy="280016"/>
          </a:xfrm>
          <a:prstGeom prst="chevron">
            <a:avLst/>
          </a:prstGeom>
          <a:solidFill>
            <a:srgbClr val="FFC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Veiledere</a:t>
            </a:r>
          </a:p>
        </p:txBody>
      </p:sp>
      <p:sp>
        <p:nvSpPr>
          <p:cNvPr id="57" name="Pil: vinkeltegn 56">
            <a:extLst>
              <a:ext uri="{FF2B5EF4-FFF2-40B4-BE49-F238E27FC236}">
                <a16:creationId xmlns:a16="http://schemas.microsoft.com/office/drawing/2014/main" id="{D87AA16D-6765-4B24-BA58-011325676EF4}"/>
              </a:ext>
            </a:extLst>
          </p:cNvPr>
          <p:cNvSpPr/>
          <p:nvPr/>
        </p:nvSpPr>
        <p:spPr>
          <a:xfrm>
            <a:off x="8643293" y="6199554"/>
            <a:ext cx="1965208" cy="271041"/>
          </a:xfrm>
          <a:prstGeom prst="chevron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Anleggsutvikling</a:t>
            </a:r>
          </a:p>
        </p:txBody>
      </p:sp>
      <p:sp>
        <p:nvSpPr>
          <p:cNvPr id="83" name="Pil: vinkeltegn 82">
            <a:extLst>
              <a:ext uri="{FF2B5EF4-FFF2-40B4-BE49-F238E27FC236}">
                <a16:creationId xmlns:a16="http://schemas.microsoft.com/office/drawing/2014/main" id="{C7D92727-F4B2-4AAC-B190-40AB76DB8B58}"/>
              </a:ext>
            </a:extLst>
          </p:cNvPr>
          <p:cNvSpPr/>
          <p:nvPr/>
        </p:nvSpPr>
        <p:spPr>
          <a:xfrm>
            <a:off x="10499522" y="6209225"/>
            <a:ext cx="1593313" cy="261369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Kontingenter</a:t>
            </a:r>
          </a:p>
        </p:txBody>
      </p:sp>
      <p:sp>
        <p:nvSpPr>
          <p:cNvPr id="87" name="Pil: vinkeltegn 86">
            <a:extLst>
              <a:ext uri="{FF2B5EF4-FFF2-40B4-BE49-F238E27FC236}">
                <a16:creationId xmlns:a16="http://schemas.microsoft.com/office/drawing/2014/main" id="{997545E6-48E5-4E10-8D7B-93CF25EC828C}"/>
              </a:ext>
            </a:extLst>
          </p:cNvPr>
          <p:cNvSpPr/>
          <p:nvPr/>
        </p:nvSpPr>
        <p:spPr>
          <a:xfrm>
            <a:off x="10490267" y="4216047"/>
            <a:ext cx="1841195" cy="259119"/>
          </a:xfrm>
          <a:prstGeom prst="chevron">
            <a:avLst/>
          </a:prstGeom>
          <a:solidFill>
            <a:srgbClr val="FF000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black"/>
                </a:solidFill>
                <a:latin typeface="Calibri"/>
              </a:rPr>
              <a:t>Treningsavgifter</a:t>
            </a:r>
          </a:p>
        </p:txBody>
      </p:sp>
      <p:sp>
        <p:nvSpPr>
          <p:cNvPr id="89" name="Sky 88">
            <a:extLst>
              <a:ext uri="{FF2B5EF4-FFF2-40B4-BE49-F238E27FC236}">
                <a16:creationId xmlns:a16="http://schemas.microsoft.com/office/drawing/2014/main" id="{331FADCB-F5F5-4CD7-A47B-CC7A3F589FF4}"/>
              </a:ext>
            </a:extLst>
          </p:cNvPr>
          <p:cNvSpPr/>
          <p:nvPr/>
        </p:nvSpPr>
        <p:spPr>
          <a:xfrm>
            <a:off x="610670" y="2145520"/>
            <a:ext cx="3033121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Lederutvikling</a:t>
            </a:r>
          </a:p>
        </p:txBody>
      </p:sp>
      <p:sp>
        <p:nvSpPr>
          <p:cNvPr id="92" name="Pil: vinkeltegn 91">
            <a:extLst>
              <a:ext uri="{FF2B5EF4-FFF2-40B4-BE49-F238E27FC236}">
                <a16:creationId xmlns:a16="http://schemas.microsoft.com/office/drawing/2014/main" id="{0571F720-F9B7-4C14-96E3-E119256EC334}"/>
              </a:ext>
            </a:extLst>
          </p:cNvPr>
          <p:cNvSpPr/>
          <p:nvPr/>
        </p:nvSpPr>
        <p:spPr>
          <a:xfrm>
            <a:off x="37884" y="3980995"/>
            <a:ext cx="1666096" cy="457855"/>
          </a:xfrm>
          <a:prstGeom prst="chevron">
            <a:avLst/>
          </a:prstGeom>
          <a:solidFill>
            <a:srgbClr val="7030A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333">
                <a:solidFill>
                  <a:prstClr val="white"/>
                </a:solidFill>
                <a:latin typeface="Calibri"/>
              </a:rPr>
              <a:t>Norges Lover</a:t>
            </a:r>
          </a:p>
        </p:txBody>
      </p:sp>
      <p:sp>
        <p:nvSpPr>
          <p:cNvPr id="3" name="Pil: høyre 2">
            <a:extLst>
              <a:ext uri="{FF2B5EF4-FFF2-40B4-BE49-F238E27FC236}">
                <a16:creationId xmlns:a16="http://schemas.microsoft.com/office/drawing/2014/main" id="{C62859F7-633D-4717-B7EB-DAE00BE23DF0}"/>
              </a:ext>
            </a:extLst>
          </p:cNvPr>
          <p:cNvSpPr/>
          <p:nvPr/>
        </p:nvSpPr>
        <p:spPr>
          <a:xfrm>
            <a:off x="889000" y="3499486"/>
            <a:ext cx="11101146" cy="3096765"/>
          </a:xfrm>
          <a:prstGeom prst="rightArrow">
            <a:avLst>
              <a:gd name="adj1" fmla="val 50552"/>
              <a:gd name="adj2" fmla="val 234383"/>
            </a:avLst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8000" tIns="48000" rIns="48000" bIns="4800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4800">
                <a:solidFill>
                  <a:prstClr val="white"/>
                </a:solidFill>
                <a:latin typeface="Georgia" panose="02040502050405020303" pitchFamily="18" charset="0"/>
              </a:rPr>
              <a:t>Idrettsglede for alle!</a:t>
            </a: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4800">
                <a:solidFill>
                  <a:prstClr val="white"/>
                </a:solidFill>
                <a:latin typeface="Georgia" panose="02040502050405020303" pitchFamily="18" charset="0"/>
              </a:rPr>
              <a:t>Idretten vil (SKAL!)</a:t>
            </a:r>
          </a:p>
        </p:txBody>
      </p:sp>
      <p:sp>
        <p:nvSpPr>
          <p:cNvPr id="7" name="Bindepunkt 6">
            <a:extLst>
              <a:ext uri="{FF2B5EF4-FFF2-40B4-BE49-F238E27FC236}">
                <a16:creationId xmlns:a16="http://schemas.microsoft.com/office/drawing/2014/main" id="{1B0AA44B-4FE3-4444-A4DB-1C6260CDF20A}"/>
              </a:ext>
            </a:extLst>
          </p:cNvPr>
          <p:cNvSpPr/>
          <p:nvPr/>
        </p:nvSpPr>
        <p:spPr>
          <a:xfrm>
            <a:off x="4652019" y="1214371"/>
            <a:ext cx="4288781" cy="807789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3733">
                <a:solidFill>
                  <a:prstClr val="black"/>
                </a:solidFill>
                <a:latin typeface="Georgia" panose="02040502050405020303" pitchFamily="18" charset="0"/>
              </a:rPr>
              <a:t>OIKs klubber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30C4F6F-110A-4717-8B71-84A1C8F4E05F}"/>
              </a:ext>
            </a:extLst>
          </p:cNvPr>
          <p:cNvSpPr/>
          <p:nvPr/>
        </p:nvSpPr>
        <p:spPr>
          <a:xfrm>
            <a:off x="2089066" y="1611109"/>
            <a:ext cx="2407908" cy="384043"/>
          </a:xfrm>
          <a:prstGeom prst="rect">
            <a:avLst/>
          </a:prstGeom>
          <a:gradFill>
            <a:gsLst>
              <a:gs pos="36000">
                <a:srgbClr val="92D050"/>
              </a:gs>
              <a:gs pos="0">
                <a:schemeClr val="accent1">
                  <a:lumMod val="5000"/>
                  <a:lumOff val="95000"/>
                </a:schemeClr>
              </a:gs>
              <a:gs pos="58000">
                <a:srgbClr val="00B050"/>
              </a:gs>
              <a:gs pos="83000">
                <a:srgbClr val="92D050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sysClr val="windowText" lastClr="000000"/>
                </a:solidFill>
                <a:latin typeface="Georgia" panose="02040502050405020303" pitchFamily="18" charset="0"/>
              </a:rPr>
              <a:t>Medlemmene</a:t>
            </a:r>
          </a:p>
        </p:txBody>
      </p:sp>
      <p:sp>
        <p:nvSpPr>
          <p:cNvPr id="85" name="Sky 84">
            <a:extLst>
              <a:ext uri="{FF2B5EF4-FFF2-40B4-BE49-F238E27FC236}">
                <a16:creationId xmlns:a16="http://schemas.microsoft.com/office/drawing/2014/main" id="{690A2DC8-E41F-44DF-A6B6-F69ED52EE2E1}"/>
              </a:ext>
            </a:extLst>
          </p:cNvPr>
          <p:cNvSpPr/>
          <p:nvPr/>
        </p:nvSpPr>
        <p:spPr>
          <a:xfrm>
            <a:off x="-128092" y="2691412"/>
            <a:ext cx="2418199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Forvaltning</a:t>
            </a:r>
          </a:p>
        </p:txBody>
      </p:sp>
      <p:sp>
        <p:nvSpPr>
          <p:cNvPr id="8" name="Sky 7">
            <a:extLst>
              <a:ext uri="{FF2B5EF4-FFF2-40B4-BE49-F238E27FC236}">
                <a16:creationId xmlns:a16="http://schemas.microsoft.com/office/drawing/2014/main" id="{C6965022-9F1A-4325-A1D1-FB62F8EE4F3F}"/>
              </a:ext>
            </a:extLst>
          </p:cNvPr>
          <p:cNvSpPr/>
          <p:nvPr/>
        </p:nvSpPr>
        <p:spPr>
          <a:xfrm>
            <a:off x="9170922" y="2577098"/>
            <a:ext cx="3089244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Klubbutvikling</a:t>
            </a:r>
          </a:p>
        </p:txBody>
      </p:sp>
      <p:sp>
        <p:nvSpPr>
          <p:cNvPr id="62" name="Sky 61">
            <a:extLst>
              <a:ext uri="{FF2B5EF4-FFF2-40B4-BE49-F238E27FC236}">
                <a16:creationId xmlns:a16="http://schemas.microsoft.com/office/drawing/2014/main" id="{FA7BCAF9-1A6F-45AA-A0DC-BB27CCA7A51D}"/>
              </a:ext>
            </a:extLst>
          </p:cNvPr>
          <p:cNvSpPr/>
          <p:nvPr/>
        </p:nvSpPr>
        <p:spPr>
          <a:xfrm>
            <a:off x="3539609" y="2611994"/>
            <a:ext cx="3467470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Anleggsutvikling</a:t>
            </a:r>
          </a:p>
        </p:txBody>
      </p:sp>
      <p:sp>
        <p:nvSpPr>
          <p:cNvPr id="88" name="Sky 87">
            <a:extLst>
              <a:ext uri="{FF2B5EF4-FFF2-40B4-BE49-F238E27FC236}">
                <a16:creationId xmlns:a16="http://schemas.microsoft.com/office/drawing/2014/main" id="{6B7D6ED2-F50D-4F21-973C-E803BB13B9F4}"/>
              </a:ext>
            </a:extLst>
          </p:cNvPr>
          <p:cNvSpPr/>
          <p:nvPr/>
        </p:nvSpPr>
        <p:spPr>
          <a:xfrm>
            <a:off x="1984596" y="2620331"/>
            <a:ext cx="2098539" cy="562213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400">
                <a:solidFill>
                  <a:prstClr val="black"/>
                </a:solidFill>
                <a:latin typeface="Georgia" panose="02040502050405020303" pitchFamily="18" charset="0"/>
              </a:rPr>
              <a:t>Paraidrett</a:t>
            </a:r>
          </a:p>
        </p:txBody>
      </p:sp>
      <p:sp>
        <p:nvSpPr>
          <p:cNvPr id="90" name="Pil: vinkeltegn 89">
            <a:extLst>
              <a:ext uri="{FF2B5EF4-FFF2-40B4-BE49-F238E27FC236}">
                <a16:creationId xmlns:a16="http://schemas.microsoft.com/office/drawing/2014/main" id="{CABB54BD-2271-4A6D-AC61-8FEECAE65CE9}"/>
              </a:ext>
            </a:extLst>
          </p:cNvPr>
          <p:cNvSpPr/>
          <p:nvPr/>
        </p:nvSpPr>
        <p:spPr>
          <a:xfrm>
            <a:off x="303621" y="6491006"/>
            <a:ext cx="11900206" cy="366994"/>
          </a:xfrm>
          <a:prstGeom prst="chevron">
            <a:avLst/>
          </a:prstGeom>
          <a:solidFill>
            <a:srgbClr val="00206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467">
                <a:solidFill>
                  <a:prstClr val="white"/>
                </a:solidFill>
                <a:latin typeface="Calibri"/>
              </a:rPr>
              <a:t>SOMMERAKTIVITETER</a:t>
            </a:r>
          </a:p>
        </p:txBody>
      </p:sp>
      <p:pic>
        <p:nvPicPr>
          <p:cNvPr id="91" name="Picture 4" descr="Bilderesultater for oslo idrettskrets logo">
            <a:extLst>
              <a:ext uri="{FF2B5EF4-FFF2-40B4-BE49-F238E27FC236}">
                <a16:creationId xmlns:a16="http://schemas.microsoft.com/office/drawing/2014/main" id="{AB627A56-B449-485E-8E8F-54F22DAAD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8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625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Graphic spid="17" grpId="0">
        <p:bldAsOne/>
      </p:bldGraphic>
      <p:bldGraphic spid="18" grpId="0">
        <p:bldAsOne/>
      </p:bldGraphic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9" grpId="0" animBg="1"/>
      <p:bldP spid="44" grpId="0" animBg="1"/>
      <p:bldP spid="47" grpId="0" animBg="1"/>
      <p:bldP spid="48" grpId="0" animBg="1"/>
      <p:bldP spid="53" grpId="0" animBg="1"/>
      <p:bldP spid="20" grpId="0" animBg="1"/>
      <p:bldP spid="2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4" grpId="0" animBg="1"/>
      <p:bldP spid="86" grpId="0" animBg="1"/>
      <p:bldP spid="57" grpId="0" animBg="1"/>
      <p:bldP spid="83" grpId="0" animBg="1"/>
      <p:bldP spid="87" grpId="0" animBg="1"/>
      <p:bldP spid="92" grpId="0" animBg="1"/>
      <p:bldP spid="3" grpId="0" animBg="1"/>
      <p:bldP spid="9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>
            <a:extLst>
              <a:ext uri="{FF2B5EF4-FFF2-40B4-BE49-F238E27FC236}">
                <a16:creationId xmlns:a16="http://schemas.microsoft.com/office/drawing/2014/main" id="{3D7F1A29-9573-4DD2-BDEA-4E1FDD33E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Hva er klubbutvikling?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22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5">
            <a:extLst>
              <a:ext uri="{FF2B5EF4-FFF2-40B4-BE49-F238E27FC236}">
                <a16:creationId xmlns:a16="http://schemas.microsoft.com/office/drawing/2014/main" id="{F9DAA056-8CDF-4970-9ED0-1905F7D47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273" y="1131032"/>
            <a:ext cx="2076128" cy="523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F226B51A-060E-4EE2-B99F-49B9C1F09DE5}"/>
              </a:ext>
            </a:extLst>
          </p:cNvPr>
          <p:cNvSpPr txBox="1"/>
          <p:nvPr/>
        </p:nvSpPr>
        <p:spPr>
          <a:xfrm>
            <a:off x="4082294" y="1952076"/>
            <a:ext cx="766844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Mennesker</a:t>
            </a:r>
          </a:p>
          <a:p>
            <a:pPr algn="ctr"/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Forståelse – 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</a:rPr>
              <a:t>Kunnskap - </a:t>
            </a:r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Ferdigheter</a:t>
            </a:r>
            <a:endParaRPr lang="nb-NO" sz="6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nb-NO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og </a:t>
            </a:r>
          </a:p>
          <a:p>
            <a:pPr algn="ctr"/>
            <a:r>
              <a:rPr lang="nb-NO" sz="6000" dirty="0"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nb-NO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tvikling </a:t>
            </a:r>
            <a:r>
              <a:rPr lang="nb-NO" sz="6000" dirty="0">
                <a:latin typeface="Calibri" panose="020F0502020204030204" pitchFamily="34" charset="0"/>
                <a:ea typeface="Calibri" panose="020F0502020204030204" pitchFamily="34" charset="0"/>
              </a:rPr>
              <a:t>av aktivitet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4" descr="Bilderesultater for oslo idrettskrets logo">
            <a:extLst>
              <a:ext uri="{FF2B5EF4-FFF2-40B4-BE49-F238E27FC236}">
                <a16:creationId xmlns:a16="http://schemas.microsoft.com/office/drawing/2014/main" id="{3169E159-AC4C-4740-B1DF-6317AEF34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89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C43A8D88-E8BD-4C93-82BF-0BE09879F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703" y="740100"/>
            <a:ext cx="9144000" cy="574025"/>
          </a:xfrm>
        </p:spPr>
        <p:txBody>
          <a:bodyPr>
            <a:noAutofit/>
          </a:bodyPr>
          <a:lstStyle/>
          <a:p>
            <a:pPr algn="l"/>
            <a:r>
              <a:rPr lang="nb-NO" sz="3733" dirty="0">
                <a:solidFill>
                  <a:srgbClr val="002060"/>
                </a:solidFill>
              </a:rPr>
              <a:t>Virkemidler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D301CBBF-31F4-43A1-B385-BF2679734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506" y="1710089"/>
            <a:ext cx="8239988" cy="3935929"/>
          </a:xfrm>
        </p:spPr>
        <p:txBody>
          <a:bodyPr vert="horz" lIns="121920" tIns="60960" rIns="121920" bIns="60960" rtlCol="0" anchor="t">
            <a:normAutofit/>
          </a:bodyPr>
          <a:lstStyle/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nb-NO" sz="3200" dirty="0"/>
              <a:t>Forenkling av hverdagen: Maler, skjemaer, fullmakts matrise, arbeidsavtaler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nb-NO" sz="3200" dirty="0"/>
              <a:t>Organisasjonsplan – rollefordeling</a:t>
            </a:r>
            <a:endParaRPr lang="nb-NO" sz="3200" dirty="0">
              <a:cs typeface="Calibri"/>
            </a:endParaRP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nb-NO" sz="2800" dirty="0"/>
              <a:t>Kartlegge nåsituasjon</a:t>
            </a:r>
            <a:endParaRPr lang="nb-NO" sz="2800" dirty="0">
              <a:cs typeface="Calibri"/>
            </a:endParaRP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nb-NO" sz="2800" dirty="0"/>
              <a:t>Kartlegge fremtid</a:t>
            </a:r>
            <a:endParaRPr lang="nb-NO" sz="2800" dirty="0">
              <a:cs typeface="Calibri"/>
            </a:endParaRP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nb-NO" sz="2800" dirty="0"/>
              <a:t>Visjon, verdier, virksomhetsidé</a:t>
            </a:r>
            <a:endParaRPr lang="nb-NO" sz="2800" dirty="0">
              <a:cs typeface="Calibri"/>
            </a:endParaRPr>
          </a:p>
          <a:p>
            <a:pPr algn="l"/>
            <a:endParaRPr lang="nb-NO" sz="3200" dirty="0"/>
          </a:p>
          <a:p>
            <a:pPr algn="l"/>
            <a:endParaRPr lang="nb-NO" dirty="0"/>
          </a:p>
        </p:txBody>
      </p:sp>
      <p:pic>
        <p:nvPicPr>
          <p:cNvPr id="7" name="Bilde 5">
            <a:extLst>
              <a:ext uri="{FF2B5EF4-FFF2-40B4-BE49-F238E27FC236}">
                <a16:creationId xmlns:a16="http://schemas.microsoft.com/office/drawing/2014/main" id="{A04AC6D1-19A2-4C4E-B8BE-F4F3BB088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702" y="1339536"/>
            <a:ext cx="2175297" cy="548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F6F118CE-7193-4038-A7AB-E441CF061B01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6C83A9-CD01-46F6-8A40-B7D7D1A1C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23</a:t>
            </a:fld>
            <a:endParaRPr lang="nb-NO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D86D8D8-2696-481F-801A-AF5A0879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6C137135-9421-4BAC-879B-F82119F5881D}"/>
              </a:ext>
            </a:extLst>
          </p:cNvPr>
          <p:cNvSpPr txBox="1"/>
          <p:nvPr/>
        </p:nvSpPr>
        <p:spPr>
          <a:xfrm>
            <a:off x="4587073" y="65161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11" name="Picture 4" descr="Bilderesultater for oslo idrettskrets logo">
            <a:extLst>
              <a:ext uri="{FF2B5EF4-FFF2-40B4-BE49-F238E27FC236}">
                <a16:creationId xmlns:a16="http://schemas.microsoft.com/office/drawing/2014/main" id="{F0A1E318-7388-4294-BF9E-772DE0B8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89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60" name="Picture 2" descr="vek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920" y="1540995"/>
            <a:ext cx="3663951" cy="447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61" name="Oval 15"/>
          <p:cNvSpPr>
            <a:spLocks noChangeArrowheads="1"/>
          </p:cNvSpPr>
          <p:nvPr/>
        </p:nvSpPr>
        <p:spPr bwMode="auto">
          <a:xfrm>
            <a:off x="4911346" y="4345212"/>
            <a:ext cx="812446" cy="579439"/>
          </a:xfrm>
          <a:prstGeom prst="ellipse">
            <a:avLst/>
          </a:prstGeom>
          <a:solidFill>
            <a:srgbClr val="FC211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nb-NO" altLang="nb-NO" sz="2400" b="1" dirty="0">
                <a:solidFill>
                  <a:prstClr val="black"/>
                </a:solidFill>
                <a:latin typeface="Arial Black" panose="020B0A04020102020204" pitchFamily="34" charset="0"/>
              </a:rPr>
              <a:t>Nå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768110" y="4251773"/>
            <a:ext cx="1368425" cy="57943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Vekst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768110" y="3677098"/>
            <a:ext cx="1368425" cy="57943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Forberedelser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768110" y="3100836"/>
            <a:ext cx="1368425" cy="57943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Tid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768110" y="2524573"/>
            <a:ext cx="1368425" cy="57943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 dirty="0">
                <a:solidFill>
                  <a:prstClr val="black"/>
                </a:solidFill>
                <a:cs typeface="Arial" panose="020B0604020202020204" pitchFamily="34" charset="0"/>
              </a:rPr>
              <a:t>Forpliktelser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542921" y="4253360"/>
            <a:ext cx="1368425" cy="57943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Nye </a:t>
            </a:r>
          </a:p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nettverk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42921" y="3677098"/>
            <a:ext cx="1368425" cy="57943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    Sosialt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542921" y="3100836"/>
            <a:ext cx="1368425" cy="57943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Stadig nye </a:t>
            </a:r>
          </a:p>
          <a:p>
            <a:pPr algn="ctr" eaLnBrk="0" hangingPunct="0">
              <a:defRPr/>
            </a:pPr>
            <a:r>
              <a:rPr lang="nb-NO" sz="1467">
                <a:solidFill>
                  <a:prstClr val="black"/>
                </a:solidFill>
                <a:cs typeface="Arial" panose="020B0604020202020204" pitchFamily="34" charset="0"/>
              </a:rPr>
              <a:t>opplevelser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542921" y="2524573"/>
            <a:ext cx="1368425" cy="57943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nb-NO" sz="1467" dirty="0">
                <a:solidFill>
                  <a:prstClr val="black"/>
                </a:solidFill>
                <a:cs typeface="Arial" panose="020B0604020202020204" pitchFamily="34" charset="0"/>
              </a:rPr>
              <a:t>Lærerikt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8A7ABDD2-8176-4FF0-B283-2C94576A5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2" y="164203"/>
            <a:ext cx="10515600" cy="1325563"/>
          </a:xfrm>
        </p:spPr>
        <p:txBody>
          <a:bodyPr/>
          <a:lstStyle/>
          <a:p>
            <a:r>
              <a:rPr lang="nb-NO" dirty="0"/>
              <a:t>Innsalget til de frivillige</a:t>
            </a:r>
          </a:p>
        </p:txBody>
      </p:sp>
      <p:sp>
        <p:nvSpPr>
          <p:cNvPr id="17" name="Oval 15">
            <a:extLst>
              <a:ext uri="{FF2B5EF4-FFF2-40B4-BE49-F238E27FC236}">
                <a16:creationId xmlns:a16="http://schemas.microsoft.com/office/drawing/2014/main" id="{14A120B5-58E2-478E-83CE-1A5AE8378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3342" y="1502344"/>
            <a:ext cx="1939937" cy="720725"/>
          </a:xfrm>
          <a:prstGeom prst="ellipse">
            <a:avLst/>
          </a:prstGeom>
          <a:solidFill>
            <a:srgbClr val="FC211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nb-NO" altLang="nb-NO" sz="2400" b="1" dirty="0">
                <a:solidFill>
                  <a:prstClr val="black"/>
                </a:solidFill>
                <a:latin typeface="Arial Black" panose="020B0A04020102020204" pitchFamily="34" charset="0"/>
              </a:rPr>
              <a:t>Fremtiden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5E17DB17-B33E-4B14-8FE9-601B15DB7590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20" name="Picture 4" descr="Bilderesultater for oslo idrettskrets logo">
            <a:extLst>
              <a:ext uri="{FF2B5EF4-FFF2-40B4-BE49-F238E27FC236}">
                <a16:creationId xmlns:a16="http://schemas.microsoft.com/office/drawing/2014/main" id="{C58D3275-1DBB-4631-AAAF-AC1477033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BCD1860F-BB0B-43AA-BF48-771D24D41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01F26682-6C35-485C-953D-595491F7D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5" y="5109863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026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D0C4A3F4-4384-42A4-A3B7-AF285954C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14945"/>
          </a:xfrm>
          <a:prstGeom prst="rect">
            <a:avLst/>
          </a:prstGeom>
        </p:spPr>
      </p:pic>
      <p:pic>
        <p:nvPicPr>
          <p:cNvPr id="4" name="Picture 4" descr="Bilderesultater for oslo idrettskrets logo">
            <a:extLst>
              <a:ext uri="{FF2B5EF4-FFF2-40B4-BE49-F238E27FC236}">
                <a16:creationId xmlns:a16="http://schemas.microsoft.com/office/drawing/2014/main" id="{2EED13E8-144A-4078-87FC-124BCE67D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55474B7-FDEC-469A-BE25-7689C7365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5DD1679-F500-453E-8D44-A9478FEEE8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25" y="5191125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42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B1C545-26B2-42EC-9193-B8D204C87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100" y="323608"/>
            <a:ext cx="7311614" cy="1308865"/>
          </a:xfrm>
        </p:spPr>
        <p:txBody>
          <a:bodyPr>
            <a:normAutofit/>
          </a:bodyPr>
          <a:lstStyle/>
          <a:p>
            <a:pPr algn="l"/>
            <a:r>
              <a:rPr lang="nb-NO" sz="4800"/>
              <a:t>Organisasjonshjulet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B4DDD22-73D7-474B-886A-DA9BDF82C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0897" y="2463502"/>
            <a:ext cx="5124175" cy="2936836"/>
          </a:xfrm>
        </p:spPr>
        <p:txBody>
          <a:bodyPr/>
          <a:lstStyle/>
          <a:p>
            <a:pPr algn="l"/>
            <a:r>
              <a:rPr lang="nb-NO"/>
              <a:t>Verktøy: En analyse av hvilke områder er vi gode og mindre gode på.</a:t>
            </a:r>
          </a:p>
          <a:p>
            <a:pPr algn="l"/>
            <a:endParaRPr lang="nb-NO"/>
          </a:p>
          <a:p>
            <a:pPr algn="l"/>
            <a:r>
              <a:rPr lang="nb-NO" i="1"/>
              <a:t>Hvordan kan vi utvikle idrettslaget videre for å nå våre ambisjoner og få til det vi ønsker…? </a:t>
            </a:r>
          </a:p>
        </p:txBody>
      </p:sp>
      <p:pic>
        <p:nvPicPr>
          <p:cNvPr id="4" name="Bilde 2" descr="Organisasjonshjul_2011_2.png">
            <a:extLst>
              <a:ext uri="{FF2B5EF4-FFF2-40B4-BE49-F238E27FC236}">
                <a16:creationId xmlns:a16="http://schemas.microsoft.com/office/drawing/2014/main" id="{89570DF7-6B62-4335-B830-5A401B0DC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69" y="1987801"/>
            <a:ext cx="4313867" cy="4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7FC57E52-DA84-4DE3-AD0C-58609F52CD72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8" name="Picture 4" descr="Bilderesultater for oslo idrettskrets logo">
            <a:extLst>
              <a:ext uri="{FF2B5EF4-FFF2-40B4-BE49-F238E27FC236}">
                <a16:creationId xmlns:a16="http://schemas.microsoft.com/office/drawing/2014/main" id="{39BF04B7-A436-49DE-A9DF-AF3310E87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A9AD61C-9A10-4D85-9AB0-87C2AD813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CEF2CB9-EB01-4C20-A492-EE59A73D19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858" y="4954268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13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Plassholder for innhold 2"/>
          <p:cNvSpPr>
            <a:spLocks noGrp="1"/>
          </p:cNvSpPr>
          <p:nvPr>
            <p:ph idx="1"/>
          </p:nvPr>
        </p:nvSpPr>
        <p:spPr bwMode="auto">
          <a:xfrm>
            <a:off x="1001016" y="2350547"/>
            <a:ext cx="4631889" cy="21569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nb-NO" altLang="nb-NO" sz="2667"/>
              <a:t>Verdier</a:t>
            </a:r>
          </a:p>
          <a:p>
            <a:r>
              <a:rPr lang="nb-NO" altLang="nb-NO" sz="2667"/>
              <a:t>Organisasjonsplan</a:t>
            </a:r>
          </a:p>
          <a:p>
            <a:r>
              <a:rPr lang="nb-NO" altLang="nb-NO" sz="2667"/>
              <a:t>Rollebeskrivelser</a:t>
            </a:r>
          </a:p>
        </p:txBody>
      </p:sp>
      <p:sp>
        <p:nvSpPr>
          <p:cNvPr id="4" name="Pil høyre 3"/>
          <p:cNvSpPr/>
          <p:nvPr/>
        </p:nvSpPr>
        <p:spPr>
          <a:xfrm flipV="1">
            <a:off x="4578445" y="2277471"/>
            <a:ext cx="1222939" cy="1632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72709" name="TekstSylinder 4"/>
          <p:cNvSpPr txBox="1">
            <a:spLocks noChangeArrowheads="1"/>
          </p:cNvSpPr>
          <p:nvPr/>
        </p:nvSpPr>
        <p:spPr bwMode="auto">
          <a:xfrm>
            <a:off x="6144255" y="2661139"/>
            <a:ext cx="5610831" cy="86177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5000">
                <a:solidFill>
                  <a:prstClr val="black"/>
                </a:solidFill>
                <a:latin typeface="Georgia" panose="02040502050405020303" pitchFamily="18" charset="0"/>
                <a:hlinkClick r:id="rId3"/>
              </a:rPr>
              <a:t>KLUBBHÅNDBOK</a:t>
            </a:r>
            <a:endParaRPr lang="nb-NO" sz="500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42F5558-E944-483B-A103-A6C69BC7A3F7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7" name="Picture 4" descr="Bilderesultater for oslo idrettskrets logo">
            <a:extLst>
              <a:ext uri="{FF2B5EF4-FFF2-40B4-BE49-F238E27FC236}">
                <a16:creationId xmlns:a16="http://schemas.microsoft.com/office/drawing/2014/main" id="{856DEADE-FEBC-49C5-87B7-43C430685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B6506C6-994F-4100-B820-5BB0FF474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464F8766-550C-4100-B194-F630AFCD46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450" y="3802721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287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28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B6EDF3B-D4DA-41C3-8594-758E1E4C612F}"/>
              </a:ext>
            </a:extLst>
          </p:cNvPr>
          <p:cNvSpPr txBox="1"/>
          <p:nvPr/>
        </p:nvSpPr>
        <p:spPr>
          <a:xfrm>
            <a:off x="650841" y="1164134"/>
            <a:ext cx="1132009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dirty="0"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lubbinformasjon, innledning, klubbens historie, verdier, visjon, virksomhetsidé, hovedmål, organisasjon, organisasjonsplan, årsmøtet, Styret, utvalg/komiteer, ansatte, klubbens lov, medlemskap, medlemskontingent, treningsavgifter</a:t>
            </a:r>
            <a:r>
              <a:rPr lang="nb-NO" sz="2800" dirty="0">
                <a:latin typeface="Calibri" panose="020F0502020204030204" pitchFamily="34" charset="0"/>
                <a:ea typeface="Calibri" panose="020F0502020204030204" pitchFamily="34" charset="0"/>
              </a:rPr>
              <a:t>, s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tartkontingenter – deltakeravgifter, klubbens aktivitetstilbud, barne- og ungdomsidrett, aktivitetsplan/terminliste, klubbens arrangementer, reise i regi klubben, Til deg som er …, Utøver, Forelder/foresatt, Trener, Oppmann og lagleder, Dommer, Klubbdrift, Årshjul, Kurs og utdanning, Medlemshåndtering, Dugnad og frivillig arbeid</a:t>
            </a:r>
            <a:r>
              <a:rPr lang="nb-NO" sz="2800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Politiattester, Klubbens antidopingarbeid, Kommunikasjon, Arbeidsgiveransvar, Sikkerhetsarbeid (HMS), Økonomi, Forsikringer, Anlegg og utstyr, utmerkelser og æresbevisninger, Retningslinjer i klubben, Maler og eksempler</a:t>
            </a:r>
          </a:p>
          <a:p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ittel 8">
            <a:extLst>
              <a:ext uri="{FF2B5EF4-FFF2-40B4-BE49-F238E27FC236}">
                <a16:creationId xmlns:a16="http://schemas.microsoft.com/office/drawing/2014/main" id="{DB0E5076-4A35-4354-B7AC-DC877510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Innhold klubbhåndbok (god nettside)</a:t>
            </a:r>
          </a:p>
        </p:txBody>
      </p:sp>
      <p:pic>
        <p:nvPicPr>
          <p:cNvPr id="9" name="Picture 4" descr="Bilderesultater for oslo idrettskrets logo">
            <a:extLst>
              <a:ext uri="{FF2B5EF4-FFF2-40B4-BE49-F238E27FC236}">
                <a16:creationId xmlns:a16="http://schemas.microsoft.com/office/drawing/2014/main" id="{FEE0F50D-0D56-4538-B7AD-D4E07C9B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761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29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B6EDF3B-D4DA-41C3-8594-758E1E4C612F}"/>
              </a:ext>
            </a:extLst>
          </p:cNvPr>
          <p:cNvSpPr txBox="1"/>
          <p:nvPr/>
        </p:nvSpPr>
        <p:spPr>
          <a:xfrm>
            <a:off x="650841" y="1164134"/>
            <a:ext cx="1132009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nb-NO" sz="2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lubbinformasjon, innledning, klubbens historie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nb-NO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verdier, visjon, virksomhetsidé, hovedmål, organisasjon, organisasjonsplan, årsmøtet, Styret, utvalg/komiteer, ansatte, klubbens lov, medlemskap, medlemskontingent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nb-NO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treningsavgifter</a:t>
            </a:r>
            <a:r>
              <a:rPr lang="nb-NO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s</a:t>
            </a:r>
            <a:r>
              <a:rPr lang="nb-NO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tartkontingenter – deltakeravgifter, klubbens aktivitetstilbud, barne- og ungdomsidrett, aktivitetsplan/terminliste, klubbens arrangementer, reise i regi klubben, Til deg som er …, Utøver, forelder/foresatt, </a:t>
            </a:r>
            <a:r>
              <a:rPr lang="nb-NO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tr</a:t>
            </a:r>
            <a:r>
              <a:rPr lang="nb-NO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ener, oppmann og lagleder, dommer,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</a:t>
            </a:r>
            <a:r>
              <a:rPr lang="nb-NO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lubbdrift, årshjul, kurs og utdanning, medlemshåndtering, dugnad og frivillig arbeid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p</a:t>
            </a:r>
            <a:r>
              <a:rPr lang="nb-NO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olitiattester, klubbens antidopingarbeid, kommunikasjon, arbeidsgiveransvar, sikkerhetsarbeid (HMS), økonomi, 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</a:t>
            </a:r>
            <a:r>
              <a:rPr lang="nb-NO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rsikringer, anlegg og utstyr, </a:t>
            </a:r>
            <a:r>
              <a:rPr lang="nb-NO" sz="2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utmerkelser og æresbevisninger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r</a:t>
            </a:r>
            <a:r>
              <a:rPr lang="nb-NO" sz="2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etningslinjer i klubben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</a:t>
            </a:r>
            <a:r>
              <a:rPr lang="nb-NO" sz="2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aler og eksempler</a:t>
            </a:r>
          </a:p>
          <a:p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ittel 8">
            <a:extLst>
              <a:ext uri="{FF2B5EF4-FFF2-40B4-BE49-F238E27FC236}">
                <a16:creationId xmlns:a16="http://schemas.microsoft.com/office/drawing/2014/main" id="{DB0E5076-4A35-4354-B7AC-DC877510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Innhold klubbhåndbok (god nettside)</a:t>
            </a:r>
          </a:p>
        </p:txBody>
      </p:sp>
      <p:pic>
        <p:nvPicPr>
          <p:cNvPr id="8" name="Picture 4" descr="Bilderesultater for oslo idrettskrets logo">
            <a:extLst>
              <a:ext uri="{FF2B5EF4-FFF2-40B4-BE49-F238E27FC236}">
                <a16:creationId xmlns:a16="http://schemas.microsoft.com/office/drawing/2014/main" id="{80274838-16F3-4CEE-9A84-949774BBF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95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hund, innendørs, svart, brun&#10;&#10;Automatisk generert beskrivelse">
            <a:extLst>
              <a:ext uri="{FF2B5EF4-FFF2-40B4-BE49-F238E27FC236}">
                <a16:creationId xmlns:a16="http://schemas.microsoft.com/office/drawing/2014/main" id="{B98B8FC0-3468-4A7F-A068-E0AC13CA1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5" r="-381" b="4235"/>
          <a:stretch/>
        </p:blipFill>
        <p:spPr>
          <a:xfrm>
            <a:off x="0" y="-1162050"/>
            <a:ext cx="12192000" cy="8178884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16240">
            <a:off x="8004883" y="875829"/>
            <a:ext cx="3319840" cy="1941427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175">
            <a:off x="5180361" y="416841"/>
            <a:ext cx="1879875" cy="2369092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6183">
            <a:off x="396249" y="2973926"/>
            <a:ext cx="1281198" cy="1367658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460" y="788539"/>
            <a:ext cx="2656069" cy="1992052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64" y="3390307"/>
            <a:ext cx="2661712" cy="1632182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230" y="3609466"/>
            <a:ext cx="3319838" cy="1605196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268" y="2994163"/>
            <a:ext cx="801762" cy="61530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5077">
            <a:off x="472407" y="185204"/>
            <a:ext cx="1254683" cy="1517568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09F3386-F786-40AA-BF82-17BFD4F923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076">
            <a:off x="8905892" y="3785892"/>
            <a:ext cx="2799447" cy="189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731BD9-0A65-4469-908F-3993ACD3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927" y="121939"/>
            <a:ext cx="10515600" cy="1325563"/>
          </a:xfrm>
        </p:spPr>
        <p:txBody>
          <a:bodyPr/>
          <a:lstStyle/>
          <a:p>
            <a:r>
              <a:rPr lang="nb-NO" dirty="0"/>
              <a:t>Tilskuddsordninger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6308386-DEC1-4DA7-ABEC-989A21CCF3F2}"/>
              </a:ext>
            </a:extLst>
          </p:cNvPr>
          <p:cNvGraphicFramePr/>
          <p:nvPr/>
        </p:nvGraphicFramePr>
        <p:xfrm>
          <a:off x="1203538" y="1447502"/>
          <a:ext cx="8759687" cy="5045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5A5168BB-7351-4423-A716-CF34319A6C40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6" name="Picture 4" descr="Bilderesultater for oslo idrettskrets logo">
            <a:extLst>
              <a:ext uri="{FF2B5EF4-FFF2-40B4-BE49-F238E27FC236}">
                <a16:creationId xmlns:a16="http://schemas.microsoft.com/office/drawing/2014/main" id="{B17B4FC3-F9E2-4D2B-BD3E-3A1958A6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143B4CF-6238-4C85-BBF8-F3958340C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E5170995-A483-4503-8C4D-6419F0B57E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050" y="2496150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977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Plassholder for innhold 2"/>
          <p:cNvSpPr>
            <a:spLocks noGrp="1"/>
          </p:cNvSpPr>
          <p:nvPr>
            <p:ph idx="1"/>
          </p:nvPr>
        </p:nvSpPr>
        <p:spPr bwMode="auto">
          <a:xfrm>
            <a:off x="815414" y="836713"/>
            <a:ext cx="9889097" cy="58328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nb-NO" altLang="nb-NO" sz="1867"/>
              <a:t> J    N   ?	</a:t>
            </a:r>
            <a:r>
              <a:rPr lang="nb-NO" altLang="nb-NO"/>
              <a:t>  </a:t>
            </a:r>
            <a:br>
              <a:rPr lang="nb-NO" altLang="nb-NO"/>
            </a:br>
            <a:r>
              <a:rPr lang="nb-NO" altLang="nb-NO"/>
              <a:t>    	</a:t>
            </a:r>
            <a:r>
              <a:rPr lang="nb-NO" altLang="nb-NO" sz="2400"/>
              <a:t>Prioritert og fordelt oppgaver i forhold til idrettslagets mål og plan?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Oversikt på ressursbehov til de definerte oppgavene?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En plan for rekruttering og oppfølging av frivillige?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	Skriftlige avtaler med trenere og ansatte?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En plan for rekruttering av medlemmer?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En god organisasjonsplan som ivaretar idrettslagets arbeid?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Laget funksjonsbeskrivelser og mandater?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En demokratisk arbeidsmåte i styret (fordelt arbeidet)?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Nok kompetanse til det idrettslaget skal gjøre?</a:t>
            </a:r>
          </a:p>
          <a:p>
            <a:pPr>
              <a:buFont typeface="Arial" panose="020B0604020202020204" pitchFamily="34" charset="0"/>
              <a:buNone/>
            </a:pPr>
            <a:r>
              <a:rPr lang="nb-NO" altLang="nb-NO" sz="2400"/>
              <a:t>	    	En klubbhåndbok som beskriver hvordan ting gjøres i idrettslaget?</a:t>
            </a:r>
          </a:p>
          <a:p>
            <a:pPr>
              <a:buNone/>
            </a:pPr>
            <a:r>
              <a:rPr lang="nb-NO" altLang="nb-NO" sz="2400"/>
              <a:t>	    	Gode nok rutiner for HMS?</a:t>
            </a:r>
          </a:p>
          <a:p>
            <a:pPr>
              <a:buNone/>
            </a:pPr>
            <a:r>
              <a:rPr lang="nb-NO" altLang="nb-NO" sz="2400"/>
              <a:t>	    	Medlemsregister som ivaretar idrettens krav (</a:t>
            </a:r>
            <a:r>
              <a:rPr lang="nb-NO" altLang="nb-NO" sz="2400">
                <a:hlinkClick r:id="rId3"/>
              </a:rPr>
              <a:t>Bedre Klubb</a:t>
            </a:r>
            <a:r>
              <a:rPr lang="nb-NO" altLang="nb-NO" sz="2400"/>
              <a:t>)?</a:t>
            </a:r>
          </a:p>
        </p:txBody>
      </p:sp>
      <p:sp>
        <p:nvSpPr>
          <p:cNvPr id="5" name="Egendefinert 4">
            <a:hlinkClick r:id="" action="ppaction://noaction" highlightClick="1"/>
          </p:cNvPr>
          <p:cNvSpPr/>
          <p:nvPr/>
        </p:nvSpPr>
        <p:spPr>
          <a:xfrm>
            <a:off x="1247909" y="1508787"/>
            <a:ext cx="153987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6" name="Egendefinert 5">
            <a:hlinkClick r:id="" action="ppaction://noaction" highlightClick="1"/>
          </p:cNvPr>
          <p:cNvSpPr/>
          <p:nvPr/>
        </p:nvSpPr>
        <p:spPr>
          <a:xfrm>
            <a:off x="1247909" y="19405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7" name="Egendefinert 6">
            <a:hlinkClick r:id="" action="ppaction://noaction" highlightClick="1"/>
          </p:cNvPr>
          <p:cNvSpPr/>
          <p:nvPr/>
        </p:nvSpPr>
        <p:spPr>
          <a:xfrm>
            <a:off x="1260609" y="23723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8" name="Egendefinert 7">
            <a:hlinkClick r:id="" action="ppaction://noaction" highlightClick="1"/>
          </p:cNvPr>
          <p:cNvSpPr/>
          <p:nvPr/>
        </p:nvSpPr>
        <p:spPr>
          <a:xfrm>
            <a:off x="1260609" y="28041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9" name="Egendefinert 8">
            <a:hlinkClick r:id="" action="ppaction://noaction" highlightClick="1"/>
          </p:cNvPr>
          <p:cNvSpPr/>
          <p:nvPr/>
        </p:nvSpPr>
        <p:spPr>
          <a:xfrm>
            <a:off x="1247909" y="410117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1" name="Egendefinert 10">
            <a:hlinkClick r:id="" action="ppaction://noaction" highlightClick="1"/>
          </p:cNvPr>
          <p:cNvSpPr/>
          <p:nvPr/>
        </p:nvSpPr>
        <p:spPr>
          <a:xfrm>
            <a:off x="1241558" y="3235986"/>
            <a:ext cx="158751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2" name="Egendefinert 11">
            <a:hlinkClick r:id="" action="ppaction://noaction" highlightClick="1"/>
          </p:cNvPr>
          <p:cNvSpPr/>
          <p:nvPr/>
        </p:nvSpPr>
        <p:spPr>
          <a:xfrm>
            <a:off x="1255846" y="3669373"/>
            <a:ext cx="158751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74090" name="Tittel 1"/>
          <p:cNvSpPr txBox="1">
            <a:spLocks/>
          </p:cNvSpPr>
          <p:nvPr/>
        </p:nvSpPr>
        <p:spPr bwMode="auto">
          <a:xfrm>
            <a:off x="3287714" y="356659"/>
            <a:ext cx="6456692" cy="8683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eaLnBrk="0" hangingPunct="0">
              <a:buFont typeface="Arial" panose="020B0604020202020204" pitchFamily="34" charset="0"/>
              <a:buNone/>
              <a:defRPr sz="2400">
                <a:solidFill>
                  <a:srgbClr val="FF0000"/>
                </a:solidFill>
                <a:ea typeface="+mj-ea"/>
                <a:cs typeface="Arial" pitchFamily="34" charset="0"/>
              </a:defRPr>
            </a:lvl1pPr>
            <a:lvl2pPr marL="557213" indent="-21431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latin typeface="+mn-lt"/>
              </a:defRPr>
            </a:lvl2pPr>
            <a:lvl3pPr marL="857250" indent="-1714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3pPr>
            <a:lvl4pPr marL="1200150" indent="-1714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latin typeface="+mn-lt"/>
              </a:defRPr>
            </a:lvl4pPr>
            <a:lvl5pPr marL="1543050" indent="-1714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latin typeface="+mn-lt"/>
              </a:defRPr>
            </a:lvl5pPr>
            <a:lvl6pPr marL="1885950" indent="-171450" defTabSz="685800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</a:defRPr>
            </a:lvl6pPr>
            <a:lvl7pPr marL="2228850" indent="-171450" defTabSz="685800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</a:defRPr>
            </a:lvl7pPr>
            <a:lvl8pPr marL="2571750" indent="-171450" defTabSz="685800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</a:defRPr>
            </a:lvl8pPr>
            <a:lvl9pPr marL="2914650" indent="-171450" defTabSz="685800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</a:defRPr>
            </a:lvl9pPr>
          </a:lstStyle>
          <a:p>
            <a:r>
              <a:rPr lang="nb-NO" altLang="nb-NO" sz="3200"/>
              <a:t>Ressursoppgaver - har dere…</a:t>
            </a:r>
          </a:p>
        </p:txBody>
      </p:sp>
      <p:pic>
        <p:nvPicPr>
          <p:cNvPr id="174091" name="Picture 5" descr="http://www.fysiotrimmen.no/pub/utropstegn_20110828_246x2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0" y="284924"/>
            <a:ext cx="863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gendefinert 12">
            <a:hlinkClick r:id="" action="ppaction://noaction" highlightClick="1"/>
          </p:cNvPr>
          <p:cNvSpPr/>
          <p:nvPr/>
        </p:nvSpPr>
        <p:spPr>
          <a:xfrm>
            <a:off x="1236795" y="4532974"/>
            <a:ext cx="153988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4" name="Egendefinert 13">
            <a:hlinkClick r:id="" action="ppaction://noaction" highlightClick="1"/>
          </p:cNvPr>
          <p:cNvSpPr/>
          <p:nvPr/>
        </p:nvSpPr>
        <p:spPr>
          <a:xfrm>
            <a:off x="1247909" y="4940299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7" name="Egendefinert 16">
            <a:hlinkClick r:id="" action="ppaction://noaction" highlightClick="1"/>
          </p:cNvPr>
          <p:cNvSpPr/>
          <p:nvPr/>
        </p:nvSpPr>
        <p:spPr>
          <a:xfrm>
            <a:off x="949459" y="1508787"/>
            <a:ext cx="153987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8" name="Egendefinert 17">
            <a:hlinkClick r:id="" action="ppaction://noaction" highlightClick="1"/>
          </p:cNvPr>
          <p:cNvSpPr/>
          <p:nvPr/>
        </p:nvSpPr>
        <p:spPr>
          <a:xfrm>
            <a:off x="949459" y="19405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19" name="Egendefinert 18">
            <a:hlinkClick r:id="" action="ppaction://noaction" highlightClick="1"/>
          </p:cNvPr>
          <p:cNvSpPr/>
          <p:nvPr/>
        </p:nvSpPr>
        <p:spPr>
          <a:xfrm>
            <a:off x="949459" y="23723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0" name="Egendefinert 19">
            <a:hlinkClick r:id="" action="ppaction://noaction" highlightClick="1"/>
          </p:cNvPr>
          <p:cNvSpPr/>
          <p:nvPr/>
        </p:nvSpPr>
        <p:spPr>
          <a:xfrm>
            <a:off x="949459" y="28041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1" name="Egendefinert 20">
            <a:hlinkClick r:id="" action="ppaction://noaction" highlightClick="1"/>
          </p:cNvPr>
          <p:cNvSpPr/>
          <p:nvPr/>
        </p:nvSpPr>
        <p:spPr>
          <a:xfrm>
            <a:off x="949459" y="410117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2" name="Egendefinert 21">
            <a:hlinkClick r:id="" action="ppaction://noaction" highlightClick="1"/>
          </p:cNvPr>
          <p:cNvSpPr/>
          <p:nvPr/>
        </p:nvSpPr>
        <p:spPr>
          <a:xfrm>
            <a:off x="944695" y="3235986"/>
            <a:ext cx="158751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3" name="Egendefinert 22">
            <a:hlinkClick r:id="" action="ppaction://noaction" highlightClick="1"/>
          </p:cNvPr>
          <p:cNvSpPr/>
          <p:nvPr/>
        </p:nvSpPr>
        <p:spPr>
          <a:xfrm>
            <a:off x="944695" y="3669373"/>
            <a:ext cx="158751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4" name="Egendefinert 23">
            <a:hlinkClick r:id="" action="ppaction://noaction" highlightClick="1"/>
          </p:cNvPr>
          <p:cNvSpPr/>
          <p:nvPr/>
        </p:nvSpPr>
        <p:spPr>
          <a:xfrm>
            <a:off x="949458" y="4532974"/>
            <a:ext cx="153988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5" name="Egendefinert 24">
            <a:hlinkClick r:id="" action="ppaction://noaction" highlightClick="1"/>
          </p:cNvPr>
          <p:cNvSpPr/>
          <p:nvPr/>
        </p:nvSpPr>
        <p:spPr>
          <a:xfrm>
            <a:off x="949459" y="4940299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8" name="Egendefinert 27">
            <a:hlinkClick r:id="" action="ppaction://noaction" highlightClick="1"/>
          </p:cNvPr>
          <p:cNvSpPr/>
          <p:nvPr/>
        </p:nvSpPr>
        <p:spPr>
          <a:xfrm>
            <a:off x="1583499" y="1508787"/>
            <a:ext cx="153987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29" name="Egendefinert 28">
            <a:hlinkClick r:id="" action="ppaction://noaction" highlightClick="1"/>
          </p:cNvPr>
          <p:cNvSpPr/>
          <p:nvPr/>
        </p:nvSpPr>
        <p:spPr>
          <a:xfrm>
            <a:off x="1583499" y="19405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0" name="Egendefinert 29">
            <a:hlinkClick r:id="" action="ppaction://noaction" highlightClick="1"/>
          </p:cNvPr>
          <p:cNvSpPr/>
          <p:nvPr/>
        </p:nvSpPr>
        <p:spPr>
          <a:xfrm>
            <a:off x="1583499" y="23723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1" name="Egendefinert 30">
            <a:hlinkClick r:id="" action="ppaction://noaction" highlightClick="1"/>
          </p:cNvPr>
          <p:cNvSpPr/>
          <p:nvPr/>
        </p:nvSpPr>
        <p:spPr>
          <a:xfrm>
            <a:off x="1583499" y="2804186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2" name="Egendefinert 31">
            <a:hlinkClick r:id="" action="ppaction://noaction" highlightClick="1"/>
          </p:cNvPr>
          <p:cNvSpPr/>
          <p:nvPr/>
        </p:nvSpPr>
        <p:spPr>
          <a:xfrm>
            <a:off x="1583499" y="410117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3" name="Egendefinert 32">
            <a:hlinkClick r:id="" action="ppaction://noaction" highlightClick="1"/>
          </p:cNvPr>
          <p:cNvSpPr/>
          <p:nvPr/>
        </p:nvSpPr>
        <p:spPr>
          <a:xfrm>
            <a:off x="1583499" y="3235986"/>
            <a:ext cx="158751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4" name="Egendefinert 33">
            <a:hlinkClick r:id="" action="ppaction://noaction" highlightClick="1"/>
          </p:cNvPr>
          <p:cNvSpPr/>
          <p:nvPr/>
        </p:nvSpPr>
        <p:spPr>
          <a:xfrm>
            <a:off x="1583499" y="3669373"/>
            <a:ext cx="158751" cy="142875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5" name="Egendefinert 34">
            <a:hlinkClick r:id="" action="ppaction://noaction" highlightClick="1"/>
          </p:cNvPr>
          <p:cNvSpPr/>
          <p:nvPr/>
        </p:nvSpPr>
        <p:spPr>
          <a:xfrm>
            <a:off x="1583499" y="4532974"/>
            <a:ext cx="153988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6" name="Egendefinert 35">
            <a:hlinkClick r:id="" action="ppaction://noaction" highlightClick="1"/>
          </p:cNvPr>
          <p:cNvSpPr/>
          <p:nvPr/>
        </p:nvSpPr>
        <p:spPr>
          <a:xfrm>
            <a:off x="1583499" y="4940299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7" name="Egendefinert 36">
            <a:hlinkClick r:id="" action="ppaction://noaction" highlightClick="1"/>
          </p:cNvPr>
          <p:cNvSpPr/>
          <p:nvPr/>
        </p:nvSpPr>
        <p:spPr>
          <a:xfrm>
            <a:off x="1237491" y="537279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8" name="Egendefinert 37">
            <a:hlinkClick r:id="" action="ppaction://noaction" highlightClick="1"/>
          </p:cNvPr>
          <p:cNvSpPr/>
          <p:nvPr/>
        </p:nvSpPr>
        <p:spPr>
          <a:xfrm>
            <a:off x="949459" y="537279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39" name="Egendefinert 38">
            <a:hlinkClick r:id="" action="ppaction://noaction" highlightClick="1"/>
          </p:cNvPr>
          <p:cNvSpPr/>
          <p:nvPr/>
        </p:nvSpPr>
        <p:spPr>
          <a:xfrm>
            <a:off x="1583499" y="5372794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0" name="Egendefinert 39">
            <a:hlinkClick r:id="" action="ppaction://noaction" highlightClick="1"/>
          </p:cNvPr>
          <p:cNvSpPr/>
          <p:nvPr/>
        </p:nvSpPr>
        <p:spPr>
          <a:xfrm>
            <a:off x="1247909" y="5804395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1" name="Egendefinert 40">
            <a:hlinkClick r:id="" action="ppaction://noaction" highlightClick="1"/>
          </p:cNvPr>
          <p:cNvSpPr/>
          <p:nvPr/>
        </p:nvSpPr>
        <p:spPr>
          <a:xfrm>
            <a:off x="949459" y="5804395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2" name="Egendefinert 41">
            <a:hlinkClick r:id="" action="ppaction://noaction" highlightClick="1"/>
          </p:cNvPr>
          <p:cNvSpPr/>
          <p:nvPr/>
        </p:nvSpPr>
        <p:spPr>
          <a:xfrm>
            <a:off x="1583499" y="5804395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3" name="Egendefinert 3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97F7817-16C6-4A80-A812-3DBD1A5E269D}"/>
              </a:ext>
            </a:extLst>
          </p:cNvPr>
          <p:cNvSpPr/>
          <p:nvPr/>
        </p:nvSpPr>
        <p:spPr>
          <a:xfrm>
            <a:off x="1285944" y="6213310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4" name="Egendefinert 4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A75B28A-0808-4D74-B48C-ED66FDFFEF7B}"/>
              </a:ext>
            </a:extLst>
          </p:cNvPr>
          <p:cNvSpPr/>
          <p:nvPr/>
        </p:nvSpPr>
        <p:spPr>
          <a:xfrm>
            <a:off x="987493" y="6213310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5" name="Egendefinert 4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9321E9B-3A2C-4B8A-BDEA-8FE63DABE19D}"/>
              </a:ext>
            </a:extLst>
          </p:cNvPr>
          <p:cNvSpPr/>
          <p:nvPr/>
        </p:nvSpPr>
        <p:spPr>
          <a:xfrm>
            <a:off x="1621533" y="6213310"/>
            <a:ext cx="153987" cy="144463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sp>
        <p:nvSpPr>
          <p:cNvPr id="47" name="TekstSylinder 46">
            <a:extLst>
              <a:ext uri="{FF2B5EF4-FFF2-40B4-BE49-F238E27FC236}">
                <a16:creationId xmlns:a16="http://schemas.microsoft.com/office/drawing/2014/main" id="{DCA217C9-D5CB-4672-86FA-31D4BBFBA22A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48" name="Picture 4" descr="Bilderesultater for oslo idrettskrets logo">
            <a:extLst>
              <a:ext uri="{FF2B5EF4-FFF2-40B4-BE49-F238E27FC236}">
                <a16:creationId xmlns:a16="http://schemas.microsoft.com/office/drawing/2014/main" id="{1AAFF0D1-C1E9-4074-8837-A78F332FB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1B1715B5-40C6-420E-A041-30F9378A7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Bilde 49">
            <a:extLst>
              <a:ext uri="{FF2B5EF4-FFF2-40B4-BE49-F238E27FC236}">
                <a16:creationId xmlns:a16="http://schemas.microsoft.com/office/drawing/2014/main" id="{C4AC4751-CA08-408A-945F-0603F2AD31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335" y="1005649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851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Sylinder 43">
            <a:extLst>
              <a:ext uri="{FF2B5EF4-FFF2-40B4-BE49-F238E27FC236}">
                <a16:creationId xmlns:a16="http://schemas.microsoft.com/office/drawing/2014/main" id="{5E9155D6-A47D-462E-A6B9-47548741DADA}"/>
              </a:ext>
            </a:extLst>
          </p:cNvPr>
          <p:cNvSpPr txBox="1">
            <a:spLocks noChangeArrowheads="1"/>
          </p:cNvSpPr>
          <p:nvPr/>
        </p:nvSpPr>
        <p:spPr bwMode="auto">
          <a:xfrm rot="20736445">
            <a:off x="2247281" y="2366612"/>
            <a:ext cx="7454961" cy="24006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5000" dirty="0">
                <a:solidFill>
                  <a:srgbClr val="FF0000"/>
                </a:solidFill>
                <a:latin typeface="+mn-lt"/>
              </a:rPr>
              <a:t>Mestring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1431851" y="778713"/>
            <a:ext cx="7786687" cy="1071563"/>
          </a:xfrm>
        </p:spPr>
        <p:txBody>
          <a:bodyPr>
            <a:noAutofit/>
          </a:bodyPr>
          <a:lstStyle/>
          <a:p>
            <a:pPr algn="l"/>
            <a:br>
              <a:rPr lang="nb-NO" altLang="nb-NO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nb-NO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kstSylinder 3"/>
          <p:cNvSpPr txBox="1">
            <a:spLocks noChangeArrowheads="1"/>
          </p:cNvSpPr>
          <p:nvPr/>
        </p:nvSpPr>
        <p:spPr bwMode="auto">
          <a:xfrm>
            <a:off x="193649" y="5377251"/>
            <a:ext cx="984244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Lover</a:t>
            </a:r>
          </a:p>
        </p:txBody>
      </p:sp>
      <p:sp>
        <p:nvSpPr>
          <p:cNvPr id="5" name="TekstSylinder 4"/>
          <p:cNvSpPr txBox="1">
            <a:spLocks noChangeArrowheads="1"/>
          </p:cNvSpPr>
          <p:nvPr/>
        </p:nvSpPr>
        <p:spPr bwMode="auto">
          <a:xfrm>
            <a:off x="8487795" y="2100997"/>
            <a:ext cx="180934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Tillitsvalgte</a:t>
            </a:r>
          </a:p>
        </p:txBody>
      </p:sp>
      <p:sp>
        <p:nvSpPr>
          <p:cNvPr id="6" name="TekstSylinder 5"/>
          <p:cNvSpPr txBox="1">
            <a:spLocks noChangeArrowheads="1"/>
          </p:cNvSpPr>
          <p:nvPr/>
        </p:nvSpPr>
        <p:spPr bwMode="auto">
          <a:xfrm>
            <a:off x="8511431" y="1503600"/>
            <a:ext cx="1005403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Leder</a:t>
            </a:r>
          </a:p>
        </p:txBody>
      </p:sp>
      <p:sp>
        <p:nvSpPr>
          <p:cNvPr id="7" name="TekstSylinder 6"/>
          <p:cNvSpPr txBox="1">
            <a:spLocks noChangeArrowheads="1"/>
          </p:cNvSpPr>
          <p:nvPr/>
        </p:nvSpPr>
        <p:spPr bwMode="auto">
          <a:xfrm>
            <a:off x="4516506" y="2907845"/>
            <a:ext cx="1557927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Idrettslag</a:t>
            </a:r>
          </a:p>
        </p:txBody>
      </p:sp>
      <p:sp>
        <p:nvSpPr>
          <p:cNvPr id="8" name="TekstSylinder 7"/>
          <p:cNvSpPr txBox="1">
            <a:spLocks noChangeArrowheads="1"/>
          </p:cNvSpPr>
          <p:nvPr/>
        </p:nvSpPr>
        <p:spPr bwMode="auto">
          <a:xfrm>
            <a:off x="273391" y="2868782"/>
            <a:ext cx="208280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Idrettsråd</a:t>
            </a:r>
          </a:p>
        </p:txBody>
      </p:sp>
      <p:sp>
        <p:nvSpPr>
          <p:cNvPr id="9" name="TekstSylinder 8"/>
          <p:cNvSpPr txBox="1">
            <a:spLocks noChangeArrowheads="1"/>
          </p:cNvSpPr>
          <p:nvPr/>
        </p:nvSpPr>
        <p:spPr bwMode="auto">
          <a:xfrm>
            <a:off x="4471402" y="3296025"/>
            <a:ext cx="225254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Handlingsplan</a:t>
            </a:r>
          </a:p>
        </p:txBody>
      </p:sp>
      <p:sp>
        <p:nvSpPr>
          <p:cNvPr id="10" name="TekstSylinder 9"/>
          <p:cNvSpPr txBox="1">
            <a:spLocks noChangeArrowheads="1"/>
          </p:cNvSpPr>
          <p:nvPr/>
        </p:nvSpPr>
        <p:spPr bwMode="auto">
          <a:xfrm>
            <a:off x="184741" y="4519759"/>
            <a:ext cx="2257349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Klubbutvikling</a:t>
            </a:r>
          </a:p>
        </p:txBody>
      </p:sp>
      <p:sp>
        <p:nvSpPr>
          <p:cNvPr id="11" name="TekstSylinder 10"/>
          <p:cNvSpPr txBox="1">
            <a:spLocks noChangeArrowheads="1"/>
          </p:cNvSpPr>
          <p:nvPr/>
        </p:nvSpPr>
        <p:spPr bwMode="auto">
          <a:xfrm>
            <a:off x="8557878" y="5107798"/>
            <a:ext cx="175298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Politiattest</a:t>
            </a:r>
          </a:p>
        </p:txBody>
      </p:sp>
      <p:sp>
        <p:nvSpPr>
          <p:cNvPr id="12" name="TekstSylinder 11"/>
          <p:cNvSpPr txBox="1">
            <a:spLocks noChangeArrowheads="1"/>
          </p:cNvSpPr>
          <p:nvPr/>
        </p:nvSpPr>
        <p:spPr bwMode="auto">
          <a:xfrm>
            <a:off x="294090" y="2044206"/>
            <a:ext cx="168341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Kommune</a:t>
            </a:r>
          </a:p>
        </p:txBody>
      </p:sp>
      <p:sp>
        <p:nvSpPr>
          <p:cNvPr id="13" name="TekstSylinder 12"/>
          <p:cNvSpPr txBox="1">
            <a:spLocks noChangeArrowheads="1"/>
          </p:cNvSpPr>
          <p:nvPr/>
        </p:nvSpPr>
        <p:spPr bwMode="auto">
          <a:xfrm>
            <a:off x="281622" y="2422578"/>
            <a:ext cx="118186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Anlegg</a:t>
            </a:r>
          </a:p>
        </p:txBody>
      </p:sp>
      <p:sp>
        <p:nvSpPr>
          <p:cNvPr id="14" name="TekstSylinder 13"/>
          <p:cNvSpPr txBox="1">
            <a:spLocks noChangeArrowheads="1"/>
          </p:cNvSpPr>
          <p:nvPr/>
        </p:nvSpPr>
        <p:spPr bwMode="auto">
          <a:xfrm>
            <a:off x="4529556" y="2531235"/>
            <a:ext cx="118269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Utøver</a:t>
            </a:r>
          </a:p>
        </p:txBody>
      </p:sp>
      <p:sp>
        <p:nvSpPr>
          <p:cNvPr id="15" name="TekstSylinder 14"/>
          <p:cNvSpPr txBox="1">
            <a:spLocks noChangeArrowheads="1"/>
          </p:cNvSpPr>
          <p:nvPr/>
        </p:nvSpPr>
        <p:spPr bwMode="auto">
          <a:xfrm>
            <a:off x="8512675" y="5488253"/>
            <a:ext cx="139076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Honorar</a:t>
            </a:r>
          </a:p>
        </p:txBody>
      </p:sp>
      <p:sp>
        <p:nvSpPr>
          <p:cNvPr id="16" name="TekstSylinder 15"/>
          <p:cNvSpPr txBox="1">
            <a:spLocks noChangeArrowheads="1"/>
          </p:cNvSpPr>
          <p:nvPr/>
        </p:nvSpPr>
        <p:spPr bwMode="auto">
          <a:xfrm>
            <a:off x="8557878" y="4732681"/>
            <a:ext cx="307917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Ansatt vs. tillitsvalgt</a:t>
            </a:r>
          </a:p>
        </p:txBody>
      </p:sp>
      <p:sp>
        <p:nvSpPr>
          <p:cNvPr id="17" name="TekstSylinder 16"/>
          <p:cNvSpPr txBox="1">
            <a:spLocks noChangeArrowheads="1"/>
          </p:cNvSpPr>
          <p:nvPr/>
        </p:nvSpPr>
        <p:spPr bwMode="auto">
          <a:xfrm>
            <a:off x="257843" y="3261382"/>
            <a:ext cx="185743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Idrettskrets</a:t>
            </a:r>
          </a:p>
        </p:txBody>
      </p:sp>
      <p:sp>
        <p:nvSpPr>
          <p:cNvPr id="18" name="TekstSylinder 17"/>
          <p:cNvSpPr txBox="1">
            <a:spLocks noChangeArrowheads="1"/>
          </p:cNvSpPr>
          <p:nvPr/>
        </p:nvSpPr>
        <p:spPr bwMode="auto">
          <a:xfrm>
            <a:off x="8496146" y="2830614"/>
            <a:ext cx="1924373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Særforbund</a:t>
            </a:r>
          </a:p>
        </p:txBody>
      </p:sp>
      <p:sp>
        <p:nvSpPr>
          <p:cNvPr id="19" name="TekstSylinder 18"/>
          <p:cNvSpPr txBox="1">
            <a:spLocks noChangeArrowheads="1"/>
          </p:cNvSpPr>
          <p:nvPr/>
        </p:nvSpPr>
        <p:spPr bwMode="auto">
          <a:xfrm>
            <a:off x="8515852" y="3117323"/>
            <a:ext cx="153644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Idrettene</a:t>
            </a:r>
          </a:p>
        </p:txBody>
      </p:sp>
      <p:sp>
        <p:nvSpPr>
          <p:cNvPr id="20" name="TekstSylinder 19"/>
          <p:cNvSpPr txBox="1">
            <a:spLocks noChangeArrowheads="1"/>
          </p:cNvSpPr>
          <p:nvPr/>
        </p:nvSpPr>
        <p:spPr bwMode="auto">
          <a:xfrm>
            <a:off x="8525678" y="4314753"/>
            <a:ext cx="1568443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Regnskap</a:t>
            </a:r>
          </a:p>
        </p:txBody>
      </p:sp>
      <p:sp>
        <p:nvSpPr>
          <p:cNvPr id="21" name="TekstSylinder 20"/>
          <p:cNvSpPr txBox="1">
            <a:spLocks noChangeArrowheads="1"/>
          </p:cNvSpPr>
          <p:nvPr/>
        </p:nvSpPr>
        <p:spPr bwMode="auto">
          <a:xfrm>
            <a:off x="8496146" y="1778392"/>
            <a:ext cx="131318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Dugnad</a:t>
            </a:r>
          </a:p>
        </p:txBody>
      </p:sp>
      <p:sp>
        <p:nvSpPr>
          <p:cNvPr id="22" name="TekstSylinder 21"/>
          <p:cNvSpPr txBox="1">
            <a:spLocks noChangeArrowheads="1"/>
          </p:cNvSpPr>
          <p:nvPr/>
        </p:nvSpPr>
        <p:spPr bwMode="auto">
          <a:xfrm>
            <a:off x="4483668" y="5749863"/>
            <a:ext cx="137249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Sponsor</a:t>
            </a:r>
          </a:p>
        </p:txBody>
      </p:sp>
      <p:sp>
        <p:nvSpPr>
          <p:cNvPr id="23" name="TekstSylinder 22"/>
          <p:cNvSpPr txBox="1">
            <a:spLocks noChangeArrowheads="1"/>
          </p:cNvSpPr>
          <p:nvPr/>
        </p:nvSpPr>
        <p:spPr bwMode="auto">
          <a:xfrm>
            <a:off x="257843" y="3723004"/>
            <a:ext cx="2338388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Årshjul</a:t>
            </a:r>
          </a:p>
        </p:txBody>
      </p:sp>
      <p:sp>
        <p:nvSpPr>
          <p:cNvPr id="24" name="TekstSylinder 23"/>
          <p:cNvSpPr txBox="1">
            <a:spLocks noChangeArrowheads="1"/>
          </p:cNvSpPr>
          <p:nvPr/>
        </p:nvSpPr>
        <p:spPr bwMode="auto">
          <a:xfrm>
            <a:off x="257843" y="1152810"/>
            <a:ext cx="249446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Økonomistyring</a:t>
            </a:r>
          </a:p>
        </p:txBody>
      </p:sp>
      <p:sp>
        <p:nvSpPr>
          <p:cNvPr id="25" name="TekstSylinder 27"/>
          <p:cNvSpPr txBox="1">
            <a:spLocks noChangeArrowheads="1"/>
          </p:cNvSpPr>
          <p:nvPr/>
        </p:nvSpPr>
        <p:spPr bwMode="auto">
          <a:xfrm>
            <a:off x="4483668" y="4868178"/>
            <a:ext cx="142500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Årsmøte</a:t>
            </a:r>
          </a:p>
        </p:txBody>
      </p:sp>
      <p:sp>
        <p:nvSpPr>
          <p:cNvPr id="26" name="TekstSylinder 28"/>
          <p:cNvSpPr txBox="1">
            <a:spLocks noChangeArrowheads="1"/>
          </p:cNvSpPr>
          <p:nvPr/>
        </p:nvSpPr>
        <p:spPr bwMode="auto">
          <a:xfrm>
            <a:off x="4471402" y="1629133"/>
            <a:ext cx="179337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Valgkomite</a:t>
            </a:r>
          </a:p>
        </p:txBody>
      </p:sp>
      <p:sp>
        <p:nvSpPr>
          <p:cNvPr id="28" name="TekstSylinder 28"/>
          <p:cNvSpPr txBox="1">
            <a:spLocks noChangeArrowheads="1"/>
          </p:cNvSpPr>
          <p:nvPr/>
        </p:nvSpPr>
        <p:spPr bwMode="auto">
          <a:xfrm>
            <a:off x="8512675" y="3559181"/>
            <a:ext cx="2447658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Virksomhetside</a:t>
            </a:r>
          </a:p>
        </p:txBody>
      </p:sp>
      <p:sp>
        <p:nvSpPr>
          <p:cNvPr id="29" name="Rektangel 29"/>
          <p:cNvSpPr>
            <a:spLocks noChangeArrowheads="1"/>
          </p:cNvSpPr>
          <p:nvPr/>
        </p:nvSpPr>
        <p:spPr bwMode="auto">
          <a:xfrm>
            <a:off x="208960" y="4937743"/>
            <a:ext cx="2863851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b-NO" sz="2800" dirty="0">
                <a:solidFill>
                  <a:srgbClr val="000000"/>
                </a:solidFill>
              </a:rPr>
              <a:t>Idrettsting</a:t>
            </a:r>
          </a:p>
        </p:txBody>
      </p:sp>
      <p:sp>
        <p:nvSpPr>
          <p:cNvPr id="30" name="TekstSylinder 30"/>
          <p:cNvSpPr txBox="1">
            <a:spLocks noChangeArrowheads="1"/>
          </p:cNvSpPr>
          <p:nvPr/>
        </p:nvSpPr>
        <p:spPr bwMode="auto">
          <a:xfrm>
            <a:off x="8515869" y="3936967"/>
            <a:ext cx="207473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Grasrotandel</a:t>
            </a:r>
          </a:p>
        </p:txBody>
      </p:sp>
      <p:sp>
        <p:nvSpPr>
          <p:cNvPr id="32" name="Tittel 1">
            <a:extLst>
              <a:ext uri="{FF2B5EF4-FFF2-40B4-BE49-F238E27FC236}">
                <a16:creationId xmlns:a16="http://schemas.microsoft.com/office/drawing/2014/main" id="{9ED22707-695B-4A6F-87F7-2DEE8C0E82D8}"/>
              </a:ext>
            </a:extLst>
          </p:cNvPr>
          <p:cNvSpPr txBox="1">
            <a:spLocks/>
          </p:cNvSpPr>
          <p:nvPr/>
        </p:nvSpPr>
        <p:spPr>
          <a:xfrm>
            <a:off x="211062" y="-11761"/>
            <a:ext cx="73196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Velkommen til norsk idrett!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51DC7D8A-7F74-42AC-95E4-6C1D068B4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1402" y="5134559"/>
            <a:ext cx="215956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Sportslig plan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908AF38F-DA12-4522-BECB-2A5FF72F4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40" y="4074543"/>
            <a:ext cx="1846468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Barneidrett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CBF243DE-719D-47B6-AACB-2FF3A844B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984" y="1957448"/>
            <a:ext cx="237853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Ungdomsidrett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D61FE1DE-0A41-4453-BF69-42BC52CD8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331" y="1596963"/>
            <a:ext cx="1829347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Inkludering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BA39FD15-FFA6-49EA-A0E2-6BB4F553D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669" y="4489386"/>
            <a:ext cx="160018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Lagledere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DC9EC0BE-28AF-4E0B-86BB-3207A535F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669" y="3711341"/>
            <a:ext cx="1300677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Trenere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D6FE82C6-143C-4426-9A85-E1B15F1A4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638" y="4086795"/>
            <a:ext cx="140134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Foreldre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DD91300E-CE68-41BD-BB94-DC874A3C3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408" y="6234743"/>
            <a:ext cx="218181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Retningslinjer</a:t>
            </a:r>
          </a:p>
        </p:txBody>
      </p:sp>
      <p:sp>
        <p:nvSpPr>
          <p:cNvPr id="41" name="TekstSylinder 40">
            <a:extLst>
              <a:ext uri="{FF2B5EF4-FFF2-40B4-BE49-F238E27FC236}">
                <a16:creationId xmlns:a16="http://schemas.microsoft.com/office/drawing/2014/main" id="{63FFC97C-F193-4A53-98B4-7E6D682B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408" y="5789527"/>
            <a:ext cx="2040687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Anbefalinger</a:t>
            </a:r>
          </a:p>
        </p:txBody>
      </p:sp>
      <p:sp>
        <p:nvSpPr>
          <p:cNvPr id="42" name="TekstSylinder 41">
            <a:extLst>
              <a:ext uri="{FF2B5EF4-FFF2-40B4-BE49-F238E27FC236}">
                <a16:creationId xmlns:a16="http://schemas.microsoft.com/office/drawing/2014/main" id="{ABA0B620-3DBA-4920-A5EC-9C472A051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2674" y="5823979"/>
            <a:ext cx="90441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Lønn</a:t>
            </a:r>
          </a:p>
        </p:txBody>
      </p:sp>
      <p:sp>
        <p:nvSpPr>
          <p:cNvPr id="43" name="TekstSylinder 42">
            <a:extLst>
              <a:ext uri="{FF2B5EF4-FFF2-40B4-BE49-F238E27FC236}">
                <a16:creationId xmlns:a16="http://schemas.microsoft.com/office/drawing/2014/main" id="{79186BD8-5A8F-48ED-847E-96562B752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2673" y="6222000"/>
            <a:ext cx="2382383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Personalansvar</a:t>
            </a:r>
          </a:p>
        </p:txBody>
      </p:sp>
      <p:pic>
        <p:nvPicPr>
          <p:cNvPr id="45" name="Bilde 44">
            <a:extLst>
              <a:ext uri="{FF2B5EF4-FFF2-40B4-BE49-F238E27FC236}">
                <a16:creationId xmlns:a16="http://schemas.microsoft.com/office/drawing/2014/main" id="{063DA6E9-47FF-4C7C-B324-24ACDB814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3" t="1363"/>
          <a:stretch/>
        </p:blipFill>
        <p:spPr>
          <a:xfrm>
            <a:off x="6350362" y="87935"/>
            <a:ext cx="1977102" cy="1477863"/>
          </a:xfrm>
          <a:prstGeom prst="rect">
            <a:avLst/>
          </a:prstGeom>
        </p:spPr>
      </p:pic>
      <p:sp>
        <p:nvSpPr>
          <p:cNvPr id="46" name="TekstSylinder 45">
            <a:extLst>
              <a:ext uri="{FF2B5EF4-FFF2-40B4-BE49-F238E27FC236}">
                <a16:creationId xmlns:a16="http://schemas.microsoft.com/office/drawing/2014/main" id="{7DFF2740-4550-41DE-87C8-884E438AC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897" y="1227201"/>
            <a:ext cx="1648593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Regninger</a:t>
            </a:r>
          </a:p>
        </p:txBody>
      </p:sp>
      <p:sp>
        <p:nvSpPr>
          <p:cNvPr id="47" name="TekstSylinder 46">
            <a:extLst>
              <a:ext uri="{FF2B5EF4-FFF2-40B4-BE49-F238E27FC236}">
                <a16:creationId xmlns:a16="http://schemas.microsoft.com/office/drawing/2014/main" id="{956F8708-9BB7-4E6A-8ABB-68643AFCB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1410" y="5434861"/>
            <a:ext cx="107991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Utstyr</a:t>
            </a:r>
          </a:p>
        </p:txBody>
      </p:sp>
      <p:sp>
        <p:nvSpPr>
          <p:cNvPr id="48" name="TekstSylinder 47">
            <a:extLst>
              <a:ext uri="{FF2B5EF4-FFF2-40B4-BE49-F238E27FC236}">
                <a16:creationId xmlns:a16="http://schemas.microsoft.com/office/drawing/2014/main" id="{4D95EE24-B8D3-4685-BE17-6F53EA06D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668" y="2270914"/>
            <a:ext cx="173554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Trenerkurs</a:t>
            </a:r>
          </a:p>
        </p:txBody>
      </p:sp>
      <p:sp>
        <p:nvSpPr>
          <p:cNvPr id="49" name="TekstSylinder 48">
            <a:extLst>
              <a:ext uri="{FF2B5EF4-FFF2-40B4-BE49-F238E27FC236}">
                <a16:creationId xmlns:a16="http://schemas.microsoft.com/office/drawing/2014/main" id="{ABAD59AE-63A5-48D5-B934-A9BAAB99A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6568" y="6158008"/>
            <a:ext cx="1613455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Lederkurs</a:t>
            </a:r>
          </a:p>
        </p:txBody>
      </p:sp>
      <p:sp>
        <p:nvSpPr>
          <p:cNvPr id="50" name="TekstSylinder 49">
            <a:extLst>
              <a:ext uri="{FF2B5EF4-FFF2-40B4-BE49-F238E27FC236}">
                <a16:creationId xmlns:a16="http://schemas.microsoft.com/office/drawing/2014/main" id="{FC9AB587-80E8-44A5-AB32-CD9E259BC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146" y="1189107"/>
            <a:ext cx="1629229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Samlinger</a:t>
            </a:r>
          </a:p>
        </p:txBody>
      </p:sp>
      <p:sp>
        <p:nvSpPr>
          <p:cNvPr id="51" name="TekstSylinder 50">
            <a:extLst>
              <a:ext uri="{FF2B5EF4-FFF2-40B4-BE49-F238E27FC236}">
                <a16:creationId xmlns:a16="http://schemas.microsoft.com/office/drawing/2014/main" id="{78A9B146-DA1E-4738-9E7F-023B7B25B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8082" y="2478783"/>
            <a:ext cx="110254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2800" dirty="0">
                <a:latin typeface="+mn-lt"/>
              </a:rPr>
              <a:t>Møter</a:t>
            </a:r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D4995624-89A0-49FE-B573-E65CD76FC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115" y="890405"/>
            <a:ext cx="1180823" cy="26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Bilderesultater for oslo idrettskrets logo">
            <a:extLst>
              <a:ext uri="{FF2B5EF4-FFF2-40B4-BE49-F238E27FC236}">
                <a16:creationId xmlns:a16="http://schemas.microsoft.com/office/drawing/2014/main" id="{96FF58A1-8387-4546-8A80-6FA658B73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Bilde 54">
            <a:extLst>
              <a:ext uri="{FF2B5EF4-FFF2-40B4-BE49-F238E27FC236}">
                <a16:creationId xmlns:a16="http://schemas.microsoft.com/office/drawing/2014/main" id="{602D9583-880E-4EE1-86A7-ABC058B361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631" y="94130"/>
            <a:ext cx="559221" cy="140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734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1" t="399" r="724" b="3231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642610" y="2493663"/>
            <a:ext cx="8016891" cy="1077218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r>
              <a:rPr lang="nb-NO" sz="6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Takk for meg!</a:t>
            </a:r>
          </a:p>
        </p:txBody>
      </p:sp>
      <p:sp>
        <p:nvSpPr>
          <p:cNvPr id="3" name="Plassholder for innhold 5"/>
          <p:cNvSpPr txBox="1">
            <a:spLocks/>
          </p:cNvSpPr>
          <p:nvPr/>
        </p:nvSpPr>
        <p:spPr>
          <a:xfrm>
            <a:off x="6480044" y="2894155"/>
            <a:ext cx="4896544" cy="1190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67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Tone Holm Dagsvold</a:t>
            </a:r>
          </a:p>
          <a:p>
            <a:pPr marL="0" indent="0">
              <a:buNone/>
            </a:pPr>
            <a:r>
              <a:rPr lang="nb-NO" sz="1867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Toneholm.dagsvold@idrettsforbundet.no</a:t>
            </a:r>
            <a:endParaRPr lang="nb-NO" sz="1867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nb-NO" sz="1867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Mobil: 94846144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574370" y="2493663"/>
            <a:ext cx="8016891" cy="1077218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r>
              <a:rPr lang="nb-NO" sz="6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Takk for meg!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506337" y="469265"/>
            <a:ext cx="63448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Forventningene?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0404BE2-B603-4CEF-A0D1-EF56E3F44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763" y="8767580"/>
            <a:ext cx="1180823" cy="26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45545D7-C8A2-4BD1-B933-D436AAC8DC89}"/>
              </a:ext>
            </a:extLst>
          </p:cNvPr>
          <p:cNvSpPr txBox="1"/>
          <p:nvPr/>
        </p:nvSpPr>
        <p:spPr>
          <a:xfrm>
            <a:off x="574577" y="480681"/>
            <a:ext cx="63448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Forventningene?</a:t>
            </a:r>
          </a:p>
        </p:txBody>
      </p:sp>
    </p:spTree>
    <p:extLst>
      <p:ext uri="{BB962C8B-B14F-4D97-AF65-F5344CB8AC3E}">
        <p14:creationId xmlns:p14="http://schemas.microsoft.com/office/powerpoint/2010/main" val="314451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6" grpId="0" animBg="1"/>
      <p:bldP spid="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4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7B6EDF3B-D4DA-41C3-8594-758E1E4C612F}"/>
              </a:ext>
            </a:extLst>
          </p:cNvPr>
          <p:cNvSpPr txBox="1"/>
          <p:nvPr/>
        </p:nvSpPr>
        <p:spPr>
          <a:xfrm>
            <a:off x="609600" y="1855176"/>
            <a:ext cx="113391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Webinar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om klubbutvikling og rekruttering for medlemsklubbene våre. </a:t>
            </a:r>
          </a:p>
          <a:p>
            <a:endParaRPr lang="nb-NO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90 minutter en kveld. </a:t>
            </a:r>
          </a:p>
          <a:p>
            <a:endParaRPr lang="nb-NO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Klubbutvikling og gode tips til rekrutteringsarbeid</a:t>
            </a:r>
            <a:r>
              <a:rPr lang="nb-NO" sz="2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😊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Gjerne også snakke om hvilke muligheter som finnes for å søke midler til støtte i rekrutteringsarbeidet?</a:t>
            </a:r>
          </a:p>
          <a:p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6" name="Tittel 8">
            <a:extLst>
              <a:ext uri="{FF2B5EF4-FFF2-40B4-BE49-F238E27FC236}">
                <a16:creationId xmlns:a16="http://schemas.microsoft.com/office/drawing/2014/main" id="{DB0E5076-4A35-4354-B7AC-DC877510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Bestillingen</a:t>
            </a:r>
          </a:p>
        </p:txBody>
      </p:sp>
      <p:pic>
        <p:nvPicPr>
          <p:cNvPr id="8" name="Picture 4" descr="Bilderesultater for oslo idrettskrets logo">
            <a:extLst>
              <a:ext uri="{FF2B5EF4-FFF2-40B4-BE49-F238E27FC236}">
                <a16:creationId xmlns:a16="http://schemas.microsoft.com/office/drawing/2014/main" id="{F5451C85-6211-4DE0-8083-910952B5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1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5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tel 8">
            <a:extLst>
              <a:ext uri="{FF2B5EF4-FFF2-40B4-BE49-F238E27FC236}">
                <a16:creationId xmlns:a16="http://schemas.microsoft.com/office/drawing/2014/main" id="{969ABE0A-42D6-49DF-B213-E604E195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Forventninger til kvelden?</a:t>
            </a:r>
          </a:p>
        </p:txBody>
      </p:sp>
      <p:pic>
        <p:nvPicPr>
          <p:cNvPr id="7" name="Picture 4" descr="Bilderesultater for oslo idrettskrets logo">
            <a:extLst>
              <a:ext uri="{FF2B5EF4-FFF2-40B4-BE49-F238E27FC236}">
                <a16:creationId xmlns:a16="http://schemas.microsoft.com/office/drawing/2014/main" id="{EB369B0A-6480-4A6E-A180-71F7C8D42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0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2">
            <a:extLst>
              <a:ext uri="{FF2B5EF4-FFF2-40B4-BE49-F238E27FC236}">
                <a16:creationId xmlns:a16="http://schemas.microsoft.com/office/drawing/2014/main" id="{55C93575-2079-4998-969C-BDB54BC80B6A}"/>
              </a:ext>
            </a:extLst>
          </p:cNvPr>
          <p:cNvSpPr txBox="1">
            <a:spLocks/>
          </p:cNvSpPr>
          <p:nvPr/>
        </p:nvSpPr>
        <p:spPr bwMode="auto">
          <a:xfrm>
            <a:off x="4633615" y="829636"/>
            <a:ext cx="3265057" cy="57596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b="0" kern="1200">
                <a:solidFill>
                  <a:srgbClr val="EE4135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nb-NO" sz="4400" dirty="0">
                <a:solidFill>
                  <a:srgbClr val="FF0000"/>
                </a:solidFill>
                <a:latin typeface="+mj-lt"/>
              </a:rPr>
              <a:t>Idretten vil!</a:t>
            </a:r>
          </a:p>
        </p:txBody>
      </p:sp>
      <p:pic>
        <p:nvPicPr>
          <p:cNvPr id="14340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 bwMode="auto">
          <a:xfrm>
            <a:off x="0" y="0"/>
            <a:ext cx="3983765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ssholder for innhold 1"/>
          <p:cNvSpPr>
            <a:spLocks noGrp="1"/>
          </p:cNvSpPr>
          <p:nvPr>
            <p:ph sz="quarter" idx="11"/>
          </p:nvPr>
        </p:nvSpPr>
        <p:spPr>
          <a:xfrm>
            <a:off x="4672526" y="1735814"/>
            <a:ext cx="4219052" cy="338637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Visjon: 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«Idrettsglede for alle»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nb-NO" sz="2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buNone/>
              <a:defRPr/>
            </a:pP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Veivalg: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Ærlig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Leken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Inkluderende</a:t>
            </a:r>
            <a:b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nb-NO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Ambisiøs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B349156-2F3C-4C59-8C5D-374C3E7CE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6234" y="2683997"/>
            <a:ext cx="4840746" cy="35102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23B89BAE-FE64-44C9-B673-C828712DEE1E}"/>
              </a:ext>
            </a:extLst>
          </p:cNvPr>
          <p:cNvSpPr txBox="1"/>
          <p:nvPr/>
        </p:nvSpPr>
        <p:spPr>
          <a:xfrm>
            <a:off x="7586133" y="2759214"/>
            <a:ext cx="491067" cy="256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sz="1067">
              <a:solidFill>
                <a:srgbClr val="57585B"/>
              </a:solidFill>
              <a:latin typeface="Georgia" pitchFamily="18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E73F6BF-AD99-4045-B42B-D252B3F2C976}"/>
              </a:ext>
            </a:extLst>
          </p:cNvPr>
          <p:cNvSpPr txBox="1"/>
          <p:nvPr/>
        </p:nvSpPr>
        <p:spPr>
          <a:xfrm>
            <a:off x="7000064" y="2599533"/>
            <a:ext cx="792239" cy="5759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sz="1067">
              <a:solidFill>
                <a:srgbClr val="57585B"/>
              </a:solidFill>
              <a:latin typeface="Georgia" pitchFamily="18" charset="0"/>
            </a:endParaRPr>
          </a:p>
        </p:txBody>
      </p:sp>
      <p:pic>
        <p:nvPicPr>
          <p:cNvPr id="10" name="Picture 4" descr="Bilderesultater for oslo idrettskrets logo">
            <a:extLst>
              <a:ext uri="{FF2B5EF4-FFF2-40B4-BE49-F238E27FC236}">
                <a16:creationId xmlns:a16="http://schemas.microsoft.com/office/drawing/2014/main" id="{139157A7-A4D9-4C35-BE77-239975A84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1" y="97012"/>
            <a:ext cx="56627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4BB9CBE-C4D6-4D24-B4DE-7DDEF171A1A0}"/>
              </a:ext>
            </a:extLst>
          </p:cNvPr>
          <p:cNvSpPr txBox="1"/>
          <p:nvPr/>
        </p:nvSpPr>
        <p:spPr>
          <a:xfrm>
            <a:off x="4176713" y="6450806"/>
            <a:ext cx="675560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/>
              <a:t>Les mer: </a:t>
            </a:r>
            <a:r>
              <a:rPr lang="nb-NO" sz="1600">
                <a:solidFill>
                  <a:srgbClr val="0000FF"/>
                </a:solidFill>
                <a:cs typeface="Calibri"/>
                <a:hlinkClick r:id="rId6"/>
              </a:rPr>
              <a:t>https://www.idrettsforbundet.no/om-nif/idretten-vil-2019-2023/</a:t>
            </a:r>
            <a:r>
              <a:rPr lang="nb-NO" sz="1200"/>
              <a:t> </a:t>
            </a:r>
            <a:endParaRPr lang="nb-NO"/>
          </a:p>
        </p:txBody>
      </p:sp>
      <p:pic>
        <p:nvPicPr>
          <p:cNvPr id="11" name="Picture 4" descr="Bilderesultater for oslo idrettskrets logo">
            <a:extLst>
              <a:ext uri="{FF2B5EF4-FFF2-40B4-BE49-F238E27FC236}">
                <a16:creationId xmlns:a16="http://schemas.microsoft.com/office/drawing/2014/main" id="{13EBBE71-D0D7-4C90-8772-62EF85A3B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8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4124" y="343677"/>
            <a:ext cx="10845000" cy="692498"/>
          </a:xfrm>
        </p:spPr>
        <p:txBody>
          <a:bodyPr>
            <a:normAutofit/>
          </a:bodyPr>
          <a:lstStyle/>
          <a:p>
            <a:r>
              <a:rPr lang="nb-NO" sz="3000" dirty="0">
                <a:solidFill>
                  <a:schemeClr val="accent5">
                    <a:lumMod val="50000"/>
                  </a:schemeClr>
                </a:solidFill>
              </a:rPr>
              <a:t>Idrettens rammebetingelser</a:t>
            </a:r>
          </a:p>
        </p:txBody>
      </p:sp>
      <p:sp>
        <p:nvSpPr>
          <p:cNvPr id="4" name="TekstSylinder 7"/>
          <p:cNvSpPr txBox="1">
            <a:spLocks noChangeArrowheads="1"/>
          </p:cNvSpPr>
          <p:nvPr/>
        </p:nvSpPr>
        <p:spPr bwMode="auto">
          <a:xfrm>
            <a:off x="5109866" y="3489917"/>
            <a:ext cx="1207071" cy="380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875" b="1" dirty="0">
                <a:latin typeface="+mn-lt"/>
              </a:rPr>
              <a:t>Aktivitet</a:t>
            </a:r>
          </a:p>
        </p:txBody>
      </p:sp>
      <p:sp>
        <p:nvSpPr>
          <p:cNvPr id="5" name="TekstSylinder 8"/>
          <p:cNvSpPr txBox="1">
            <a:spLocks noChangeArrowheads="1"/>
          </p:cNvSpPr>
          <p:nvPr/>
        </p:nvSpPr>
        <p:spPr bwMode="auto">
          <a:xfrm>
            <a:off x="1860386" y="3299127"/>
            <a:ext cx="938719" cy="134254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562" b="1" i="1" dirty="0">
                <a:latin typeface="+mn-lt"/>
              </a:rPr>
              <a:t>Økonomi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Stat/fylke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Kommune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Dugnad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Sponsorer</a:t>
            </a:r>
          </a:p>
          <a:p>
            <a:pPr eaLnBrk="1" hangingPunct="1">
              <a:defRPr/>
            </a:pPr>
            <a:endParaRPr lang="nb-NO" sz="1562" b="1" dirty="0">
              <a:latin typeface="+mn-lt"/>
            </a:endParaRPr>
          </a:p>
        </p:txBody>
      </p:sp>
      <p:sp>
        <p:nvSpPr>
          <p:cNvPr id="6" name="TekstSylinder 10"/>
          <p:cNvSpPr txBox="1">
            <a:spLocks noChangeArrowheads="1"/>
          </p:cNvSpPr>
          <p:nvPr/>
        </p:nvSpPr>
        <p:spPr bwMode="auto">
          <a:xfrm>
            <a:off x="8730759" y="3299071"/>
            <a:ext cx="1063666" cy="9098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562" b="1" i="1" dirty="0">
                <a:latin typeface="+mn-lt"/>
              </a:rPr>
              <a:t>Anlegg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Kommune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Egenbygd</a:t>
            </a:r>
          </a:p>
          <a:p>
            <a:pPr eaLnBrk="1" hangingPunct="1">
              <a:defRPr/>
            </a:pPr>
            <a:r>
              <a:rPr lang="nb-NO" sz="1250" i="1" dirty="0">
                <a:latin typeface="+mn-lt"/>
              </a:rPr>
              <a:t>Stat/fylke</a:t>
            </a:r>
          </a:p>
        </p:txBody>
      </p:sp>
      <p:sp>
        <p:nvSpPr>
          <p:cNvPr id="7" name="TekstSylinder 11"/>
          <p:cNvSpPr txBox="1">
            <a:spLocks noChangeArrowheads="1"/>
          </p:cNvSpPr>
          <p:nvPr/>
        </p:nvSpPr>
        <p:spPr bwMode="auto">
          <a:xfrm>
            <a:off x="5118752" y="1291633"/>
            <a:ext cx="1189300" cy="9480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562" b="1" dirty="0">
                <a:latin typeface="+mn-lt"/>
              </a:rPr>
              <a:t>Frivillige</a:t>
            </a:r>
          </a:p>
          <a:p>
            <a:pPr eaLnBrk="1" hangingPunct="1">
              <a:defRPr/>
            </a:pPr>
            <a:r>
              <a:rPr lang="nb-NO" sz="1333" dirty="0">
                <a:latin typeface="+mn-lt"/>
              </a:rPr>
              <a:t>Styret</a:t>
            </a:r>
          </a:p>
          <a:p>
            <a:pPr eaLnBrk="1" hangingPunct="1">
              <a:defRPr/>
            </a:pPr>
            <a:r>
              <a:rPr lang="nb-NO" sz="1333" dirty="0">
                <a:latin typeface="+mn-lt"/>
              </a:rPr>
              <a:t>Trenere</a:t>
            </a:r>
          </a:p>
          <a:p>
            <a:pPr eaLnBrk="1" hangingPunct="1">
              <a:defRPr/>
            </a:pPr>
            <a:r>
              <a:rPr lang="nb-NO" sz="1333" dirty="0">
                <a:latin typeface="+mn-lt"/>
              </a:rPr>
              <a:t>Andre frivillige</a:t>
            </a:r>
          </a:p>
        </p:txBody>
      </p:sp>
      <p:sp>
        <p:nvSpPr>
          <p:cNvPr id="8" name="TekstSylinder 59"/>
          <p:cNvSpPr txBox="1">
            <a:spLocks noChangeArrowheads="1"/>
          </p:cNvSpPr>
          <p:nvPr/>
        </p:nvSpPr>
        <p:spPr bwMode="auto">
          <a:xfrm>
            <a:off x="4740678" y="3876713"/>
            <a:ext cx="1917576" cy="3231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1500" dirty="0">
                <a:latin typeface="+mn-lt"/>
                <a:hlinkClick r:id="rId3"/>
              </a:rPr>
              <a:t>Lovnorm for idrettslag</a:t>
            </a:r>
            <a:endParaRPr lang="nb-NO" sz="1500" dirty="0">
              <a:latin typeface="+mn-lt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862707" y="1504627"/>
            <a:ext cx="1759148" cy="837407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500" dirty="0">
                <a:solidFill>
                  <a:schemeClr val="tx1"/>
                </a:solidFill>
              </a:rPr>
              <a:t>Idrettens planer</a:t>
            </a:r>
          </a:p>
        </p:txBody>
      </p:sp>
      <p:sp>
        <p:nvSpPr>
          <p:cNvPr id="10" name="Ellipse 9"/>
          <p:cNvSpPr/>
          <p:nvPr/>
        </p:nvSpPr>
        <p:spPr>
          <a:xfrm>
            <a:off x="8102746" y="1437448"/>
            <a:ext cx="1691679" cy="924719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500" dirty="0">
                <a:solidFill>
                  <a:schemeClr val="tx1"/>
                </a:solidFill>
              </a:rPr>
              <a:t>Lover og regler</a:t>
            </a:r>
          </a:p>
        </p:txBody>
      </p:sp>
      <p:sp>
        <p:nvSpPr>
          <p:cNvPr id="11" name="Ellipse 10"/>
          <p:cNvSpPr/>
          <p:nvPr/>
        </p:nvSpPr>
        <p:spPr>
          <a:xfrm>
            <a:off x="4408870" y="5357240"/>
            <a:ext cx="2475508" cy="71933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500" i="1" dirty="0">
                <a:solidFill>
                  <a:schemeClr val="tx1"/>
                </a:solidFill>
              </a:rPr>
              <a:t>Tilskudd og støtteordninger</a:t>
            </a:r>
          </a:p>
        </p:txBody>
      </p:sp>
      <p:sp>
        <p:nvSpPr>
          <p:cNvPr id="12" name="Ellipse 11"/>
          <p:cNvSpPr/>
          <p:nvPr/>
        </p:nvSpPr>
        <p:spPr>
          <a:xfrm>
            <a:off x="4033302" y="3182021"/>
            <a:ext cx="3332328" cy="135143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b-NO" sz="1500" dirty="0"/>
          </a:p>
        </p:txBody>
      </p:sp>
      <p:cxnSp>
        <p:nvCxnSpPr>
          <p:cNvPr id="13" name="Rett pil 12"/>
          <p:cNvCxnSpPr/>
          <p:nvPr/>
        </p:nvCxnSpPr>
        <p:spPr>
          <a:xfrm>
            <a:off x="5581078" y="2451760"/>
            <a:ext cx="0" cy="4048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/>
          <p:nvPr/>
        </p:nvCxnSpPr>
        <p:spPr>
          <a:xfrm>
            <a:off x="3232377" y="3982225"/>
            <a:ext cx="54768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/>
          <p:nvPr/>
        </p:nvCxnSpPr>
        <p:spPr>
          <a:xfrm flipH="1">
            <a:off x="7832392" y="3939353"/>
            <a:ext cx="54074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>
            <a:off x="3780064" y="2675818"/>
            <a:ext cx="305657" cy="300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7404013" y="2675818"/>
            <a:ext cx="197428" cy="22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21"/>
          <p:cNvCxnSpPr/>
          <p:nvPr/>
        </p:nvCxnSpPr>
        <p:spPr>
          <a:xfrm flipV="1">
            <a:off x="5646624" y="4716890"/>
            <a:ext cx="0" cy="456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Sylinder 19"/>
          <p:cNvSpPr txBox="1"/>
          <p:nvPr/>
        </p:nvSpPr>
        <p:spPr>
          <a:xfrm>
            <a:off x="110170" y="6607215"/>
            <a:ext cx="449855" cy="22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33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THD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DCE4C615-9E0D-44D0-BE80-A70D5F976513}"/>
              </a:ext>
            </a:extLst>
          </p:cNvPr>
          <p:cNvSpPr txBox="1"/>
          <p:nvPr/>
        </p:nvSpPr>
        <p:spPr>
          <a:xfrm>
            <a:off x="4186178" y="6607215"/>
            <a:ext cx="4311569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67" dirty="0">
                <a:solidFill>
                  <a:schemeClr val="bg1"/>
                </a:solidFill>
              </a:rPr>
              <a:t>Trygg – Inkluderende - Modig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EFAD0D0C-9C3A-4ED1-9743-AB6DC6A0191E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25" name="Picture 4" descr="Bilderesultater for oslo idrettskrets logo">
            <a:extLst>
              <a:ext uri="{FF2B5EF4-FFF2-40B4-BE49-F238E27FC236}">
                <a16:creationId xmlns:a16="http://schemas.microsoft.com/office/drawing/2014/main" id="{5962C81B-AC2F-4AE8-BFD5-155B4438E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958BA16C-84E8-4F80-9EED-297BE9C90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49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B9066CC-715A-4EC4-A8EE-F4AE6B769B85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5AD9C-A584-4017-AB13-388E120D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FF0B7-9FEE-4402-AA95-16F759CEF61D}" type="slidenum">
              <a:rPr lang="nb-NO" altLang="nb-NO" smtClean="0"/>
              <a:pPr/>
              <a:t>8</a:t>
            </a:fld>
            <a:endParaRPr lang="nb-NO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ADCB0422-3698-45F4-AC82-487C703E7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tel 8">
            <a:extLst>
              <a:ext uri="{FF2B5EF4-FFF2-40B4-BE49-F238E27FC236}">
                <a16:creationId xmlns:a16="http://schemas.microsoft.com/office/drawing/2014/main" id="{969ABE0A-42D6-49DF-B213-E604E195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84"/>
            <a:ext cx="10515600" cy="1325563"/>
          </a:xfrm>
        </p:spPr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Norges Hundekjøreforbund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7BE3E10-32DB-4B99-ABAC-EA8666E23B46}"/>
              </a:ext>
            </a:extLst>
          </p:cNvPr>
          <p:cNvSpPr txBox="1"/>
          <p:nvPr/>
        </p:nvSpPr>
        <p:spPr>
          <a:xfrm>
            <a:off x="578827" y="1520888"/>
            <a:ext cx="467897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2019</a:t>
            </a:r>
          </a:p>
          <a:p>
            <a:r>
              <a:rPr lang="nb-NO" sz="2800" dirty="0"/>
              <a:t>49 (58) 	Aktive idrettslag</a:t>
            </a:r>
          </a:p>
          <a:p>
            <a:r>
              <a:rPr lang="nb-NO" sz="2800" dirty="0"/>
              <a:t>9 		Fleridrettslag</a:t>
            </a:r>
          </a:p>
          <a:p>
            <a:r>
              <a:rPr lang="nb-NO" sz="2800" dirty="0"/>
              <a:t>3		Idrettsgrener</a:t>
            </a:r>
          </a:p>
          <a:p>
            <a:r>
              <a:rPr lang="nb-NO" sz="2800" dirty="0"/>
              <a:t>9 		Fleridrettslag</a:t>
            </a:r>
          </a:p>
          <a:p>
            <a:r>
              <a:rPr lang="nb-NO" sz="2800" dirty="0"/>
              <a:t>4.866 		Utøvere</a:t>
            </a:r>
          </a:p>
          <a:p>
            <a:r>
              <a:rPr lang="nb-NO" sz="2800" dirty="0"/>
              <a:t>5.642 		Medlemmer</a:t>
            </a:r>
          </a:p>
          <a:p>
            <a:endParaRPr lang="nb-NO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FEEE829-621E-4F76-8B60-4B8C7718BFC7}"/>
              </a:ext>
            </a:extLst>
          </p:cNvPr>
          <p:cNvSpPr txBox="1"/>
          <p:nvPr/>
        </p:nvSpPr>
        <p:spPr>
          <a:xfrm>
            <a:off x="6455752" y="1520888"/>
            <a:ext cx="57362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2020 – så langt</a:t>
            </a:r>
          </a:p>
          <a:p>
            <a:r>
              <a:rPr lang="nb-NO" sz="2800" dirty="0"/>
              <a:t>16 idrettslag rapportert medlemstall</a:t>
            </a:r>
          </a:p>
          <a:p>
            <a:r>
              <a:rPr lang="nb-NO" sz="2800" dirty="0"/>
              <a:t>15 rapportert aktivitetstall</a:t>
            </a:r>
          </a:p>
          <a:p>
            <a:endParaRPr lang="nb-NO" dirty="0"/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FD2DB224-C9E2-4E93-84B1-CF59BB81C96F}"/>
              </a:ext>
            </a:extLst>
          </p:cNvPr>
          <p:cNvSpPr txBox="1"/>
          <p:nvPr/>
        </p:nvSpPr>
        <p:spPr>
          <a:xfrm>
            <a:off x="7615238" y="5425043"/>
            <a:ext cx="4005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4"/>
              </a:rPr>
              <a:t>Medlemsadministrasjon - Forside (nif.no)</a:t>
            </a:r>
            <a:endParaRPr lang="nb-NO" dirty="0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D242961-43B7-432F-B04C-29F6E69D7491}"/>
              </a:ext>
            </a:extLst>
          </p:cNvPr>
          <p:cNvSpPr txBox="1"/>
          <p:nvPr/>
        </p:nvSpPr>
        <p:spPr>
          <a:xfrm>
            <a:off x="5834063" y="5794375"/>
            <a:ext cx="6219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5"/>
              </a:rPr>
              <a:t>Samordnet rapportering 2021 er åpnet (idrettsforbundet.no)</a:t>
            </a:r>
            <a:endParaRPr lang="nb-NO" dirty="0"/>
          </a:p>
        </p:txBody>
      </p:sp>
      <p:pic>
        <p:nvPicPr>
          <p:cNvPr id="16" name="Picture 4" descr="Bilderesultater for oslo idrettskrets logo">
            <a:extLst>
              <a:ext uri="{FF2B5EF4-FFF2-40B4-BE49-F238E27FC236}">
                <a16:creationId xmlns:a16="http://schemas.microsoft.com/office/drawing/2014/main" id="{7BC76AAE-DAE5-4384-8489-F2FC1770C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1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1431851" y="778713"/>
            <a:ext cx="7786687" cy="1071563"/>
          </a:xfrm>
        </p:spPr>
        <p:txBody>
          <a:bodyPr>
            <a:noAutofit/>
          </a:bodyPr>
          <a:lstStyle/>
          <a:p>
            <a:pPr algn="l"/>
            <a:br>
              <a:rPr lang="nb-NO" altLang="nb-NO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nb-NO" sz="32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kstSylinder 3"/>
          <p:cNvSpPr txBox="1">
            <a:spLocks noChangeArrowheads="1"/>
          </p:cNvSpPr>
          <p:nvPr/>
        </p:nvSpPr>
        <p:spPr bwMode="auto">
          <a:xfrm rot="1823600">
            <a:off x="2905474" y="2171260"/>
            <a:ext cx="1186607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Lover</a:t>
            </a:r>
          </a:p>
        </p:txBody>
      </p:sp>
      <p:sp>
        <p:nvSpPr>
          <p:cNvPr id="5" name="TekstSylinder 4"/>
          <p:cNvSpPr txBox="1">
            <a:spLocks noChangeArrowheads="1"/>
          </p:cNvSpPr>
          <p:nvPr/>
        </p:nvSpPr>
        <p:spPr bwMode="auto">
          <a:xfrm rot="18583539">
            <a:off x="8010357" y="1608492"/>
            <a:ext cx="2219518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Tillitsvalgte</a:t>
            </a:r>
          </a:p>
        </p:txBody>
      </p:sp>
      <p:sp>
        <p:nvSpPr>
          <p:cNvPr id="6" name="TekstSylinder 5"/>
          <p:cNvSpPr txBox="1">
            <a:spLocks noChangeArrowheads="1"/>
          </p:cNvSpPr>
          <p:nvPr/>
        </p:nvSpPr>
        <p:spPr bwMode="auto">
          <a:xfrm>
            <a:off x="7597702" y="3538449"/>
            <a:ext cx="1212191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Leder</a:t>
            </a:r>
          </a:p>
        </p:txBody>
      </p:sp>
      <p:sp>
        <p:nvSpPr>
          <p:cNvPr id="7" name="TekstSylinder 6"/>
          <p:cNvSpPr txBox="1">
            <a:spLocks noChangeArrowheads="1"/>
          </p:cNvSpPr>
          <p:nvPr/>
        </p:nvSpPr>
        <p:spPr bwMode="auto">
          <a:xfrm rot="1869402">
            <a:off x="3572873" y="4163572"/>
            <a:ext cx="1906035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Idrettslag</a:t>
            </a:r>
          </a:p>
        </p:txBody>
      </p:sp>
      <p:sp>
        <p:nvSpPr>
          <p:cNvPr id="8" name="TekstSylinder 7"/>
          <p:cNvSpPr txBox="1">
            <a:spLocks noChangeArrowheads="1"/>
          </p:cNvSpPr>
          <p:nvPr/>
        </p:nvSpPr>
        <p:spPr bwMode="auto">
          <a:xfrm rot="-1490633">
            <a:off x="4608439" y="3803211"/>
            <a:ext cx="2082800" cy="63094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Idrettsråd</a:t>
            </a:r>
          </a:p>
        </p:txBody>
      </p:sp>
      <p:sp>
        <p:nvSpPr>
          <p:cNvPr id="9" name="TekstSylinder 8"/>
          <p:cNvSpPr txBox="1">
            <a:spLocks noChangeArrowheads="1"/>
          </p:cNvSpPr>
          <p:nvPr/>
        </p:nvSpPr>
        <p:spPr bwMode="auto">
          <a:xfrm rot="2090324">
            <a:off x="5856963" y="3466660"/>
            <a:ext cx="2767104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Handlingsplan</a:t>
            </a:r>
          </a:p>
        </p:txBody>
      </p:sp>
      <p:sp>
        <p:nvSpPr>
          <p:cNvPr id="10" name="TekstSylinder 9"/>
          <p:cNvSpPr txBox="1">
            <a:spLocks noChangeArrowheads="1"/>
          </p:cNvSpPr>
          <p:nvPr/>
        </p:nvSpPr>
        <p:spPr bwMode="auto">
          <a:xfrm rot="19818861">
            <a:off x="3905895" y="2645128"/>
            <a:ext cx="2773516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Klubbutvikling</a:t>
            </a:r>
          </a:p>
        </p:txBody>
      </p:sp>
      <p:sp>
        <p:nvSpPr>
          <p:cNvPr id="11" name="TekstSylinder 10"/>
          <p:cNvSpPr txBox="1">
            <a:spLocks noChangeArrowheads="1"/>
          </p:cNvSpPr>
          <p:nvPr/>
        </p:nvSpPr>
        <p:spPr bwMode="auto">
          <a:xfrm>
            <a:off x="6789045" y="5373688"/>
            <a:ext cx="2149435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Politiattest</a:t>
            </a:r>
          </a:p>
        </p:txBody>
      </p:sp>
      <p:sp>
        <p:nvSpPr>
          <p:cNvPr id="12" name="TekstSylinder 11"/>
          <p:cNvSpPr txBox="1">
            <a:spLocks noChangeArrowheads="1"/>
          </p:cNvSpPr>
          <p:nvPr/>
        </p:nvSpPr>
        <p:spPr bwMode="auto">
          <a:xfrm rot="19300272">
            <a:off x="2021845" y="3154716"/>
            <a:ext cx="2058512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Kommune</a:t>
            </a:r>
          </a:p>
        </p:txBody>
      </p:sp>
      <p:sp>
        <p:nvSpPr>
          <p:cNvPr id="13" name="TekstSylinder 12"/>
          <p:cNvSpPr txBox="1">
            <a:spLocks noChangeArrowheads="1"/>
          </p:cNvSpPr>
          <p:nvPr/>
        </p:nvSpPr>
        <p:spPr bwMode="auto">
          <a:xfrm rot="20112155">
            <a:off x="2128346" y="1954566"/>
            <a:ext cx="1432765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Anlegg</a:t>
            </a:r>
          </a:p>
        </p:txBody>
      </p:sp>
      <p:sp>
        <p:nvSpPr>
          <p:cNvPr id="14" name="TekstSylinder 13"/>
          <p:cNvSpPr txBox="1">
            <a:spLocks noChangeArrowheads="1"/>
          </p:cNvSpPr>
          <p:nvPr/>
        </p:nvSpPr>
        <p:spPr bwMode="auto">
          <a:xfrm>
            <a:off x="3132065" y="5122775"/>
            <a:ext cx="1432315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Utøver</a:t>
            </a:r>
          </a:p>
        </p:txBody>
      </p:sp>
      <p:sp>
        <p:nvSpPr>
          <p:cNvPr id="15" name="TekstSylinder 14"/>
          <p:cNvSpPr txBox="1">
            <a:spLocks noChangeArrowheads="1"/>
          </p:cNvSpPr>
          <p:nvPr/>
        </p:nvSpPr>
        <p:spPr bwMode="auto">
          <a:xfrm>
            <a:off x="8100940" y="4690975"/>
            <a:ext cx="1693477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Honorar</a:t>
            </a:r>
          </a:p>
        </p:txBody>
      </p:sp>
      <p:sp>
        <p:nvSpPr>
          <p:cNvPr id="16" name="TekstSylinder 15"/>
          <p:cNvSpPr txBox="1">
            <a:spLocks noChangeArrowheads="1"/>
          </p:cNvSpPr>
          <p:nvPr/>
        </p:nvSpPr>
        <p:spPr bwMode="auto">
          <a:xfrm rot="2140395">
            <a:off x="6618238" y="2472092"/>
            <a:ext cx="3803605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Ansatt vs. tillitsvalgt</a:t>
            </a:r>
          </a:p>
        </p:txBody>
      </p:sp>
      <p:sp>
        <p:nvSpPr>
          <p:cNvPr id="17" name="TekstSylinder 16"/>
          <p:cNvSpPr txBox="1">
            <a:spLocks noChangeArrowheads="1"/>
          </p:cNvSpPr>
          <p:nvPr/>
        </p:nvSpPr>
        <p:spPr bwMode="auto">
          <a:xfrm rot="397738">
            <a:off x="2144858" y="3027716"/>
            <a:ext cx="2279214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Idrettskrets</a:t>
            </a:r>
          </a:p>
        </p:txBody>
      </p:sp>
      <p:sp>
        <p:nvSpPr>
          <p:cNvPr id="18" name="TekstSylinder 17"/>
          <p:cNvSpPr txBox="1">
            <a:spLocks noChangeArrowheads="1"/>
          </p:cNvSpPr>
          <p:nvPr/>
        </p:nvSpPr>
        <p:spPr bwMode="auto">
          <a:xfrm rot="2188256">
            <a:off x="3033017" y="1545233"/>
            <a:ext cx="2358531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Særforbund</a:t>
            </a:r>
          </a:p>
        </p:txBody>
      </p:sp>
      <p:sp>
        <p:nvSpPr>
          <p:cNvPr id="19" name="TekstSylinder 18"/>
          <p:cNvSpPr txBox="1">
            <a:spLocks noChangeArrowheads="1"/>
          </p:cNvSpPr>
          <p:nvPr/>
        </p:nvSpPr>
        <p:spPr bwMode="auto">
          <a:xfrm rot="-902165">
            <a:off x="8099637" y="3952436"/>
            <a:ext cx="1575816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Idretter</a:t>
            </a:r>
          </a:p>
        </p:txBody>
      </p:sp>
      <p:sp>
        <p:nvSpPr>
          <p:cNvPr id="20" name="TekstSylinder 19"/>
          <p:cNvSpPr txBox="1">
            <a:spLocks noChangeArrowheads="1"/>
          </p:cNvSpPr>
          <p:nvPr/>
        </p:nvSpPr>
        <p:spPr bwMode="auto">
          <a:xfrm>
            <a:off x="7237339" y="1090525"/>
            <a:ext cx="1913152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Regnskap</a:t>
            </a:r>
          </a:p>
        </p:txBody>
      </p:sp>
      <p:sp>
        <p:nvSpPr>
          <p:cNvPr id="21" name="TekstSylinder 20"/>
          <p:cNvSpPr txBox="1">
            <a:spLocks noChangeArrowheads="1"/>
          </p:cNvSpPr>
          <p:nvPr/>
        </p:nvSpPr>
        <p:spPr bwMode="auto">
          <a:xfrm>
            <a:off x="5797478" y="1595349"/>
            <a:ext cx="1593706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Dugnad</a:t>
            </a:r>
          </a:p>
        </p:txBody>
      </p:sp>
      <p:sp>
        <p:nvSpPr>
          <p:cNvPr id="22" name="TekstSylinder 21"/>
          <p:cNvSpPr txBox="1">
            <a:spLocks noChangeArrowheads="1"/>
          </p:cNvSpPr>
          <p:nvPr/>
        </p:nvSpPr>
        <p:spPr bwMode="auto">
          <a:xfrm rot="2139197">
            <a:off x="1923057" y="4991541"/>
            <a:ext cx="1670650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Sponsor</a:t>
            </a:r>
          </a:p>
        </p:txBody>
      </p:sp>
      <p:sp>
        <p:nvSpPr>
          <p:cNvPr id="23" name="TekstSylinder 22"/>
          <p:cNvSpPr txBox="1">
            <a:spLocks noChangeArrowheads="1"/>
          </p:cNvSpPr>
          <p:nvPr/>
        </p:nvSpPr>
        <p:spPr bwMode="auto">
          <a:xfrm rot="1805408">
            <a:off x="3176514" y="4698560"/>
            <a:ext cx="2338388" cy="63094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Årshjul</a:t>
            </a:r>
          </a:p>
        </p:txBody>
      </p:sp>
      <p:sp>
        <p:nvSpPr>
          <p:cNvPr id="24" name="TekstSylinder 23"/>
          <p:cNvSpPr txBox="1">
            <a:spLocks noChangeArrowheads="1"/>
          </p:cNvSpPr>
          <p:nvPr/>
        </p:nvSpPr>
        <p:spPr bwMode="auto">
          <a:xfrm rot="19811067">
            <a:off x="6468204" y="2909448"/>
            <a:ext cx="1843069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Økonomi</a:t>
            </a:r>
          </a:p>
        </p:txBody>
      </p:sp>
      <p:sp>
        <p:nvSpPr>
          <p:cNvPr id="25" name="TekstSylinder 27"/>
          <p:cNvSpPr txBox="1">
            <a:spLocks noChangeArrowheads="1"/>
          </p:cNvSpPr>
          <p:nvPr/>
        </p:nvSpPr>
        <p:spPr bwMode="auto">
          <a:xfrm rot="19305717">
            <a:off x="5791151" y="4845404"/>
            <a:ext cx="1735090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Årsmøte</a:t>
            </a:r>
          </a:p>
        </p:txBody>
      </p:sp>
      <p:sp>
        <p:nvSpPr>
          <p:cNvPr id="26" name="TekstSylinder 28"/>
          <p:cNvSpPr txBox="1">
            <a:spLocks noChangeArrowheads="1"/>
          </p:cNvSpPr>
          <p:nvPr/>
        </p:nvSpPr>
        <p:spPr bwMode="auto">
          <a:xfrm rot="19607518">
            <a:off x="4566720" y="4641410"/>
            <a:ext cx="2199577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Valgkomite</a:t>
            </a:r>
          </a:p>
        </p:txBody>
      </p:sp>
      <p:sp>
        <p:nvSpPr>
          <p:cNvPr id="28" name="TekstSylinder 28"/>
          <p:cNvSpPr txBox="1">
            <a:spLocks noChangeArrowheads="1"/>
          </p:cNvSpPr>
          <p:nvPr/>
        </p:nvSpPr>
        <p:spPr bwMode="auto">
          <a:xfrm rot="20521198">
            <a:off x="5552548" y="998589"/>
            <a:ext cx="3015377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Virksomhetside</a:t>
            </a:r>
          </a:p>
        </p:txBody>
      </p:sp>
      <p:sp>
        <p:nvSpPr>
          <p:cNvPr id="29" name="Rektangel 29"/>
          <p:cNvSpPr>
            <a:spLocks noChangeArrowheads="1"/>
          </p:cNvSpPr>
          <p:nvPr/>
        </p:nvSpPr>
        <p:spPr bwMode="auto">
          <a:xfrm rot="-538136">
            <a:off x="3760771" y="1091077"/>
            <a:ext cx="2863851" cy="63094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b-NO" sz="3500">
                <a:solidFill>
                  <a:srgbClr val="000000"/>
                </a:solidFill>
              </a:rPr>
              <a:t>Idrettsting</a:t>
            </a:r>
          </a:p>
        </p:txBody>
      </p:sp>
      <p:sp>
        <p:nvSpPr>
          <p:cNvPr id="30" name="TekstSylinder 30"/>
          <p:cNvSpPr txBox="1">
            <a:spLocks noChangeArrowheads="1"/>
          </p:cNvSpPr>
          <p:nvPr/>
        </p:nvSpPr>
        <p:spPr bwMode="auto">
          <a:xfrm rot="924797">
            <a:off x="4787139" y="722666"/>
            <a:ext cx="2519151" cy="63094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3500">
                <a:latin typeface="+mn-lt"/>
              </a:rPr>
              <a:t>Grasrotande</a:t>
            </a:r>
            <a:r>
              <a:rPr lang="nb-NO" sz="2400">
                <a:latin typeface="+mn-lt"/>
              </a:rPr>
              <a:t>l</a:t>
            </a:r>
          </a:p>
        </p:txBody>
      </p:sp>
      <p:pic>
        <p:nvPicPr>
          <p:cNvPr id="31" name="Bilde 32" descr="Et bilde som inneholder tekst, kart&#10;&#10;Beskrivelse som er generert med svært høy visshet">
            <a:extLst>
              <a:ext uri="{FF2B5EF4-FFF2-40B4-BE49-F238E27FC236}">
                <a16:creationId xmlns:a16="http://schemas.microsoft.com/office/drawing/2014/main" id="{DB66EC35-830C-423B-B0F4-7D41C8A95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14" y="380978"/>
            <a:ext cx="10770489" cy="6584402"/>
          </a:xfrm>
          <a:prstGeom prst="rect">
            <a:avLst/>
          </a:prstGeom>
        </p:spPr>
      </p:pic>
      <p:sp>
        <p:nvSpPr>
          <p:cNvPr id="32" name="Oval 5">
            <a:extLst>
              <a:ext uri="{FF2B5EF4-FFF2-40B4-BE49-F238E27FC236}">
                <a16:creationId xmlns:a16="http://schemas.microsoft.com/office/drawing/2014/main" id="{ECF6D563-0E93-4B17-9FB0-BCE6A7A38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660" y="356659"/>
            <a:ext cx="5976937" cy="56880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nb-NO" altLang="nb-NO" sz="24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Pil høyre 239">
            <a:extLst>
              <a:ext uri="{FF2B5EF4-FFF2-40B4-BE49-F238E27FC236}">
                <a16:creationId xmlns:a16="http://schemas.microsoft.com/office/drawing/2014/main" id="{7F9269EA-9BF3-4A08-8D17-8C5440A9FDB2}"/>
              </a:ext>
            </a:extLst>
          </p:cNvPr>
          <p:cNvSpPr/>
          <p:nvPr/>
        </p:nvSpPr>
        <p:spPr>
          <a:xfrm>
            <a:off x="9191626" y="2781300"/>
            <a:ext cx="1476375" cy="1295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2400">
              <a:solidFill>
                <a:prstClr val="white"/>
              </a:solidFill>
            </a:endParaRPr>
          </a:p>
        </p:txBody>
      </p:sp>
      <p:cxnSp>
        <p:nvCxnSpPr>
          <p:cNvPr id="34" name="Rett pil 222">
            <a:extLst>
              <a:ext uri="{FF2B5EF4-FFF2-40B4-BE49-F238E27FC236}">
                <a16:creationId xmlns:a16="http://schemas.microsoft.com/office/drawing/2014/main" id="{18B1B377-599B-4512-B213-635BDBEA87ED}"/>
              </a:ext>
            </a:extLst>
          </p:cNvPr>
          <p:cNvCxnSpPr/>
          <p:nvPr/>
        </p:nvCxnSpPr>
        <p:spPr>
          <a:xfrm>
            <a:off x="4008439" y="148431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pil 225">
            <a:extLst>
              <a:ext uri="{FF2B5EF4-FFF2-40B4-BE49-F238E27FC236}">
                <a16:creationId xmlns:a16="http://schemas.microsoft.com/office/drawing/2014/main" id="{5961FEBE-40D9-4EE9-9559-1F795E9AF09E}"/>
              </a:ext>
            </a:extLst>
          </p:cNvPr>
          <p:cNvCxnSpPr/>
          <p:nvPr/>
        </p:nvCxnSpPr>
        <p:spPr>
          <a:xfrm>
            <a:off x="4943475" y="1052513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pil 226">
            <a:extLst>
              <a:ext uri="{FF2B5EF4-FFF2-40B4-BE49-F238E27FC236}">
                <a16:creationId xmlns:a16="http://schemas.microsoft.com/office/drawing/2014/main" id="{F8C2305F-1B2A-40B8-9C49-E2AAFFC0E69C}"/>
              </a:ext>
            </a:extLst>
          </p:cNvPr>
          <p:cNvCxnSpPr/>
          <p:nvPr/>
        </p:nvCxnSpPr>
        <p:spPr>
          <a:xfrm>
            <a:off x="3287713" y="400526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pil 227">
            <a:extLst>
              <a:ext uri="{FF2B5EF4-FFF2-40B4-BE49-F238E27FC236}">
                <a16:creationId xmlns:a16="http://schemas.microsoft.com/office/drawing/2014/main" id="{954FF69D-7659-4017-B2C0-15BC65B9C115}"/>
              </a:ext>
            </a:extLst>
          </p:cNvPr>
          <p:cNvCxnSpPr/>
          <p:nvPr/>
        </p:nvCxnSpPr>
        <p:spPr>
          <a:xfrm>
            <a:off x="3503613" y="191611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pil 228">
            <a:extLst>
              <a:ext uri="{FF2B5EF4-FFF2-40B4-BE49-F238E27FC236}">
                <a16:creationId xmlns:a16="http://schemas.microsoft.com/office/drawing/2014/main" id="{F12EFAC4-F2A8-4EFF-886C-1EAF04907198}"/>
              </a:ext>
            </a:extLst>
          </p:cNvPr>
          <p:cNvCxnSpPr/>
          <p:nvPr/>
        </p:nvCxnSpPr>
        <p:spPr>
          <a:xfrm>
            <a:off x="5232401" y="2349500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pil 229">
            <a:extLst>
              <a:ext uri="{FF2B5EF4-FFF2-40B4-BE49-F238E27FC236}">
                <a16:creationId xmlns:a16="http://schemas.microsoft.com/office/drawing/2014/main" id="{9CF9CBD1-7039-4406-9B67-08AC8358375C}"/>
              </a:ext>
            </a:extLst>
          </p:cNvPr>
          <p:cNvCxnSpPr/>
          <p:nvPr/>
        </p:nvCxnSpPr>
        <p:spPr>
          <a:xfrm>
            <a:off x="5591175" y="5084763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pil 230">
            <a:extLst>
              <a:ext uri="{FF2B5EF4-FFF2-40B4-BE49-F238E27FC236}">
                <a16:creationId xmlns:a16="http://schemas.microsoft.com/office/drawing/2014/main" id="{0D9CFEED-8851-458D-97C0-E05335AE5BE4}"/>
              </a:ext>
            </a:extLst>
          </p:cNvPr>
          <p:cNvCxnSpPr/>
          <p:nvPr/>
        </p:nvCxnSpPr>
        <p:spPr>
          <a:xfrm>
            <a:off x="3359151" y="2565400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pil 231">
            <a:extLst>
              <a:ext uri="{FF2B5EF4-FFF2-40B4-BE49-F238E27FC236}">
                <a16:creationId xmlns:a16="http://schemas.microsoft.com/office/drawing/2014/main" id="{20AD8DA5-E9D0-489C-B526-79B76F3AA5BD}"/>
              </a:ext>
            </a:extLst>
          </p:cNvPr>
          <p:cNvCxnSpPr/>
          <p:nvPr/>
        </p:nvCxnSpPr>
        <p:spPr>
          <a:xfrm>
            <a:off x="4151313" y="4797425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tt pil 232">
            <a:extLst>
              <a:ext uri="{FF2B5EF4-FFF2-40B4-BE49-F238E27FC236}">
                <a16:creationId xmlns:a16="http://schemas.microsoft.com/office/drawing/2014/main" id="{9D165399-84D2-48E2-8150-27D208632E4A}"/>
              </a:ext>
            </a:extLst>
          </p:cNvPr>
          <p:cNvCxnSpPr/>
          <p:nvPr/>
        </p:nvCxnSpPr>
        <p:spPr>
          <a:xfrm>
            <a:off x="5802313" y="270351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pil 233">
            <a:extLst>
              <a:ext uri="{FF2B5EF4-FFF2-40B4-BE49-F238E27FC236}">
                <a16:creationId xmlns:a16="http://schemas.microsoft.com/office/drawing/2014/main" id="{21B4CCBC-473A-403A-BDCC-7B273D477AB8}"/>
              </a:ext>
            </a:extLst>
          </p:cNvPr>
          <p:cNvCxnSpPr/>
          <p:nvPr/>
        </p:nvCxnSpPr>
        <p:spPr>
          <a:xfrm>
            <a:off x="5951539" y="4292600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pil 234">
            <a:extLst>
              <a:ext uri="{FF2B5EF4-FFF2-40B4-BE49-F238E27FC236}">
                <a16:creationId xmlns:a16="http://schemas.microsoft.com/office/drawing/2014/main" id="{8B34E158-70A1-49EF-81A1-D952D0AB8ADD}"/>
              </a:ext>
            </a:extLst>
          </p:cNvPr>
          <p:cNvCxnSpPr/>
          <p:nvPr/>
        </p:nvCxnSpPr>
        <p:spPr>
          <a:xfrm>
            <a:off x="3143251" y="2997200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tt pil 235">
            <a:extLst>
              <a:ext uri="{FF2B5EF4-FFF2-40B4-BE49-F238E27FC236}">
                <a16:creationId xmlns:a16="http://schemas.microsoft.com/office/drawing/2014/main" id="{807FF0DD-609E-4BAE-A0AB-1A7882B057A3}"/>
              </a:ext>
            </a:extLst>
          </p:cNvPr>
          <p:cNvCxnSpPr/>
          <p:nvPr/>
        </p:nvCxnSpPr>
        <p:spPr>
          <a:xfrm>
            <a:off x="5880101" y="3141663"/>
            <a:ext cx="25923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tt pil 236">
            <a:extLst>
              <a:ext uri="{FF2B5EF4-FFF2-40B4-BE49-F238E27FC236}">
                <a16:creationId xmlns:a16="http://schemas.microsoft.com/office/drawing/2014/main" id="{D140D8C5-CA05-49A4-AF1C-B96A6FD4AB42}"/>
              </a:ext>
            </a:extLst>
          </p:cNvPr>
          <p:cNvCxnSpPr/>
          <p:nvPr/>
        </p:nvCxnSpPr>
        <p:spPr>
          <a:xfrm>
            <a:off x="5519739" y="3860800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237">
            <a:extLst>
              <a:ext uri="{FF2B5EF4-FFF2-40B4-BE49-F238E27FC236}">
                <a16:creationId xmlns:a16="http://schemas.microsoft.com/office/drawing/2014/main" id="{15B733F5-3051-480C-BB66-E9A2A41A088E}"/>
              </a:ext>
            </a:extLst>
          </p:cNvPr>
          <p:cNvCxnSpPr/>
          <p:nvPr/>
        </p:nvCxnSpPr>
        <p:spPr>
          <a:xfrm>
            <a:off x="3503613" y="335756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tt pil 238">
            <a:extLst>
              <a:ext uri="{FF2B5EF4-FFF2-40B4-BE49-F238E27FC236}">
                <a16:creationId xmlns:a16="http://schemas.microsoft.com/office/drawing/2014/main" id="{A63AAF80-BC82-4124-963E-C16804D385F4}"/>
              </a:ext>
            </a:extLst>
          </p:cNvPr>
          <p:cNvCxnSpPr/>
          <p:nvPr/>
        </p:nvCxnSpPr>
        <p:spPr>
          <a:xfrm>
            <a:off x="4440239" y="5516563"/>
            <a:ext cx="2592387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kstSylinder 49">
            <a:extLst>
              <a:ext uri="{FF2B5EF4-FFF2-40B4-BE49-F238E27FC236}">
                <a16:creationId xmlns:a16="http://schemas.microsoft.com/office/drawing/2014/main" id="{BB80912A-FF6E-4A3E-B715-DB373991F8BC}"/>
              </a:ext>
            </a:extLst>
          </p:cNvPr>
          <p:cNvSpPr txBox="1"/>
          <p:nvPr/>
        </p:nvSpPr>
        <p:spPr>
          <a:xfrm>
            <a:off x="4434673" y="6363738"/>
            <a:ext cx="25395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800" dirty="0">
                <a:latin typeface="Georgia" panose="02040502050405020303" pitchFamily="18" charset="0"/>
              </a:rPr>
              <a:t>Oslo Idrettskrets «Sammen skaper vi idrettsglede»</a:t>
            </a:r>
          </a:p>
        </p:txBody>
      </p:sp>
      <p:pic>
        <p:nvPicPr>
          <p:cNvPr id="51" name="Picture 4" descr="Bilderesultater for oslo idrettskrets logo">
            <a:extLst>
              <a:ext uri="{FF2B5EF4-FFF2-40B4-BE49-F238E27FC236}">
                <a16:creationId xmlns:a16="http://schemas.microsoft.com/office/drawing/2014/main" id="{FB088659-D243-4959-83BE-D946818F2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829" y="255105"/>
            <a:ext cx="1049945" cy="63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9F823CAC-016B-4945-A30E-F58455911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19333"/>
            <a:ext cx="1523999" cy="33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0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CABCA5E58D2A0419B33FE6E84FFE207" ma:contentTypeVersion="10" ma:contentTypeDescription="Opprett et nytt dokument." ma:contentTypeScope="" ma:versionID="3b0990742677048dfa24a6d32767ea01">
  <xsd:schema xmlns:xsd="http://www.w3.org/2001/XMLSchema" xmlns:xs="http://www.w3.org/2001/XMLSchema" xmlns:p="http://schemas.microsoft.com/office/2006/metadata/properties" xmlns:ns2="1f93ebe0-95c3-4156-8f16-3c71dea2ef82" xmlns:ns3="f8cfeb9f-6cb9-49b0-a94d-6c7e9975c83a" targetNamespace="http://schemas.microsoft.com/office/2006/metadata/properties" ma:root="true" ma:fieldsID="ae612c932112d306cdf47c3000b271b0" ns2:_="" ns3:_="">
    <xsd:import namespace="1f93ebe0-95c3-4156-8f16-3c71dea2ef82"/>
    <xsd:import namespace="f8cfeb9f-6cb9-49b0-a94d-6c7e9975c8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3ebe0-95c3-4156-8f16-3c71dea2ef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cfeb9f-6cb9-49b0-a94d-6c7e9975c83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0BD7C3-0510-44FB-8E06-EA26438B575B}">
  <ds:schemaRefs>
    <ds:schemaRef ds:uri="http://purl.org/dc/terms/"/>
    <ds:schemaRef ds:uri="http://schemas.openxmlformats.org/package/2006/metadata/core-properties"/>
    <ds:schemaRef ds:uri="http://purl.org/dc/dcmitype/"/>
    <ds:schemaRef ds:uri="1f93ebe0-95c3-4156-8f16-3c71dea2ef82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f8cfeb9f-6cb9-49b0-a94d-6c7e9975c83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9FB8C36-1372-4448-B3EF-D1B657394EDC}">
  <ds:schemaRefs>
    <ds:schemaRef ds:uri="1f93ebe0-95c3-4156-8f16-3c71dea2ef82"/>
    <ds:schemaRef ds:uri="f8cfeb9f-6cb9-49b0-a94d-6c7e9975c8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571AD90-DE83-40E7-A282-2F683395E5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3580</Words>
  <Application>Microsoft Office PowerPoint</Application>
  <PresentationFormat>Widescreen</PresentationFormat>
  <Paragraphs>692</Paragraphs>
  <Slides>33</Slides>
  <Notes>31</Notes>
  <HiddenSlides>2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33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Georgia</vt:lpstr>
      <vt:lpstr>Segoe UI Emoji</vt:lpstr>
      <vt:lpstr>Tahoma</vt:lpstr>
      <vt:lpstr>Times New Roman</vt:lpstr>
      <vt:lpstr>Office-tema</vt:lpstr>
      <vt:lpstr>Klubbutvikling og rekruttering</vt:lpstr>
      <vt:lpstr>Møteregler</vt:lpstr>
      <vt:lpstr>PowerPoint-presentasjon</vt:lpstr>
      <vt:lpstr>Bestillingen</vt:lpstr>
      <vt:lpstr>Forventninger til kvelden?</vt:lpstr>
      <vt:lpstr>PowerPoint-presentasjon</vt:lpstr>
      <vt:lpstr>Idrettens rammebetingelser</vt:lpstr>
      <vt:lpstr>Norges Hundekjøreforbund</vt:lpstr>
      <vt:lpstr> </vt:lpstr>
      <vt:lpstr>Idrettens organisering Eksempel</vt:lpstr>
      <vt:lpstr>Idrettens organisering Eksempel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Hva opplever dere den største utfordringen med rekruttering til idretten deres?  Har dere noen tanker om hvordan utfordringen kan løses? </vt:lpstr>
      <vt:lpstr>Pause 5 minutter </vt:lpstr>
      <vt:lpstr>PowerPoint-presentasjon</vt:lpstr>
      <vt:lpstr>PowerPoint-presentasjon</vt:lpstr>
      <vt:lpstr>PowerPoint-presentasjon</vt:lpstr>
      <vt:lpstr>Hva er klubbutvikling?</vt:lpstr>
      <vt:lpstr>Virkemidler</vt:lpstr>
      <vt:lpstr>Innsalget til de frivillige</vt:lpstr>
      <vt:lpstr>PowerPoint-presentasjon</vt:lpstr>
      <vt:lpstr>Organisasjonshjulet</vt:lpstr>
      <vt:lpstr>PowerPoint-presentasjon</vt:lpstr>
      <vt:lpstr>Innhold klubbhåndbok (god nettside)</vt:lpstr>
      <vt:lpstr>Innhold klubbhåndbok (god nettside)</vt:lpstr>
      <vt:lpstr>Tilskuddsordninger</vt:lpstr>
      <vt:lpstr>PowerPoint-presentasjon</vt:lpstr>
      <vt:lpstr>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Dagsvold, Tone Holm</dc:creator>
  <cp:lastModifiedBy>Dagsvold, Tone Holm</cp:lastModifiedBy>
  <cp:revision>25</cp:revision>
  <dcterms:created xsi:type="dcterms:W3CDTF">2020-12-10T09:08:58Z</dcterms:created>
  <dcterms:modified xsi:type="dcterms:W3CDTF">2021-04-27T07:06:41Z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0x0101005CABCA5E58D2A0419B33FE6E84FFE207</vt:lpwstr>
  </property>
</Properties>
</file>