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8"/>
  </p:notesMasterIdLst>
  <p:sldIdLst>
    <p:sldId id="687" r:id="rId3"/>
    <p:sldId id="257" r:id="rId4"/>
    <p:sldId id="677" r:id="rId5"/>
    <p:sldId id="686" r:id="rId6"/>
    <p:sldId id="688" r:id="rId7"/>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2EEA5B9-DE97-4B15-A2BD-2B9190C3A043}" v="5" dt="2021-05-12T13:59:24.5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lsvik, Robert" userId="c367c6bd-382a-44a8-9704-7c7718e4ed58" providerId="ADAL" clId="{D2EEA5B9-DE97-4B15-A2BD-2B9190C3A043}"/>
    <pc:docChg chg="custSel addSld modSld">
      <pc:chgData name="Olsvik, Robert" userId="c367c6bd-382a-44a8-9704-7c7718e4ed58" providerId="ADAL" clId="{D2EEA5B9-DE97-4B15-A2BD-2B9190C3A043}" dt="2021-05-12T14:00:42.090" v="875" actId="20577"/>
      <pc:docMkLst>
        <pc:docMk/>
      </pc:docMkLst>
      <pc:sldChg chg="modSp mod">
        <pc:chgData name="Olsvik, Robert" userId="c367c6bd-382a-44a8-9704-7c7718e4ed58" providerId="ADAL" clId="{D2EEA5B9-DE97-4B15-A2BD-2B9190C3A043}" dt="2021-05-12T13:14:13.916" v="178" actId="20577"/>
        <pc:sldMkLst>
          <pc:docMk/>
          <pc:sldMk cId="0" sldId="257"/>
        </pc:sldMkLst>
        <pc:spChg chg="mod">
          <ac:chgData name="Olsvik, Robert" userId="c367c6bd-382a-44a8-9704-7c7718e4ed58" providerId="ADAL" clId="{D2EEA5B9-DE97-4B15-A2BD-2B9190C3A043}" dt="2021-05-12T13:14:13.916" v="178" actId="20577"/>
          <ac:spMkLst>
            <pc:docMk/>
            <pc:sldMk cId="0" sldId="257"/>
            <ac:spMk id="8194" creationId="{8A730FFA-F9CB-4731-92F2-37BE3A887FB8}"/>
          </ac:spMkLst>
        </pc:spChg>
      </pc:sldChg>
      <pc:sldChg chg="modSp mod">
        <pc:chgData name="Olsvik, Robert" userId="c367c6bd-382a-44a8-9704-7c7718e4ed58" providerId="ADAL" clId="{D2EEA5B9-DE97-4B15-A2BD-2B9190C3A043}" dt="2021-05-12T13:43:52.298" v="817" actId="20577"/>
        <pc:sldMkLst>
          <pc:docMk/>
          <pc:sldMk cId="0" sldId="677"/>
        </pc:sldMkLst>
        <pc:spChg chg="mod">
          <ac:chgData name="Olsvik, Robert" userId="c367c6bd-382a-44a8-9704-7c7718e4ed58" providerId="ADAL" clId="{D2EEA5B9-DE97-4B15-A2BD-2B9190C3A043}" dt="2021-05-12T13:21:31.993" v="492" actId="20577"/>
          <ac:spMkLst>
            <pc:docMk/>
            <pc:sldMk cId="0" sldId="677"/>
            <ac:spMk id="114690" creationId="{8043C58F-92DB-4BC6-87D0-ECC89BFFE868}"/>
          </ac:spMkLst>
        </pc:spChg>
        <pc:spChg chg="mod">
          <ac:chgData name="Olsvik, Robert" userId="c367c6bd-382a-44a8-9704-7c7718e4ed58" providerId="ADAL" clId="{D2EEA5B9-DE97-4B15-A2BD-2B9190C3A043}" dt="2021-05-12T13:43:52.298" v="817" actId="20577"/>
          <ac:spMkLst>
            <pc:docMk/>
            <pc:sldMk cId="0" sldId="677"/>
            <ac:spMk id="114691" creationId="{A938AA50-B910-4046-8491-3500835090A1}"/>
          </ac:spMkLst>
        </pc:spChg>
      </pc:sldChg>
      <pc:sldChg chg="modSp mod">
        <pc:chgData name="Olsvik, Robert" userId="c367c6bd-382a-44a8-9704-7c7718e4ed58" providerId="ADAL" clId="{D2EEA5B9-DE97-4B15-A2BD-2B9190C3A043}" dt="2021-05-12T14:00:42.090" v="875" actId="20577"/>
        <pc:sldMkLst>
          <pc:docMk/>
          <pc:sldMk cId="0" sldId="686"/>
        </pc:sldMkLst>
        <pc:spChg chg="mod">
          <ac:chgData name="Olsvik, Robert" userId="c367c6bd-382a-44a8-9704-7c7718e4ed58" providerId="ADAL" clId="{D2EEA5B9-DE97-4B15-A2BD-2B9190C3A043}" dt="2021-05-12T14:00:42.090" v="875" actId="20577"/>
          <ac:spMkLst>
            <pc:docMk/>
            <pc:sldMk cId="0" sldId="686"/>
            <ac:spMk id="3" creationId="{A302D743-3E33-4986-A3E5-53A66A25CCEA}"/>
          </ac:spMkLst>
        </pc:spChg>
      </pc:sldChg>
      <pc:sldChg chg="modSp mod">
        <pc:chgData name="Olsvik, Robert" userId="c367c6bd-382a-44a8-9704-7c7718e4ed58" providerId="ADAL" clId="{D2EEA5B9-DE97-4B15-A2BD-2B9190C3A043}" dt="2021-05-12T13:11:37.973" v="22" actId="20577"/>
        <pc:sldMkLst>
          <pc:docMk/>
          <pc:sldMk cId="0" sldId="687"/>
        </pc:sldMkLst>
        <pc:spChg chg="mod">
          <ac:chgData name="Olsvik, Robert" userId="c367c6bd-382a-44a8-9704-7c7718e4ed58" providerId="ADAL" clId="{D2EEA5B9-DE97-4B15-A2BD-2B9190C3A043}" dt="2021-05-12T13:11:37.973" v="22" actId="20577"/>
          <ac:spMkLst>
            <pc:docMk/>
            <pc:sldMk cId="0" sldId="687"/>
            <ac:spMk id="8194" creationId="{8A730FFA-F9CB-4731-92F2-37BE3A887FB8}"/>
          </ac:spMkLst>
        </pc:spChg>
      </pc:sldChg>
      <pc:sldChg chg="modSp new mod">
        <pc:chgData name="Olsvik, Robert" userId="c367c6bd-382a-44a8-9704-7c7718e4ed58" providerId="ADAL" clId="{D2EEA5B9-DE97-4B15-A2BD-2B9190C3A043}" dt="2021-05-12T13:39:45.078" v="658" actId="20577"/>
        <pc:sldMkLst>
          <pc:docMk/>
          <pc:sldMk cId="2361998040" sldId="688"/>
        </pc:sldMkLst>
        <pc:spChg chg="mod">
          <ac:chgData name="Olsvik, Robert" userId="c367c6bd-382a-44a8-9704-7c7718e4ed58" providerId="ADAL" clId="{D2EEA5B9-DE97-4B15-A2BD-2B9190C3A043}" dt="2021-05-12T13:39:17.166" v="625" actId="20577"/>
          <ac:spMkLst>
            <pc:docMk/>
            <pc:sldMk cId="2361998040" sldId="688"/>
            <ac:spMk id="2" creationId="{46046542-6849-41B6-90EB-FA055EC90816}"/>
          </ac:spMkLst>
        </pc:spChg>
        <pc:spChg chg="mod">
          <ac:chgData name="Olsvik, Robert" userId="c367c6bd-382a-44a8-9704-7c7718e4ed58" providerId="ADAL" clId="{D2EEA5B9-DE97-4B15-A2BD-2B9190C3A043}" dt="2021-05-12T13:39:45.078" v="658" actId="20577"/>
          <ac:spMkLst>
            <pc:docMk/>
            <pc:sldMk cId="2361998040" sldId="688"/>
            <ac:spMk id="3" creationId="{D3D308AC-0766-475C-B942-59D3FBA8DEB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080BC5-C30B-424B-833E-B77883B39D53}" type="datetimeFigureOut">
              <a:rPr lang="nb-NO" smtClean="0"/>
              <a:t>12.05.2021</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F22535-4DE5-4A64-AE0F-E2EDE2192D2D}" type="slidenum">
              <a:rPr lang="nb-NO" smtClean="0"/>
              <a:t>‹#›</a:t>
            </a:fld>
            <a:endParaRPr lang="nb-NO"/>
          </a:p>
        </p:txBody>
      </p:sp>
    </p:spTree>
    <p:extLst>
      <p:ext uri="{BB962C8B-B14F-4D97-AF65-F5344CB8AC3E}">
        <p14:creationId xmlns:p14="http://schemas.microsoft.com/office/powerpoint/2010/main" val="12299037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Plassholder for lysbilde 1">
            <a:extLst>
              <a:ext uri="{FF2B5EF4-FFF2-40B4-BE49-F238E27FC236}">
                <a16:creationId xmlns:a16="http://schemas.microsoft.com/office/drawing/2014/main" id="{E308F53F-9162-40B6-A725-78C9C38FAD8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Plassholder for notater 2">
            <a:extLst>
              <a:ext uri="{FF2B5EF4-FFF2-40B4-BE49-F238E27FC236}">
                <a16:creationId xmlns:a16="http://schemas.microsoft.com/office/drawing/2014/main" id="{72DD1A69-B95B-4221-93BE-3DD97CE0BA60}"/>
              </a:ext>
            </a:extLst>
          </p:cNvPr>
          <p:cNvSpPr>
            <a:spLocks noGrp="1"/>
          </p:cNvSpPr>
          <p:nvPr>
            <p:ph type="body" idx="1"/>
          </p:nvPr>
        </p:nvSpPr>
        <p:spPr/>
        <p:txBody>
          <a:bodyPr/>
          <a:lstStyle/>
          <a:p>
            <a:pPr marL="179379" indent="-179379" defTabSz="912763">
              <a:spcBef>
                <a:spcPts val="488"/>
              </a:spcBef>
              <a:buClr>
                <a:srgbClr val="000000"/>
              </a:buClr>
              <a:defRPr/>
            </a:pPr>
            <a:r>
              <a:rPr lang="nb-NO" dirty="0">
                <a:latin typeface="Arial" pitchFamily="34" charset="0"/>
                <a:cs typeface="Arial" pitchFamily="34" charset="0"/>
                <a:sym typeface="Arial" pitchFamily="34" charset="0"/>
              </a:rPr>
              <a:t>Det kan gjøres stor grad av tilpasning til deltakerne og klubbens situasjonen, men vi firer </a:t>
            </a:r>
          </a:p>
          <a:p>
            <a:pPr marL="179379" indent="-179379" defTabSz="912763">
              <a:spcBef>
                <a:spcPts val="488"/>
              </a:spcBef>
              <a:buClr>
                <a:srgbClr val="000000"/>
              </a:buClr>
              <a:defRPr/>
            </a:pPr>
            <a:r>
              <a:rPr lang="nb-NO" dirty="0">
                <a:latin typeface="Arial" pitchFamily="34" charset="0"/>
                <a:cs typeface="Arial" pitchFamily="34" charset="0"/>
                <a:sym typeface="Arial" pitchFamily="34" charset="0"/>
              </a:rPr>
              <a:t>ikke på kravene til kompetanseutvikling i forhold til målene for kurset!</a:t>
            </a:r>
          </a:p>
          <a:p>
            <a:pPr marL="179379" indent="-179379" defTabSz="912763">
              <a:spcBef>
                <a:spcPts val="488"/>
              </a:spcBef>
              <a:buClr>
                <a:srgbClr val="000000"/>
              </a:buClr>
              <a:defRPr/>
            </a:pPr>
            <a:endParaRPr lang="nb-NO" dirty="0">
              <a:latin typeface="Arial" pitchFamily="34" charset="0"/>
              <a:cs typeface="Arial" pitchFamily="34" charset="0"/>
              <a:sym typeface="Arial" pitchFamily="34" charset="0"/>
            </a:endParaRPr>
          </a:p>
          <a:p>
            <a:pPr marL="179379" indent="-179379" defTabSz="912763">
              <a:spcBef>
                <a:spcPts val="488"/>
              </a:spcBef>
              <a:buClr>
                <a:srgbClr val="000000"/>
              </a:buClr>
              <a:defRPr/>
            </a:pPr>
            <a:r>
              <a:rPr lang="nb-NO" dirty="0"/>
              <a:t>HOVEDMÅL FOR KURSET</a:t>
            </a:r>
          </a:p>
          <a:p>
            <a:pPr>
              <a:buFont typeface="Arial" pitchFamily="34" charset="0"/>
              <a:buNone/>
              <a:defRPr/>
            </a:pPr>
            <a:r>
              <a:rPr lang="nb-NO" dirty="0"/>
              <a:t>Deltakerne skal få mer trygghet og god forståelse for hva som er styrets ansvar og arbeidsområde, og bli i stand til å ivareta dette ansvaret gjennom konkrete verktøy og hjelpemidler.</a:t>
            </a:r>
          </a:p>
        </p:txBody>
      </p:sp>
      <p:sp>
        <p:nvSpPr>
          <p:cNvPr id="9220" name="Plassholder for lysbildenummer 3">
            <a:extLst>
              <a:ext uri="{FF2B5EF4-FFF2-40B4-BE49-F238E27FC236}">
                <a16:creationId xmlns:a16="http://schemas.microsoft.com/office/drawing/2014/main" id="{8E265921-4D7D-4F2D-BB25-DC064077E02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7713" indent="-287338">
              <a:spcBef>
                <a:spcPct val="30000"/>
              </a:spcBef>
              <a:defRPr sz="1200">
                <a:solidFill>
                  <a:schemeClr val="tx1"/>
                </a:solidFill>
                <a:latin typeface="Calibri" panose="020F0502020204030204" pitchFamily="34" charset="0"/>
              </a:defRPr>
            </a:lvl2pPr>
            <a:lvl3pPr marL="1150938" indent="-230188">
              <a:spcBef>
                <a:spcPct val="30000"/>
              </a:spcBef>
              <a:defRPr sz="1200">
                <a:solidFill>
                  <a:schemeClr val="tx1"/>
                </a:solidFill>
                <a:latin typeface="Calibri" panose="020F0502020204030204" pitchFamily="34" charset="0"/>
              </a:defRPr>
            </a:lvl3pPr>
            <a:lvl4pPr marL="1611313" indent="-230188">
              <a:spcBef>
                <a:spcPct val="30000"/>
              </a:spcBef>
              <a:defRPr sz="1200">
                <a:solidFill>
                  <a:schemeClr val="tx1"/>
                </a:solidFill>
                <a:latin typeface="Calibri" panose="020F0502020204030204" pitchFamily="34" charset="0"/>
              </a:defRPr>
            </a:lvl4pPr>
            <a:lvl5pPr marL="2071688" indent="-230188">
              <a:spcBef>
                <a:spcPct val="30000"/>
              </a:spcBef>
              <a:defRPr sz="1200">
                <a:solidFill>
                  <a:schemeClr val="tx1"/>
                </a:solidFill>
                <a:latin typeface="Calibri" panose="020F0502020204030204" pitchFamily="34" charset="0"/>
              </a:defRPr>
            </a:lvl5pPr>
            <a:lvl6pPr marL="2528888" indent="-230188" eaLnBrk="0" fontAlgn="base" hangingPunct="0">
              <a:spcBef>
                <a:spcPct val="30000"/>
              </a:spcBef>
              <a:spcAft>
                <a:spcPct val="0"/>
              </a:spcAft>
              <a:defRPr sz="1200">
                <a:solidFill>
                  <a:schemeClr val="tx1"/>
                </a:solidFill>
                <a:latin typeface="Calibri" panose="020F0502020204030204" pitchFamily="34" charset="0"/>
              </a:defRPr>
            </a:lvl6pPr>
            <a:lvl7pPr marL="2986088" indent="-230188" eaLnBrk="0" fontAlgn="base" hangingPunct="0">
              <a:spcBef>
                <a:spcPct val="30000"/>
              </a:spcBef>
              <a:spcAft>
                <a:spcPct val="0"/>
              </a:spcAft>
              <a:defRPr sz="1200">
                <a:solidFill>
                  <a:schemeClr val="tx1"/>
                </a:solidFill>
                <a:latin typeface="Calibri" panose="020F0502020204030204" pitchFamily="34" charset="0"/>
              </a:defRPr>
            </a:lvl7pPr>
            <a:lvl8pPr marL="3443288" indent="-230188" eaLnBrk="0" fontAlgn="base" hangingPunct="0">
              <a:spcBef>
                <a:spcPct val="30000"/>
              </a:spcBef>
              <a:spcAft>
                <a:spcPct val="0"/>
              </a:spcAft>
              <a:defRPr sz="1200">
                <a:solidFill>
                  <a:schemeClr val="tx1"/>
                </a:solidFill>
                <a:latin typeface="Calibri" panose="020F0502020204030204" pitchFamily="34" charset="0"/>
              </a:defRPr>
            </a:lvl8pPr>
            <a:lvl9pPr marL="3900488" indent="-230188"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76B05AA-7FC1-4638-8931-E16E41527647}" type="slidenum">
              <a:rPr kumimoji="0" lang="nb-NO" altLang="nb-N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nb-NO" altLang="nb-NO"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Plassholder for lysbilde 1">
            <a:extLst>
              <a:ext uri="{FF2B5EF4-FFF2-40B4-BE49-F238E27FC236}">
                <a16:creationId xmlns:a16="http://schemas.microsoft.com/office/drawing/2014/main" id="{E308F53F-9162-40B6-A725-78C9C38FAD8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Plassholder for notater 2">
            <a:extLst>
              <a:ext uri="{FF2B5EF4-FFF2-40B4-BE49-F238E27FC236}">
                <a16:creationId xmlns:a16="http://schemas.microsoft.com/office/drawing/2014/main" id="{72DD1A69-B95B-4221-93BE-3DD97CE0BA60}"/>
              </a:ext>
            </a:extLst>
          </p:cNvPr>
          <p:cNvSpPr>
            <a:spLocks noGrp="1"/>
          </p:cNvSpPr>
          <p:nvPr>
            <p:ph type="body" idx="1"/>
          </p:nvPr>
        </p:nvSpPr>
        <p:spPr/>
        <p:txBody>
          <a:bodyPr/>
          <a:lstStyle/>
          <a:p>
            <a:pPr marL="179379" indent="-179379" defTabSz="912763">
              <a:spcBef>
                <a:spcPts val="488"/>
              </a:spcBef>
              <a:buClr>
                <a:srgbClr val="000000"/>
              </a:buClr>
              <a:defRPr/>
            </a:pPr>
            <a:r>
              <a:rPr lang="nb-NO" dirty="0">
                <a:latin typeface="Arial" pitchFamily="34" charset="0"/>
                <a:cs typeface="Arial" pitchFamily="34" charset="0"/>
                <a:sym typeface="Arial" pitchFamily="34" charset="0"/>
              </a:rPr>
              <a:t>Det kan gjøres stor grad av tilpasning til deltakerne og klubbens situasjonen, men vi firer </a:t>
            </a:r>
          </a:p>
          <a:p>
            <a:pPr marL="179379" indent="-179379" defTabSz="912763">
              <a:spcBef>
                <a:spcPts val="488"/>
              </a:spcBef>
              <a:buClr>
                <a:srgbClr val="000000"/>
              </a:buClr>
              <a:defRPr/>
            </a:pPr>
            <a:r>
              <a:rPr lang="nb-NO" dirty="0">
                <a:latin typeface="Arial" pitchFamily="34" charset="0"/>
                <a:cs typeface="Arial" pitchFamily="34" charset="0"/>
                <a:sym typeface="Arial" pitchFamily="34" charset="0"/>
              </a:rPr>
              <a:t>ikke på kravene til kompetanseutvikling i forhold til målene for kurset!</a:t>
            </a:r>
          </a:p>
          <a:p>
            <a:pPr marL="179379" indent="-179379" defTabSz="912763">
              <a:spcBef>
                <a:spcPts val="488"/>
              </a:spcBef>
              <a:buClr>
                <a:srgbClr val="000000"/>
              </a:buClr>
              <a:defRPr/>
            </a:pPr>
            <a:endParaRPr lang="nb-NO" dirty="0">
              <a:latin typeface="Arial" pitchFamily="34" charset="0"/>
              <a:cs typeface="Arial" pitchFamily="34" charset="0"/>
              <a:sym typeface="Arial" pitchFamily="34" charset="0"/>
            </a:endParaRPr>
          </a:p>
          <a:p>
            <a:pPr marL="179379" indent="-179379" defTabSz="912763">
              <a:spcBef>
                <a:spcPts val="488"/>
              </a:spcBef>
              <a:buClr>
                <a:srgbClr val="000000"/>
              </a:buClr>
              <a:defRPr/>
            </a:pPr>
            <a:r>
              <a:rPr lang="nb-NO" dirty="0"/>
              <a:t>HOVEDMÅL FOR KURSET</a:t>
            </a:r>
          </a:p>
          <a:p>
            <a:pPr>
              <a:buFont typeface="Arial" pitchFamily="34" charset="0"/>
              <a:buNone/>
              <a:defRPr/>
            </a:pPr>
            <a:r>
              <a:rPr lang="nb-NO" dirty="0"/>
              <a:t>Deltakerne skal få mer trygghet og god forståelse for hva som er styrets ansvar og arbeidsområde, og bli i stand til å ivareta dette ansvaret gjennom konkrete verktøy og hjelpemidler.</a:t>
            </a:r>
          </a:p>
        </p:txBody>
      </p:sp>
      <p:sp>
        <p:nvSpPr>
          <p:cNvPr id="9220" name="Plassholder for lysbildenummer 3">
            <a:extLst>
              <a:ext uri="{FF2B5EF4-FFF2-40B4-BE49-F238E27FC236}">
                <a16:creationId xmlns:a16="http://schemas.microsoft.com/office/drawing/2014/main" id="{8E265921-4D7D-4F2D-BB25-DC064077E02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7713" indent="-287338">
              <a:spcBef>
                <a:spcPct val="30000"/>
              </a:spcBef>
              <a:defRPr sz="1200">
                <a:solidFill>
                  <a:schemeClr val="tx1"/>
                </a:solidFill>
                <a:latin typeface="Calibri" panose="020F0502020204030204" pitchFamily="34" charset="0"/>
              </a:defRPr>
            </a:lvl2pPr>
            <a:lvl3pPr marL="1150938" indent="-230188">
              <a:spcBef>
                <a:spcPct val="30000"/>
              </a:spcBef>
              <a:defRPr sz="1200">
                <a:solidFill>
                  <a:schemeClr val="tx1"/>
                </a:solidFill>
                <a:latin typeface="Calibri" panose="020F0502020204030204" pitchFamily="34" charset="0"/>
              </a:defRPr>
            </a:lvl3pPr>
            <a:lvl4pPr marL="1611313" indent="-230188">
              <a:spcBef>
                <a:spcPct val="30000"/>
              </a:spcBef>
              <a:defRPr sz="1200">
                <a:solidFill>
                  <a:schemeClr val="tx1"/>
                </a:solidFill>
                <a:latin typeface="Calibri" panose="020F0502020204030204" pitchFamily="34" charset="0"/>
              </a:defRPr>
            </a:lvl4pPr>
            <a:lvl5pPr marL="2071688" indent="-230188">
              <a:spcBef>
                <a:spcPct val="30000"/>
              </a:spcBef>
              <a:defRPr sz="1200">
                <a:solidFill>
                  <a:schemeClr val="tx1"/>
                </a:solidFill>
                <a:latin typeface="Calibri" panose="020F0502020204030204" pitchFamily="34" charset="0"/>
              </a:defRPr>
            </a:lvl5pPr>
            <a:lvl6pPr marL="2528888" indent="-230188" eaLnBrk="0" fontAlgn="base" hangingPunct="0">
              <a:spcBef>
                <a:spcPct val="30000"/>
              </a:spcBef>
              <a:spcAft>
                <a:spcPct val="0"/>
              </a:spcAft>
              <a:defRPr sz="1200">
                <a:solidFill>
                  <a:schemeClr val="tx1"/>
                </a:solidFill>
                <a:latin typeface="Calibri" panose="020F0502020204030204" pitchFamily="34" charset="0"/>
              </a:defRPr>
            </a:lvl6pPr>
            <a:lvl7pPr marL="2986088" indent="-230188" eaLnBrk="0" fontAlgn="base" hangingPunct="0">
              <a:spcBef>
                <a:spcPct val="30000"/>
              </a:spcBef>
              <a:spcAft>
                <a:spcPct val="0"/>
              </a:spcAft>
              <a:defRPr sz="1200">
                <a:solidFill>
                  <a:schemeClr val="tx1"/>
                </a:solidFill>
                <a:latin typeface="Calibri" panose="020F0502020204030204" pitchFamily="34" charset="0"/>
              </a:defRPr>
            </a:lvl7pPr>
            <a:lvl8pPr marL="3443288" indent="-230188" eaLnBrk="0" fontAlgn="base" hangingPunct="0">
              <a:spcBef>
                <a:spcPct val="30000"/>
              </a:spcBef>
              <a:spcAft>
                <a:spcPct val="0"/>
              </a:spcAft>
              <a:defRPr sz="1200">
                <a:solidFill>
                  <a:schemeClr val="tx1"/>
                </a:solidFill>
                <a:latin typeface="Calibri" panose="020F0502020204030204" pitchFamily="34" charset="0"/>
              </a:defRPr>
            </a:lvl8pPr>
            <a:lvl9pPr marL="3900488" indent="-2301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76B05AA-7FC1-4638-8931-E16E41527647}" type="slidenum">
              <a:rPr lang="nb-NO" altLang="nb-NO"/>
              <a:pPr>
                <a:spcBef>
                  <a:spcPct val="0"/>
                </a:spcBef>
              </a:pPr>
              <a:t>2</a:t>
            </a:fld>
            <a:endParaRPr lang="nb-NO" altLang="nb-NO"/>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Plassholder for lysbilde 1">
            <a:extLst>
              <a:ext uri="{FF2B5EF4-FFF2-40B4-BE49-F238E27FC236}">
                <a16:creationId xmlns:a16="http://schemas.microsoft.com/office/drawing/2014/main" id="{2DDE420E-6369-4E3F-B29E-DF689DF6A1A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Plassholder for notater 2">
            <a:extLst>
              <a:ext uri="{FF2B5EF4-FFF2-40B4-BE49-F238E27FC236}">
                <a16:creationId xmlns:a16="http://schemas.microsoft.com/office/drawing/2014/main" id="{1E3B194F-B4EC-4190-BB1F-711B7315B59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nb-NO" altLang="nb-NO"/>
              <a:t>(Bruk ca. 5-8 min. på denne)</a:t>
            </a:r>
          </a:p>
          <a:p>
            <a:pPr eaLnBrk="1" hangingPunct="1"/>
            <a:endParaRPr lang="nb-NO" altLang="nb-NO"/>
          </a:p>
          <a:p>
            <a:pPr eaLnBrk="1" hangingPunct="1"/>
            <a:r>
              <a:rPr lang="nb-NO" altLang="nb-NO"/>
              <a:t>Klubben kan bevisstgjøres litt omkring rollen de har i samfunnet, spesielt lokalsamfunnet. De klubbene som har en bevisst rolle rundt dette opplever mye positivitet, som også viser seg å gi utslag i økonomiske fordeler.</a:t>
            </a:r>
          </a:p>
          <a:p>
            <a:pPr eaLnBrk="1" hangingPunct="1"/>
            <a:endParaRPr lang="nb-NO" altLang="nb-NO"/>
          </a:p>
          <a:p>
            <a:pPr eaLnBrk="1" hangingPunct="1"/>
            <a:r>
              <a:rPr lang="nb-NO" altLang="nb-NO"/>
              <a:t>Spør hvilken strategi klubben har på dette og om dette er forhold de synes er viktig å ta tak i?</a:t>
            </a:r>
          </a:p>
        </p:txBody>
      </p:sp>
      <p:sp>
        <p:nvSpPr>
          <p:cNvPr id="115716" name="Plassholder for lysbildenummer 3">
            <a:extLst>
              <a:ext uri="{FF2B5EF4-FFF2-40B4-BE49-F238E27FC236}">
                <a16:creationId xmlns:a16="http://schemas.microsoft.com/office/drawing/2014/main" id="{827A0A8E-C3A6-4022-ADC2-98FB446FE3F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7713" indent="-287338">
              <a:spcBef>
                <a:spcPct val="30000"/>
              </a:spcBef>
              <a:defRPr sz="1200">
                <a:solidFill>
                  <a:schemeClr val="tx1"/>
                </a:solidFill>
                <a:latin typeface="Calibri" panose="020F0502020204030204" pitchFamily="34" charset="0"/>
              </a:defRPr>
            </a:lvl2pPr>
            <a:lvl3pPr marL="1150938" indent="-230188">
              <a:spcBef>
                <a:spcPct val="30000"/>
              </a:spcBef>
              <a:defRPr sz="1200">
                <a:solidFill>
                  <a:schemeClr val="tx1"/>
                </a:solidFill>
                <a:latin typeface="Calibri" panose="020F0502020204030204" pitchFamily="34" charset="0"/>
              </a:defRPr>
            </a:lvl3pPr>
            <a:lvl4pPr marL="1611313" indent="-230188">
              <a:spcBef>
                <a:spcPct val="30000"/>
              </a:spcBef>
              <a:defRPr sz="1200">
                <a:solidFill>
                  <a:schemeClr val="tx1"/>
                </a:solidFill>
                <a:latin typeface="Calibri" panose="020F0502020204030204" pitchFamily="34" charset="0"/>
              </a:defRPr>
            </a:lvl4pPr>
            <a:lvl5pPr marL="2071688" indent="-230188">
              <a:spcBef>
                <a:spcPct val="30000"/>
              </a:spcBef>
              <a:defRPr sz="1200">
                <a:solidFill>
                  <a:schemeClr val="tx1"/>
                </a:solidFill>
                <a:latin typeface="Calibri" panose="020F0502020204030204" pitchFamily="34" charset="0"/>
              </a:defRPr>
            </a:lvl5pPr>
            <a:lvl6pPr marL="2528888" indent="-230188" eaLnBrk="0" fontAlgn="base" hangingPunct="0">
              <a:spcBef>
                <a:spcPct val="30000"/>
              </a:spcBef>
              <a:spcAft>
                <a:spcPct val="0"/>
              </a:spcAft>
              <a:defRPr sz="1200">
                <a:solidFill>
                  <a:schemeClr val="tx1"/>
                </a:solidFill>
                <a:latin typeface="Calibri" panose="020F0502020204030204" pitchFamily="34" charset="0"/>
              </a:defRPr>
            </a:lvl6pPr>
            <a:lvl7pPr marL="2986088" indent="-230188" eaLnBrk="0" fontAlgn="base" hangingPunct="0">
              <a:spcBef>
                <a:spcPct val="30000"/>
              </a:spcBef>
              <a:spcAft>
                <a:spcPct val="0"/>
              </a:spcAft>
              <a:defRPr sz="1200">
                <a:solidFill>
                  <a:schemeClr val="tx1"/>
                </a:solidFill>
                <a:latin typeface="Calibri" panose="020F0502020204030204" pitchFamily="34" charset="0"/>
              </a:defRPr>
            </a:lvl7pPr>
            <a:lvl8pPr marL="3443288" indent="-230188" eaLnBrk="0" fontAlgn="base" hangingPunct="0">
              <a:spcBef>
                <a:spcPct val="30000"/>
              </a:spcBef>
              <a:spcAft>
                <a:spcPct val="0"/>
              </a:spcAft>
              <a:defRPr sz="1200">
                <a:solidFill>
                  <a:schemeClr val="tx1"/>
                </a:solidFill>
                <a:latin typeface="Calibri" panose="020F0502020204030204" pitchFamily="34" charset="0"/>
              </a:defRPr>
            </a:lvl8pPr>
            <a:lvl9pPr marL="3900488" indent="-2301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4ED979F-A9D8-4DE0-9088-9DFC21941BDD}" type="slidenum">
              <a:rPr lang="nb-NO" altLang="nb-NO"/>
              <a:pPr>
                <a:spcBef>
                  <a:spcPct val="0"/>
                </a:spcBef>
              </a:pPr>
              <a:t>3</a:t>
            </a:fld>
            <a:endParaRPr lang="nb-NO" altLang="nb-NO"/>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Plassholder for lysbilde 1">
            <a:extLst>
              <a:ext uri="{FF2B5EF4-FFF2-40B4-BE49-F238E27FC236}">
                <a16:creationId xmlns:a16="http://schemas.microsoft.com/office/drawing/2014/main" id="{2A9771A6-8EF9-4698-B326-D6A003F49C3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Plassholder for notater 2">
            <a:extLst>
              <a:ext uri="{FF2B5EF4-FFF2-40B4-BE49-F238E27FC236}">
                <a16:creationId xmlns:a16="http://schemas.microsoft.com/office/drawing/2014/main" id="{69E10FC7-6EFB-4CE7-9E04-918FCFC7AC6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nb-NO" altLang="nb-NO" sz="1000" b="1"/>
              <a:t>Hvorfor er idrettsregistreringen viktig?</a:t>
            </a:r>
          </a:p>
          <a:p>
            <a:r>
              <a:rPr lang="nb-NO" altLang="nb-NO" sz="1000"/>
              <a:t>Tallene fra idrettsregistreringen danner grunnlag for ulike økonomisk støtteordninger (lokale aktivitetsmidler, utstyrsmidler, kommunale midler etc). Videre er tallene fra idrettsregistreringen grunnlag for statistikker om og for idretten. </a:t>
            </a:r>
          </a:p>
          <a:p>
            <a:endParaRPr lang="nb-NO" altLang="nb-NO" sz="1000"/>
          </a:p>
          <a:p>
            <a:r>
              <a:rPr lang="nb-NO" altLang="nb-NO" sz="1000" b="1"/>
              <a:t>LAM –lokale aktivitetsmidler</a:t>
            </a:r>
          </a:p>
          <a:p>
            <a:r>
              <a:rPr lang="nb-NO" altLang="nb-NO" sz="1000"/>
              <a:t>Lokale aktivitetsmidler (LAM) er en grunnstøtte til medlemsbaserte lokale lag og foreninger. Midlene skal bidra til økt idrettsaktivitet, deltakelse og frivillighet. Det er arbeidet i det enkelte idrettslag for barn (6-12 år) og ungdom (13-19 år) som skal tilgodeses.</a:t>
            </a:r>
            <a:br>
              <a:rPr lang="nb-NO" altLang="nb-NO" sz="1000"/>
            </a:br>
            <a:br>
              <a:rPr lang="nb-NO" altLang="nb-NO" sz="1000"/>
            </a:br>
            <a:r>
              <a:rPr lang="nb-NO" altLang="nb-NO" sz="1000"/>
              <a:t>LAM er en tilskuddsordning fra Kulturdepartementet (KUD) spesifikt rettet mot lokale lag og foreninger som driver idrett og fysisk aktivitet for barn og ungdom. </a:t>
            </a:r>
          </a:p>
          <a:p>
            <a:endParaRPr lang="nb-NO" altLang="nb-NO" sz="1000"/>
          </a:p>
          <a:p>
            <a:r>
              <a:rPr lang="nb-NO" altLang="nb-NO" sz="1000"/>
              <a:t>Momskompensasjon</a:t>
            </a:r>
          </a:p>
          <a:p>
            <a:r>
              <a:rPr lang="nb-NO" altLang="nb-NO" sz="1000"/>
              <a:t>Det er to ordninger for momskompensasjon:</a:t>
            </a:r>
          </a:p>
          <a:p>
            <a:r>
              <a:rPr lang="nb-NO" altLang="nb-NO" sz="1000"/>
              <a:t>Vare- og tjenester - Formålet med ordningen er å kompensere de kostnader som frivillige organisasjoner har til merverdiavgift ved kjøp av varer og tjenester. Denne ordningen for merverdiavgiftskompensasjon er en utvidelse av den ordningen som tidligere bare omfattet tjenester. Den nye utvidede ordningen omfatter både varer og tjenester. Ordningen er trappet opp fra en totalsum på kr 396 millioner i 2010 til kr 608 millioner i 2011.</a:t>
            </a:r>
          </a:p>
          <a:p>
            <a:endParaRPr lang="nb-NO" altLang="nb-NO" sz="1000"/>
          </a:p>
          <a:p>
            <a:r>
              <a:rPr lang="nb-NO" altLang="nb-NO" sz="1000"/>
              <a:t>Bygging av anlegg – gjelder for idrettslag som bygger egne anlegg.</a:t>
            </a:r>
          </a:p>
          <a:p>
            <a:endParaRPr lang="nb-NO" altLang="nb-NO" sz="1000"/>
          </a:p>
          <a:p>
            <a:r>
              <a:rPr lang="nb-NO" altLang="nb-NO" sz="1000"/>
              <a:t>Les mer på idrett.no</a:t>
            </a:r>
          </a:p>
          <a:p>
            <a:endParaRPr lang="nb-NO" altLang="nb-NO" sz="1000"/>
          </a:p>
          <a:p>
            <a:endParaRPr lang="nb-NO" altLang="nb-NO"/>
          </a:p>
        </p:txBody>
      </p:sp>
      <p:sp>
        <p:nvSpPr>
          <p:cNvPr id="134148" name="Plassholder for lysbildenummer 3">
            <a:extLst>
              <a:ext uri="{FF2B5EF4-FFF2-40B4-BE49-F238E27FC236}">
                <a16:creationId xmlns:a16="http://schemas.microsoft.com/office/drawing/2014/main" id="{2928B720-F368-4F22-8164-CB490E0286F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7713" indent="-287338">
              <a:spcBef>
                <a:spcPct val="30000"/>
              </a:spcBef>
              <a:defRPr sz="1200">
                <a:solidFill>
                  <a:schemeClr val="tx1"/>
                </a:solidFill>
                <a:latin typeface="Calibri" panose="020F0502020204030204" pitchFamily="34" charset="0"/>
              </a:defRPr>
            </a:lvl2pPr>
            <a:lvl3pPr marL="1150938" indent="-230188">
              <a:spcBef>
                <a:spcPct val="30000"/>
              </a:spcBef>
              <a:defRPr sz="1200">
                <a:solidFill>
                  <a:schemeClr val="tx1"/>
                </a:solidFill>
                <a:latin typeface="Calibri" panose="020F0502020204030204" pitchFamily="34" charset="0"/>
              </a:defRPr>
            </a:lvl3pPr>
            <a:lvl4pPr marL="1611313" indent="-230188">
              <a:spcBef>
                <a:spcPct val="30000"/>
              </a:spcBef>
              <a:defRPr sz="1200">
                <a:solidFill>
                  <a:schemeClr val="tx1"/>
                </a:solidFill>
                <a:latin typeface="Calibri" panose="020F0502020204030204" pitchFamily="34" charset="0"/>
              </a:defRPr>
            </a:lvl4pPr>
            <a:lvl5pPr marL="2071688" indent="-230188">
              <a:spcBef>
                <a:spcPct val="30000"/>
              </a:spcBef>
              <a:defRPr sz="1200">
                <a:solidFill>
                  <a:schemeClr val="tx1"/>
                </a:solidFill>
                <a:latin typeface="Calibri" panose="020F0502020204030204" pitchFamily="34" charset="0"/>
              </a:defRPr>
            </a:lvl5pPr>
            <a:lvl6pPr marL="2528888" indent="-230188" eaLnBrk="0" fontAlgn="base" hangingPunct="0">
              <a:spcBef>
                <a:spcPct val="30000"/>
              </a:spcBef>
              <a:spcAft>
                <a:spcPct val="0"/>
              </a:spcAft>
              <a:defRPr sz="1200">
                <a:solidFill>
                  <a:schemeClr val="tx1"/>
                </a:solidFill>
                <a:latin typeface="Calibri" panose="020F0502020204030204" pitchFamily="34" charset="0"/>
              </a:defRPr>
            </a:lvl6pPr>
            <a:lvl7pPr marL="2986088" indent="-230188" eaLnBrk="0" fontAlgn="base" hangingPunct="0">
              <a:spcBef>
                <a:spcPct val="30000"/>
              </a:spcBef>
              <a:spcAft>
                <a:spcPct val="0"/>
              </a:spcAft>
              <a:defRPr sz="1200">
                <a:solidFill>
                  <a:schemeClr val="tx1"/>
                </a:solidFill>
                <a:latin typeface="Calibri" panose="020F0502020204030204" pitchFamily="34" charset="0"/>
              </a:defRPr>
            </a:lvl7pPr>
            <a:lvl8pPr marL="3443288" indent="-230188" eaLnBrk="0" fontAlgn="base" hangingPunct="0">
              <a:spcBef>
                <a:spcPct val="30000"/>
              </a:spcBef>
              <a:spcAft>
                <a:spcPct val="0"/>
              </a:spcAft>
              <a:defRPr sz="1200">
                <a:solidFill>
                  <a:schemeClr val="tx1"/>
                </a:solidFill>
                <a:latin typeface="Calibri" panose="020F0502020204030204" pitchFamily="34" charset="0"/>
              </a:defRPr>
            </a:lvl8pPr>
            <a:lvl9pPr marL="3900488" indent="-2301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CCA4B80-731F-41BB-B180-D80F61203342}" type="slidenum">
              <a:rPr lang="nb-NO" altLang="nb-NO"/>
              <a:pPr>
                <a:spcBef>
                  <a:spcPct val="0"/>
                </a:spcBef>
              </a:pPr>
              <a:t>4</a:t>
            </a:fld>
            <a:endParaRPr lang="nb-NO" altLang="nb-NO"/>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E8A5355-4C08-4587-A675-9FC05751D158}"/>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0A04EC25-E867-4C5B-8CEC-D859CBE993F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0F97E583-98CF-4C62-9E9C-FDF4EDD76CD5}"/>
              </a:ext>
            </a:extLst>
          </p:cNvPr>
          <p:cNvSpPr>
            <a:spLocks noGrp="1"/>
          </p:cNvSpPr>
          <p:nvPr>
            <p:ph type="dt" sz="half" idx="10"/>
          </p:nvPr>
        </p:nvSpPr>
        <p:spPr/>
        <p:txBody>
          <a:bodyPr/>
          <a:lstStyle/>
          <a:p>
            <a:fld id="{C7CDB762-E849-4E7A-B135-ED1BEF606EDC}" type="datetimeFigureOut">
              <a:rPr lang="nb-NO" smtClean="0"/>
              <a:t>12.05.2021</a:t>
            </a:fld>
            <a:endParaRPr lang="nb-NO"/>
          </a:p>
        </p:txBody>
      </p:sp>
      <p:sp>
        <p:nvSpPr>
          <p:cNvPr id="5" name="Plassholder for bunntekst 4">
            <a:extLst>
              <a:ext uri="{FF2B5EF4-FFF2-40B4-BE49-F238E27FC236}">
                <a16:creationId xmlns:a16="http://schemas.microsoft.com/office/drawing/2014/main" id="{9B43B189-3930-478F-ADA3-A3AF533695AB}"/>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FFFDBEB6-CCBE-433C-A5C7-902BDBE0E7CF}"/>
              </a:ext>
            </a:extLst>
          </p:cNvPr>
          <p:cNvSpPr>
            <a:spLocks noGrp="1"/>
          </p:cNvSpPr>
          <p:nvPr>
            <p:ph type="sldNum" sz="quarter" idx="12"/>
          </p:nvPr>
        </p:nvSpPr>
        <p:spPr/>
        <p:txBody>
          <a:bodyPr/>
          <a:lstStyle/>
          <a:p>
            <a:fld id="{BA1046BC-7657-4F89-A3EE-BFCE0160CDE2}" type="slidenum">
              <a:rPr lang="nb-NO" smtClean="0"/>
              <a:t>‹#›</a:t>
            </a:fld>
            <a:endParaRPr lang="nb-NO"/>
          </a:p>
        </p:txBody>
      </p:sp>
    </p:spTree>
    <p:extLst>
      <p:ext uri="{BB962C8B-B14F-4D97-AF65-F5344CB8AC3E}">
        <p14:creationId xmlns:p14="http://schemas.microsoft.com/office/powerpoint/2010/main" val="16058797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6470746-068E-4AEB-9B9A-1805D9390A1A}"/>
              </a:ext>
            </a:extLst>
          </p:cNvPr>
          <p:cNvSpPr>
            <a:spLocks noGrp="1"/>
          </p:cNvSpPr>
          <p:nvPr>
            <p:ph type="title"/>
          </p:nvPr>
        </p:nvSpPr>
        <p:spPr/>
        <p:txBody>
          <a:bodyPr/>
          <a:lstStyle/>
          <a:p>
            <a:r>
              <a:rPr lang="nb-NO"/>
              <a:t>Klikk for å redigere tittelstil</a:t>
            </a:r>
          </a:p>
        </p:txBody>
      </p:sp>
      <p:sp>
        <p:nvSpPr>
          <p:cNvPr id="3" name="Plassholder for loddrett tekst 2">
            <a:extLst>
              <a:ext uri="{FF2B5EF4-FFF2-40B4-BE49-F238E27FC236}">
                <a16:creationId xmlns:a16="http://schemas.microsoft.com/office/drawing/2014/main" id="{1944BB4F-8604-4056-B99B-2910F1ECA1A6}"/>
              </a:ext>
            </a:extLst>
          </p:cNvPr>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783AC346-1C19-4B42-AE26-DF8B1DA5D543}"/>
              </a:ext>
            </a:extLst>
          </p:cNvPr>
          <p:cNvSpPr>
            <a:spLocks noGrp="1"/>
          </p:cNvSpPr>
          <p:nvPr>
            <p:ph type="dt" sz="half" idx="10"/>
          </p:nvPr>
        </p:nvSpPr>
        <p:spPr/>
        <p:txBody>
          <a:bodyPr/>
          <a:lstStyle/>
          <a:p>
            <a:fld id="{C7CDB762-E849-4E7A-B135-ED1BEF606EDC}" type="datetimeFigureOut">
              <a:rPr lang="nb-NO" smtClean="0"/>
              <a:t>12.05.2021</a:t>
            </a:fld>
            <a:endParaRPr lang="nb-NO"/>
          </a:p>
        </p:txBody>
      </p:sp>
      <p:sp>
        <p:nvSpPr>
          <p:cNvPr id="5" name="Plassholder for bunntekst 4">
            <a:extLst>
              <a:ext uri="{FF2B5EF4-FFF2-40B4-BE49-F238E27FC236}">
                <a16:creationId xmlns:a16="http://schemas.microsoft.com/office/drawing/2014/main" id="{E5578332-D411-44D0-ACA9-87B9BDC48E65}"/>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95997467-7638-4E6F-A931-D11FEF8FCBEE}"/>
              </a:ext>
            </a:extLst>
          </p:cNvPr>
          <p:cNvSpPr>
            <a:spLocks noGrp="1"/>
          </p:cNvSpPr>
          <p:nvPr>
            <p:ph type="sldNum" sz="quarter" idx="12"/>
          </p:nvPr>
        </p:nvSpPr>
        <p:spPr/>
        <p:txBody>
          <a:bodyPr/>
          <a:lstStyle/>
          <a:p>
            <a:fld id="{BA1046BC-7657-4F89-A3EE-BFCE0160CDE2}" type="slidenum">
              <a:rPr lang="nb-NO" smtClean="0"/>
              <a:t>‹#›</a:t>
            </a:fld>
            <a:endParaRPr lang="nb-NO"/>
          </a:p>
        </p:txBody>
      </p:sp>
    </p:spTree>
    <p:extLst>
      <p:ext uri="{BB962C8B-B14F-4D97-AF65-F5344CB8AC3E}">
        <p14:creationId xmlns:p14="http://schemas.microsoft.com/office/powerpoint/2010/main" val="2591599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id="{9FB3E09B-4052-42CB-93FF-CF12D45FAF24}"/>
              </a:ext>
            </a:extLst>
          </p:cNvPr>
          <p:cNvSpPr>
            <a:spLocks noGrp="1"/>
          </p:cNvSpPr>
          <p:nvPr>
            <p:ph type="title" orient="vert"/>
          </p:nvPr>
        </p:nvSpPr>
        <p:spPr>
          <a:xfrm>
            <a:off x="8724900" y="365125"/>
            <a:ext cx="2628900" cy="5811838"/>
          </a:xfrm>
        </p:spPr>
        <p:txBody>
          <a:bodyPr vert="eaVert"/>
          <a:lstStyle/>
          <a:p>
            <a:r>
              <a:rPr lang="nb-NO"/>
              <a:t>Klikk for å redigere tittelstil</a:t>
            </a:r>
          </a:p>
        </p:txBody>
      </p:sp>
      <p:sp>
        <p:nvSpPr>
          <p:cNvPr id="3" name="Plassholder for loddrett tekst 2">
            <a:extLst>
              <a:ext uri="{FF2B5EF4-FFF2-40B4-BE49-F238E27FC236}">
                <a16:creationId xmlns:a16="http://schemas.microsoft.com/office/drawing/2014/main" id="{03C2F3AE-0AEC-4AD3-931A-79D88112540D}"/>
              </a:ext>
            </a:extLst>
          </p:cNvPr>
          <p:cNvSpPr>
            <a:spLocks noGrp="1"/>
          </p:cNvSpPr>
          <p:nvPr>
            <p:ph type="body" orient="vert" idx="1"/>
          </p:nvPr>
        </p:nvSpPr>
        <p:spPr>
          <a:xfrm>
            <a:off x="838200" y="365125"/>
            <a:ext cx="7734300"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B0BFEA39-16B3-41F0-8AF7-90FF2C2731E1}"/>
              </a:ext>
            </a:extLst>
          </p:cNvPr>
          <p:cNvSpPr>
            <a:spLocks noGrp="1"/>
          </p:cNvSpPr>
          <p:nvPr>
            <p:ph type="dt" sz="half" idx="10"/>
          </p:nvPr>
        </p:nvSpPr>
        <p:spPr/>
        <p:txBody>
          <a:bodyPr/>
          <a:lstStyle/>
          <a:p>
            <a:fld id="{C7CDB762-E849-4E7A-B135-ED1BEF606EDC}" type="datetimeFigureOut">
              <a:rPr lang="nb-NO" smtClean="0"/>
              <a:t>12.05.2021</a:t>
            </a:fld>
            <a:endParaRPr lang="nb-NO"/>
          </a:p>
        </p:txBody>
      </p:sp>
      <p:sp>
        <p:nvSpPr>
          <p:cNvPr id="5" name="Plassholder for bunntekst 4">
            <a:extLst>
              <a:ext uri="{FF2B5EF4-FFF2-40B4-BE49-F238E27FC236}">
                <a16:creationId xmlns:a16="http://schemas.microsoft.com/office/drawing/2014/main" id="{83419AAC-2BFE-4C42-A266-F8EC0068A722}"/>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2C9B9521-00CC-43B8-8B54-6067A7C3059B}"/>
              </a:ext>
            </a:extLst>
          </p:cNvPr>
          <p:cNvSpPr>
            <a:spLocks noGrp="1"/>
          </p:cNvSpPr>
          <p:nvPr>
            <p:ph type="sldNum" sz="quarter" idx="12"/>
          </p:nvPr>
        </p:nvSpPr>
        <p:spPr/>
        <p:txBody>
          <a:bodyPr/>
          <a:lstStyle/>
          <a:p>
            <a:fld id="{BA1046BC-7657-4F89-A3EE-BFCE0160CDE2}" type="slidenum">
              <a:rPr lang="nb-NO" smtClean="0"/>
              <a:t>‹#›</a:t>
            </a:fld>
            <a:endParaRPr lang="nb-NO"/>
          </a:p>
        </p:txBody>
      </p:sp>
    </p:spTree>
    <p:extLst>
      <p:ext uri="{BB962C8B-B14F-4D97-AF65-F5344CB8AC3E}">
        <p14:creationId xmlns:p14="http://schemas.microsoft.com/office/powerpoint/2010/main" val="11505982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Pauselysbil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27976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auselysbil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6830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4A592C1-04AF-433E-A9B0-CAAB5FDC3279}"/>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882BCF40-8EE9-487E-BBA7-6476D6F2C0EF}"/>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109E7C85-6E6B-4917-AC9F-FEC350A78329}"/>
              </a:ext>
            </a:extLst>
          </p:cNvPr>
          <p:cNvSpPr>
            <a:spLocks noGrp="1"/>
          </p:cNvSpPr>
          <p:nvPr>
            <p:ph type="dt" sz="half" idx="10"/>
          </p:nvPr>
        </p:nvSpPr>
        <p:spPr/>
        <p:txBody>
          <a:bodyPr/>
          <a:lstStyle/>
          <a:p>
            <a:fld id="{C7CDB762-E849-4E7A-B135-ED1BEF606EDC}" type="datetimeFigureOut">
              <a:rPr lang="nb-NO" smtClean="0"/>
              <a:t>12.05.2021</a:t>
            </a:fld>
            <a:endParaRPr lang="nb-NO"/>
          </a:p>
        </p:txBody>
      </p:sp>
      <p:sp>
        <p:nvSpPr>
          <p:cNvPr id="5" name="Plassholder for bunntekst 4">
            <a:extLst>
              <a:ext uri="{FF2B5EF4-FFF2-40B4-BE49-F238E27FC236}">
                <a16:creationId xmlns:a16="http://schemas.microsoft.com/office/drawing/2014/main" id="{CBD029EF-BD91-47D4-84CF-0F3AE737AD84}"/>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A31C70DE-6415-40EE-9AC2-BA3738101323}"/>
              </a:ext>
            </a:extLst>
          </p:cNvPr>
          <p:cNvSpPr>
            <a:spLocks noGrp="1"/>
          </p:cNvSpPr>
          <p:nvPr>
            <p:ph type="sldNum" sz="quarter" idx="12"/>
          </p:nvPr>
        </p:nvSpPr>
        <p:spPr/>
        <p:txBody>
          <a:bodyPr/>
          <a:lstStyle/>
          <a:p>
            <a:fld id="{BA1046BC-7657-4F89-A3EE-BFCE0160CDE2}" type="slidenum">
              <a:rPr lang="nb-NO" smtClean="0"/>
              <a:t>‹#›</a:t>
            </a:fld>
            <a:endParaRPr lang="nb-NO"/>
          </a:p>
        </p:txBody>
      </p:sp>
    </p:spTree>
    <p:extLst>
      <p:ext uri="{BB962C8B-B14F-4D97-AF65-F5344CB8AC3E}">
        <p14:creationId xmlns:p14="http://schemas.microsoft.com/office/powerpoint/2010/main" val="19970670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DFA37A6-C673-401B-A950-98E75F200435}"/>
              </a:ext>
            </a:extLst>
          </p:cNvPr>
          <p:cNvSpPr>
            <a:spLocks noGrp="1"/>
          </p:cNvSpPr>
          <p:nvPr>
            <p:ph type="title"/>
          </p:nvPr>
        </p:nvSpPr>
        <p:spPr>
          <a:xfrm>
            <a:off x="831850" y="1709738"/>
            <a:ext cx="10515600" cy="2852737"/>
          </a:xfrm>
        </p:spPr>
        <p:txBody>
          <a:bodyPr anchor="b"/>
          <a:lstStyle>
            <a:lvl1pPr>
              <a:defRPr sz="6000"/>
            </a:lvl1pPr>
          </a:lstStyle>
          <a:p>
            <a:r>
              <a:rPr lang="nb-NO"/>
              <a:t>Klikk for å redigere tittelstil</a:t>
            </a:r>
          </a:p>
        </p:txBody>
      </p:sp>
      <p:sp>
        <p:nvSpPr>
          <p:cNvPr id="3" name="Plassholder for tekst 2">
            <a:extLst>
              <a:ext uri="{FF2B5EF4-FFF2-40B4-BE49-F238E27FC236}">
                <a16:creationId xmlns:a16="http://schemas.microsoft.com/office/drawing/2014/main" id="{40DEBF8B-770A-4C14-882A-54954635938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4998B138-EB87-4BC8-8EC1-2F53042A6709}"/>
              </a:ext>
            </a:extLst>
          </p:cNvPr>
          <p:cNvSpPr>
            <a:spLocks noGrp="1"/>
          </p:cNvSpPr>
          <p:nvPr>
            <p:ph type="dt" sz="half" idx="10"/>
          </p:nvPr>
        </p:nvSpPr>
        <p:spPr/>
        <p:txBody>
          <a:bodyPr/>
          <a:lstStyle/>
          <a:p>
            <a:fld id="{C7CDB762-E849-4E7A-B135-ED1BEF606EDC}" type="datetimeFigureOut">
              <a:rPr lang="nb-NO" smtClean="0"/>
              <a:t>12.05.2021</a:t>
            </a:fld>
            <a:endParaRPr lang="nb-NO"/>
          </a:p>
        </p:txBody>
      </p:sp>
      <p:sp>
        <p:nvSpPr>
          <p:cNvPr id="5" name="Plassholder for bunntekst 4">
            <a:extLst>
              <a:ext uri="{FF2B5EF4-FFF2-40B4-BE49-F238E27FC236}">
                <a16:creationId xmlns:a16="http://schemas.microsoft.com/office/drawing/2014/main" id="{BE3A2AEA-220D-4911-8CF7-9AF31A5D57E8}"/>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667918EF-E6DC-4110-B72F-CEB24549C345}"/>
              </a:ext>
            </a:extLst>
          </p:cNvPr>
          <p:cNvSpPr>
            <a:spLocks noGrp="1"/>
          </p:cNvSpPr>
          <p:nvPr>
            <p:ph type="sldNum" sz="quarter" idx="12"/>
          </p:nvPr>
        </p:nvSpPr>
        <p:spPr/>
        <p:txBody>
          <a:bodyPr/>
          <a:lstStyle/>
          <a:p>
            <a:fld id="{BA1046BC-7657-4F89-A3EE-BFCE0160CDE2}" type="slidenum">
              <a:rPr lang="nb-NO" smtClean="0"/>
              <a:t>‹#›</a:t>
            </a:fld>
            <a:endParaRPr lang="nb-NO"/>
          </a:p>
        </p:txBody>
      </p:sp>
    </p:spTree>
    <p:extLst>
      <p:ext uri="{BB962C8B-B14F-4D97-AF65-F5344CB8AC3E}">
        <p14:creationId xmlns:p14="http://schemas.microsoft.com/office/powerpoint/2010/main" val="376605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89E3269-1E1E-4BB2-A0BC-DCE6A1F02BD0}"/>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D6A882CC-AA13-4BFD-902F-72C9E68A0641}"/>
              </a:ext>
            </a:extLst>
          </p:cNvPr>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70285556-CD03-4044-8DC0-5AE184205AE6}"/>
              </a:ext>
            </a:extLst>
          </p:cNvPr>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a:extLst>
              <a:ext uri="{FF2B5EF4-FFF2-40B4-BE49-F238E27FC236}">
                <a16:creationId xmlns:a16="http://schemas.microsoft.com/office/drawing/2014/main" id="{0EF0EDC6-CDA7-4BD2-A332-C0EC39A72341}"/>
              </a:ext>
            </a:extLst>
          </p:cNvPr>
          <p:cNvSpPr>
            <a:spLocks noGrp="1"/>
          </p:cNvSpPr>
          <p:nvPr>
            <p:ph type="dt" sz="half" idx="10"/>
          </p:nvPr>
        </p:nvSpPr>
        <p:spPr/>
        <p:txBody>
          <a:bodyPr/>
          <a:lstStyle/>
          <a:p>
            <a:fld id="{C7CDB762-E849-4E7A-B135-ED1BEF606EDC}" type="datetimeFigureOut">
              <a:rPr lang="nb-NO" smtClean="0"/>
              <a:t>12.05.2021</a:t>
            </a:fld>
            <a:endParaRPr lang="nb-NO"/>
          </a:p>
        </p:txBody>
      </p:sp>
      <p:sp>
        <p:nvSpPr>
          <p:cNvPr id="6" name="Plassholder for bunntekst 5">
            <a:extLst>
              <a:ext uri="{FF2B5EF4-FFF2-40B4-BE49-F238E27FC236}">
                <a16:creationId xmlns:a16="http://schemas.microsoft.com/office/drawing/2014/main" id="{59311CEF-6122-44C5-84F8-09379593412D}"/>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E17C5AF0-15D8-4E03-B60E-0B18DA1E2338}"/>
              </a:ext>
            </a:extLst>
          </p:cNvPr>
          <p:cNvSpPr>
            <a:spLocks noGrp="1"/>
          </p:cNvSpPr>
          <p:nvPr>
            <p:ph type="sldNum" sz="quarter" idx="12"/>
          </p:nvPr>
        </p:nvSpPr>
        <p:spPr/>
        <p:txBody>
          <a:bodyPr/>
          <a:lstStyle/>
          <a:p>
            <a:fld id="{BA1046BC-7657-4F89-A3EE-BFCE0160CDE2}" type="slidenum">
              <a:rPr lang="nb-NO" smtClean="0"/>
              <a:t>‹#›</a:t>
            </a:fld>
            <a:endParaRPr lang="nb-NO"/>
          </a:p>
        </p:txBody>
      </p:sp>
    </p:spTree>
    <p:extLst>
      <p:ext uri="{BB962C8B-B14F-4D97-AF65-F5344CB8AC3E}">
        <p14:creationId xmlns:p14="http://schemas.microsoft.com/office/powerpoint/2010/main" val="26034868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7BDA760-3E57-403F-AEDC-65B527C2EE1B}"/>
              </a:ext>
            </a:extLst>
          </p:cNvPr>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id="{EF7EA1E4-E121-4B05-8267-A6F7F39607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C406DCF3-ACA5-4426-95F1-EA4B6ED010DD}"/>
              </a:ext>
            </a:extLst>
          </p:cNvPr>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8A11FB30-54DD-4953-BC95-A0F13C27BA1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4FDF5E3E-86DE-4A71-87FD-167A3994E2B2}"/>
              </a:ext>
            </a:extLst>
          </p:cNvPr>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id="{0DCFFF79-BD4F-440D-B6A7-80CCE36EB803}"/>
              </a:ext>
            </a:extLst>
          </p:cNvPr>
          <p:cNvSpPr>
            <a:spLocks noGrp="1"/>
          </p:cNvSpPr>
          <p:nvPr>
            <p:ph type="dt" sz="half" idx="10"/>
          </p:nvPr>
        </p:nvSpPr>
        <p:spPr/>
        <p:txBody>
          <a:bodyPr/>
          <a:lstStyle/>
          <a:p>
            <a:fld id="{C7CDB762-E849-4E7A-B135-ED1BEF606EDC}" type="datetimeFigureOut">
              <a:rPr lang="nb-NO" smtClean="0"/>
              <a:t>12.05.2021</a:t>
            </a:fld>
            <a:endParaRPr lang="nb-NO"/>
          </a:p>
        </p:txBody>
      </p:sp>
      <p:sp>
        <p:nvSpPr>
          <p:cNvPr id="8" name="Plassholder for bunntekst 7">
            <a:extLst>
              <a:ext uri="{FF2B5EF4-FFF2-40B4-BE49-F238E27FC236}">
                <a16:creationId xmlns:a16="http://schemas.microsoft.com/office/drawing/2014/main" id="{76A1B2AB-241F-4B37-8E1E-BD0C9C1CDAD1}"/>
              </a:ext>
            </a:extLst>
          </p:cNvPr>
          <p:cNvSpPr>
            <a:spLocks noGrp="1"/>
          </p:cNvSpPr>
          <p:nvPr>
            <p:ph type="ftr" sz="quarter" idx="11"/>
          </p:nvPr>
        </p:nvSpPr>
        <p:spPr/>
        <p:txBody>
          <a:bodyPr/>
          <a:lstStyle/>
          <a:p>
            <a:endParaRPr lang="nb-NO"/>
          </a:p>
        </p:txBody>
      </p:sp>
      <p:sp>
        <p:nvSpPr>
          <p:cNvPr id="9" name="Plassholder for lysbildenummer 8">
            <a:extLst>
              <a:ext uri="{FF2B5EF4-FFF2-40B4-BE49-F238E27FC236}">
                <a16:creationId xmlns:a16="http://schemas.microsoft.com/office/drawing/2014/main" id="{536D037A-58C5-46CA-B99D-517DC315397B}"/>
              </a:ext>
            </a:extLst>
          </p:cNvPr>
          <p:cNvSpPr>
            <a:spLocks noGrp="1"/>
          </p:cNvSpPr>
          <p:nvPr>
            <p:ph type="sldNum" sz="quarter" idx="12"/>
          </p:nvPr>
        </p:nvSpPr>
        <p:spPr/>
        <p:txBody>
          <a:bodyPr/>
          <a:lstStyle/>
          <a:p>
            <a:fld id="{BA1046BC-7657-4F89-A3EE-BFCE0160CDE2}" type="slidenum">
              <a:rPr lang="nb-NO" smtClean="0"/>
              <a:t>‹#›</a:t>
            </a:fld>
            <a:endParaRPr lang="nb-NO"/>
          </a:p>
        </p:txBody>
      </p:sp>
    </p:spTree>
    <p:extLst>
      <p:ext uri="{BB962C8B-B14F-4D97-AF65-F5344CB8AC3E}">
        <p14:creationId xmlns:p14="http://schemas.microsoft.com/office/powerpoint/2010/main" val="3871468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8522F39-E717-465A-93CA-1BB2A506EE0E}"/>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A5087F1B-6E0C-443C-8B0D-DEC93C736945}"/>
              </a:ext>
            </a:extLst>
          </p:cNvPr>
          <p:cNvSpPr>
            <a:spLocks noGrp="1"/>
          </p:cNvSpPr>
          <p:nvPr>
            <p:ph type="dt" sz="half" idx="10"/>
          </p:nvPr>
        </p:nvSpPr>
        <p:spPr/>
        <p:txBody>
          <a:bodyPr/>
          <a:lstStyle/>
          <a:p>
            <a:fld id="{C7CDB762-E849-4E7A-B135-ED1BEF606EDC}" type="datetimeFigureOut">
              <a:rPr lang="nb-NO" smtClean="0"/>
              <a:t>12.05.2021</a:t>
            </a:fld>
            <a:endParaRPr lang="nb-NO"/>
          </a:p>
        </p:txBody>
      </p:sp>
      <p:sp>
        <p:nvSpPr>
          <p:cNvPr id="4" name="Plassholder for bunntekst 3">
            <a:extLst>
              <a:ext uri="{FF2B5EF4-FFF2-40B4-BE49-F238E27FC236}">
                <a16:creationId xmlns:a16="http://schemas.microsoft.com/office/drawing/2014/main" id="{3A3B815A-C106-4337-8E4F-5F53A6357BBC}"/>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35986F1E-455E-430C-BA1A-201AF3027A0B}"/>
              </a:ext>
            </a:extLst>
          </p:cNvPr>
          <p:cNvSpPr>
            <a:spLocks noGrp="1"/>
          </p:cNvSpPr>
          <p:nvPr>
            <p:ph type="sldNum" sz="quarter" idx="12"/>
          </p:nvPr>
        </p:nvSpPr>
        <p:spPr/>
        <p:txBody>
          <a:bodyPr/>
          <a:lstStyle/>
          <a:p>
            <a:fld id="{BA1046BC-7657-4F89-A3EE-BFCE0160CDE2}" type="slidenum">
              <a:rPr lang="nb-NO" smtClean="0"/>
              <a:t>‹#›</a:t>
            </a:fld>
            <a:endParaRPr lang="nb-NO"/>
          </a:p>
        </p:txBody>
      </p:sp>
    </p:spTree>
    <p:extLst>
      <p:ext uri="{BB962C8B-B14F-4D97-AF65-F5344CB8AC3E}">
        <p14:creationId xmlns:p14="http://schemas.microsoft.com/office/powerpoint/2010/main" val="2764241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58007061-AC7C-473F-B71B-184E69271FB7}"/>
              </a:ext>
            </a:extLst>
          </p:cNvPr>
          <p:cNvSpPr>
            <a:spLocks noGrp="1"/>
          </p:cNvSpPr>
          <p:nvPr>
            <p:ph type="dt" sz="half" idx="10"/>
          </p:nvPr>
        </p:nvSpPr>
        <p:spPr/>
        <p:txBody>
          <a:bodyPr/>
          <a:lstStyle/>
          <a:p>
            <a:fld id="{C7CDB762-E849-4E7A-B135-ED1BEF606EDC}" type="datetimeFigureOut">
              <a:rPr lang="nb-NO" smtClean="0"/>
              <a:t>12.05.2021</a:t>
            </a:fld>
            <a:endParaRPr lang="nb-NO"/>
          </a:p>
        </p:txBody>
      </p:sp>
      <p:sp>
        <p:nvSpPr>
          <p:cNvPr id="3" name="Plassholder for bunntekst 2">
            <a:extLst>
              <a:ext uri="{FF2B5EF4-FFF2-40B4-BE49-F238E27FC236}">
                <a16:creationId xmlns:a16="http://schemas.microsoft.com/office/drawing/2014/main" id="{683BF03F-BC9A-4556-A640-1C75363F664B}"/>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id="{607855C7-6C32-4769-90D1-361A501A9B62}"/>
              </a:ext>
            </a:extLst>
          </p:cNvPr>
          <p:cNvSpPr>
            <a:spLocks noGrp="1"/>
          </p:cNvSpPr>
          <p:nvPr>
            <p:ph type="sldNum" sz="quarter" idx="12"/>
          </p:nvPr>
        </p:nvSpPr>
        <p:spPr/>
        <p:txBody>
          <a:bodyPr/>
          <a:lstStyle/>
          <a:p>
            <a:fld id="{BA1046BC-7657-4F89-A3EE-BFCE0160CDE2}" type="slidenum">
              <a:rPr lang="nb-NO" smtClean="0"/>
              <a:t>‹#›</a:t>
            </a:fld>
            <a:endParaRPr lang="nb-NO"/>
          </a:p>
        </p:txBody>
      </p:sp>
    </p:spTree>
    <p:extLst>
      <p:ext uri="{BB962C8B-B14F-4D97-AF65-F5344CB8AC3E}">
        <p14:creationId xmlns:p14="http://schemas.microsoft.com/office/powerpoint/2010/main" val="32997108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60B4CEE-2B84-43B5-B739-CBF65425DCD8}"/>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innhold 2">
            <a:extLst>
              <a:ext uri="{FF2B5EF4-FFF2-40B4-BE49-F238E27FC236}">
                <a16:creationId xmlns:a16="http://schemas.microsoft.com/office/drawing/2014/main" id="{A7A3A0FE-1D6C-4D99-A406-C4E18660B2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id="{2C7FEF61-70F1-43AF-AB12-64DDC694EB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1014FB8F-EBA0-4F78-A120-8EC7122E85E1}"/>
              </a:ext>
            </a:extLst>
          </p:cNvPr>
          <p:cNvSpPr>
            <a:spLocks noGrp="1"/>
          </p:cNvSpPr>
          <p:nvPr>
            <p:ph type="dt" sz="half" idx="10"/>
          </p:nvPr>
        </p:nvSpPr>
        <p:spPr/>
        <p:txBody>
          <a:bodyPr/>
          <a:lstStyle/>
          <a:p>
            <a:fld id="{C7CDB762-E849-4E7A-B135-ED1BEF606EDC}" type="datetimeFigureOut">
              <a:rPr lang="nb-NO" smtClean="0"/>
              <a:t>12.05.2021</a:t>
            </a:fld>
            <a:endParaRPr lang="nb-NO"/>
          </a:p>
        </p:txBody>
      </p:sp>
      <p:sp>
        <p:nvSpPr>
          <p:cNvPr id="6" name="Plassholder for bunntekst 5">
            <a:extLst>
              <a:ext uri="{FF2B5EF4-FFF2-40B4-BE49-F238E27FC236}">
                <a16:creationId xmlns:a16="http://schemas.microsoft.com/office/drawing/2014/main" id="{1F9EE56E-63EF-4877-99A4-F76B7DF47AD5}"/>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E13579AA-89B2-4AEE-914C-FAA51D91DBD8}"/>
              </a:ext>
            </a:extLst>
          </p:cNvPr>
          <p:cNvSpPr>
            <a:spLocks noGrp="1"/>
          </p:cNvSpPr>
          <p:nvPr>
            <p:ph type="sldNum" sz="quarter" idx="12"/>
          </p:nvPr>
        </p:nvSpPr>
        <p:spPr/>
        <p:txBody>
          <a:bodyPr/>
          <a:lstStyle/>
          <a:p>
            <a:fld id="{BA1046BC-7657-4F89-A3EE-BFCE0160CDE2}" type="slidenum">
              <a:rPr lang="nb-NO" smtClean="0"/>
              <a:t>‹#›</a:t>
            </a:fld>
            <a:endParaRPr lang="nb-NO"/>
          </a:p>
        </p:txBody>
      </p:sp>
    </p:spTree>
    <p:extLst>
      <p:ext uri="{BB962C8B-B14F-4D97-AF65-F5344CB8AC3E}">
        <p14:creationId xmlns:p14="http://schemas.microsoft.com/office/powerpoint/2010/main" val="4011077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9B89B18-04F2-4B48-8EAB-95BBA46A6B2F}"/>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a:extLst>
              <a:ext uri="{FF2B5EF4-FFF2-40B4-BE49-F238E27FC236}">
                <a16:creationId xmlns:a16="http://schemas.microsoft.com/office/drawing/2014/main" id="{C810AF0E-1C7B-4B5A-A07D-BF8D6105E38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a:extLst>
              <a:ext uri="{FF2B5EF4-FFF2-40B4-BE49-F238E27FC236}">
                <a16:creationId xmlns:a16="http://schemas.microsoft.com/office/drawing/2014/main" id="{B69A0233-46EC-4A34-8F11-D90D8CDC4D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94ADAF0D-A823-412E-8C25-F65ABB050851}"/>
              </a:ext>
            </a:extLst>
          </p:cNvPr>
          <p:cNvSpPr>
            <a:spLocks noGrp="1"/>
          </p:cNvSpPr>
          <p:nvPr>
            <p:ph type="dt" sz="half" idx="10"/>
          </p:nvPr>
        </p:nvSpPr>
        <p:spPr/>
        <p:txBody>
          <a:bodyPr/>
          <a:lstStyle/>
          <a:p>
            <a:fld id="{C7CDB762-E849-4E7A-B135-ED1BEF606EDC}" type="datetimeFigureOut">
              <a:rPr lang="nb-NO" smtClean="0"/>
              <a:t>12.05.2021</a:t>
            </a:fld>
            <a:endParaRPr lang="nb-NO"/>
          </a:p>
        </p:txBody>
      </p:sp>
      <p:sp>
        <p:nvSpPr>
          <p:cNvPr id="6" name="Plassholder for bunntekst 5">
            <a:extLst>
              <a:ext uri="{FF2B5EF4-FFF2-40B4-BE49-F238E27FC236}">
                <a16:creationId xmlns:a16="http://schemas.microsoft.com/office/drawing/2014/main" id="{A75D1729-EB17-46F1-A277-B2CC73DE58D7}"/>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AF46DD53-7C47-4653-92D5-4646D580F2F7}"/>
              </a:ext>
            </a:extLst>
          </p:cNvPr>
          <p:cNvSpPr>
            <a:spLocks noGrp="1"/>
          </p:cNvSpPr>
          <p:nvPr>
            <p:ph type="sldNum" sz="quarter" idx="12"/>
          </p:nvPr>
        </p:nvSpPr>
        <p:spPr/>
        <p:txBody>
          <a:bodyPr/>
          <a:lstStyle/>
          <a:p>
            <a:fld id="{BA1046BC-7657-4F89-A3EE-BFCE0160CDE2}" type="slidenum">
              <a:rPr lang="nb-NO" smtClean="0"/>
              <a:t>‹#›</a:t>
            </a:fld>
            <a:endParaRPr lang="nb-NO"/>
          </a:p>
        </p:txBody>
      </p:sp>
    </p:spTree>
    <p:extLst>
      <p:ext uri="{BB962C8B-B14F-4D97-AF65-F5344CB8AC3E}">
        <p14:creationId xmlns:p14="http://schemas.microsoft.com/office/powerpoint/2010/main" val="41773191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6970F0FE-44ED-44EB-8AFB-EB07820673A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a:extLst>
              <a:ext uri="{FF2B5EF4-FFF2-40B4-BE49-F238E27FC236}">
                <a16:creationId xmlns:a16="http://schemas.microsoft.com/office/drawing/2014/main" id="{47923816-3A20-4F44-A7DE-871F4CFE1C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EFAD2931-8AA4-477B-B1A4-9B39FCE9283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CDB762-E849-4E7A-B135-ED1BEF606EDC}" type="datetimeFigureOut">
              <a:rPr lang="nb-NO" smtClean="0"/>
              <a:t>12.05.2021</a:t>
            </a:fld>
            <a:endParaRPr lang="nb-NO"/>
          </a:p>
        </p:txBody>
      </p:sp>
      <p:sp>
        <p:nvSpPr>
          <p:cNvPr id="5" name="Plassholder for bunntekst 4">
            <a:extLst>
              <a:ext uri="{FF2B5EF4-FFF2-40B4-BE49-F238E27FC236}">
                <a16:creationId xmlns:a16="http://schemas.microsoft.com/office/drawing/2014/main" id="{C115E982-B5CC-40C1-BFB3-5768DFE274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a:extLst>
              <a:ext uri="{FF2B5EF4-FFF2-40B4-BE49-F238E27FC236}">
                <a16:creationId xmlns:a16="http://schemas.microsoft.com/office/drawing/2014/main" id="{0B67ED0C-DE8A-4B6E-8AFC-5C41EA2A01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1046BC-7657-4F89-A3EE-BFCE0160CDE2}" type="slidenum">
              <a:rPr lang="nb-NO" smtClean="0"/>
              <a:t>‹#›</a:t>
            </a:fld>
            <a:endParaRPr lang="nb-NO"/>
          </a:p>
        </p:txBody>
      </p:sp>
    </p:spTree>
    <p:extLst>
      <p:ext uri="{BB962C8B-B14F-4D97-AF65-F5344CB8AC3E}">
        <p14:creationId xmlns:p14="http://schemas.microsoft.com/office/powerpoint/2010/main" val="23515493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2525948"/>
      </p:ext>
    </p:extLst>
  </p:cSld>
  <p:clrMap bg1="lt1" tx1="dk1" bg2="lt2" tx2="dk2" accent1="accent1" accent2="accent2" accent3="accent3" accent4="accent4" accent5="accent5" accent6="accent6" hlink="hlink" folHlink="folHlink"/>
  <p:sldLayoutIdLst>
    <p:sldLayoutId id="2147483662" r:id="rId1"/>
  </p:sldLayoutIdLst>
  <p:hf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hyperlink" Target="http://www.ir.trondheim.no/"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idrettsforbundet.no/klubbguiden/enklere_idrettslag_2016/"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www.legathandboken.no/"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idrettsforbundet.no/idrettskretser/" TargetMode="External"/><Relationship Id="rId2" Type="http://schemas.openxmlformats.org/officeDocument/2006/relationships/hyperlink" Target="https://www.idrettsforbundet.no/klubbguiden/klubbhandboka/"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ktangel 1">
            <a:extLst>
              <a:ext uri="{FF2B5EF4-FFF2-40B4-BE49-F238E27FC236}">
                <a16:creationId xmlns:a16="http://schemas.microsoft.com/office/drawing/2014/main" id="{8A730FFA-F9CB-4731-92F2-37BE3A887FB8}"/>
              </a:ext>
            </a:extLst>
          </p:cNvPr>
          <p:cNvSpPr>
            <a:spLocks noChangeArrowheads="1"/>
          </p:cNvSpPr>
          <p:nvPr/>
        </p:nvSpPr>
        <p:spPr bwMode="auto">
          <a:xfrm>
            <a:off x="3792538" y="3933826"/>
            <a:ext cx="63373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r>
              <a:rPr lang="nb-NO" altLang="nb-NO" sz="4000" dirty="0">
                <a:solidFill>
                  <a:prstClr val="black"/>
                </a:solidFill>
                <a:latin typeface="Calibri" panose="020F0502020204030204" pitchFamily="34" charset="0"/>
              </a:rPr>
              <a:t>Robert Olsvik</a:t>
            </a:r>
          </a:p>
          <a:p>
            <a:pPr fontAlgn="base">
              <a:spcBef>
                <a:spcPct val="0"/>
              </a:spcBef>
              <a:spcAft>
                <a:spcPct val="0"/>
              </a:spcAft>
            </a:pPr>
            <a:r>
              <a:rPr lang="nb-NO" altLang="nb-NO" sz="4000" dirty="0">
                <a:solidFill>
                  <a:prstClr val="black"/>
                </a:solidFill>
                <a:latin typeface="Calibri" panose="020F0502020204030204" pitchFamily="34" charset="0"/>
              </a:rPr>
              <a:t>Trøndelag idrettskrets</a:t>
            </a:r>
            <a:endParaRPr lang="nb-NO" altLang="nb-NO" sz="2400" dirty="0">
              <a:solidFill>
                <a:prstClr val="black"/>
              </a:solidFill>
              <a:latin typeface="Calibri" panose="020F050202020403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ktangel 1">
            <a:extLst>
              <a:ext uri="{FF2B5EF4-FFF2-40B4-BE49-F238E27FC236}">
                <a16:creationId xmlns:a16="http://schemas.microsoft.com/office/drawing/2014/main" id="{8A730FFA-F9CB-4731-92F2-37BE3A887FB8}"/>
              </a:ext>
            </a:extLst>
          </p:cNvPr>
          <p:cNvSpPr>
            <a:spLocks noChangeArrowheads="1"/>
          </p:cNvSpPr>
          <p:nvPr/>
        </p:nvSpPr>
        <p:spPr bwMode="auto">
          <a:xfrm>
            <a:off x="640965" y="391636"/>
            <a:ext cx="10837861" cy="6432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nb-NO" altLang="nb-NO" sz="4000" dirty="0">
                <a:latin typeface="Calibri" panose="020F0502020204030204" pitchFamily="34" charset="0"/>
              </a:rPr>
              <a:t>Idrettslagene og økonomimuligheter</a:t>
            </a:r>
          </a:p>
          <a:p>
            <a:pPr eaLnBrk="1" hangingPunct="1"/>
            <a:endParaRPr lang="nb-NO" altLang="nb-NO" sz="4000" dirty="0">
              <a:latin typeface="Calibri" panose="020F0502020204030204" pitchFamily="34" charset="0"/>
            </a:endParaRPr>
          </a:p>
          <a:p>
            <a:pPr marL="571500" indent="-571500" eaLnBrk="1" hangingPunct="1">
              <a:buFont typeface="Arial" panose="020B0604020202020204" pitchFamily="34" charset="0"/>
              <a:buChar char="•"/>
            </a:pPr>
            <a:r>
              <a:rPr lang="nb-NO" altLang="nb-NO" sz="2800" dirty="0">
                <a:latin typeface="Calibri" panose="020F0502020204030204" pitchFamily="34" charset="0"/>
              </a:rPr>
              <a:t>Idrettslaget må ha orden i egne rekker og gjennom det bruke mindre tid på administrasjon og mer på aktivitet. </a:t>
            </a:r>
          </a:p>
          <a:p>
            <a:pPr marL="571500" indent="-571500" eaLnBrk="1" hangingPunct="1">
              <a:buFont typeface="Arial" panose="020B0604020202020204" pitchFamily="34" charset="0"/>
              <a:buChar char="•"/>
            </a:pPr>
            <a:endParaRPr lang="nb-NO" altLang="nb-NO" sz="2800" dirty="0">
              <a:latin typeface="Calibri" panose="020F0502020204030204" pitchFamily="34" charset="0"/>
            </a:endParaRPr>
          </a:p>
          <a:p>
            <a:pPr marL="571500" indent="-571500" eaLnBrk="1" hangingPunct="1">
              <a:buFont typeface="Arial" panose="020B0604020202020204" pitchFamily="34" charset="0"/>
              <a:buChar char="•"/>
            </a:pPr>
            <a:r>
              <a:rPr lang="nb-NO" altLang="nb-NO" sz="2800" dirty="0">
                <a:latin typeface="Calibri" panose="020F0502020204030204" pitchFamily="34" charset="0"/>
              </a:rPr>
              <a:t>IL egen juridisk enhet, bestemmer over seg selv og medlemmene er eiere. Flere medlemmer, mer penger.</a:t>
            </a:r>
          </a:p>
          <a:p>
            <a:pPr marL="571500" indent="-571500" eaLnBrk="1" hangingPunct="1">
              <a:buFont typeface="Arial" panose="020B0604020202020204" pitchFamily="34" charset="0"/>
              <a:buChar char="•"/>
            </a:pPr>
            <a:endParaRPr lang="nb-NO" altLang="nb-NO" sz="2800" dirty="0">
              <a:latin typeface="Calibri" panose="020F0502020204030204" pitchFamily="34" charset="0"/>
            </a:endParaRPr>
          </a:p>
          <a:p>
            <a:pPr marL="571500" indent="-571500" eaLnBrk="1" hangingPunct="1">
              <a:buFont typeface="Arial" panose="020B0604020202020204" pitchFamily="34" charset="0"/>
              <a:buChar char="•"/>
            </a:pPr>
            <a:r>
              <a:rPr lang="nb-NO" altLang="nb-NO" sz="2800" dirty="0">
                <a:latin typeface="Calibri" panose="020F0502020204030204" pitchFamily="34" charset="0"/>
              </a:rPr>
              <a:t>Gjennom medlemskapet og tilknytningen til NIF og de kravene vi stiller til IL har det offentlige stor tiltro til idretten og gir støtte til idretten.</a:t>
            </a:r>
          </a:p>
          <a:p>
            <a:pPr marL="571500" indent="-571500" eaLnBrk="1" hangingPunct="1">
              <a:buFont typeface="Arial" panose="020B0604020202020204" pitchFamily="34" charset="0"/>
              <a:buChar char="•"/>
            </a:pPr>
            <a:endParaRPr lang="nb-NO" altLang="nb-NO" sz="2800" dirty="0">
              <a:latin typeface="Calibri" panose="020F0502020204030204" pitchFamily="34" charset="0"/>
            </a:endParaRPr>
          </a:p>
          <a:p>
            <a:pPr marL="571500" indent="-571500" eaLnBrk="1" hangingPunct="1">
              <a:buFont typeface="Arial" panose="020B0604020202020204" pitchFamily="34" charset="0"/>
              <a:buChar char="•"/>
            </a:pPr>
            <a:endParaRPr lang="nb-NO" altLang="nb-NO" sz="2800" dirty="0">
              <a:latin typeface="Calibri" panose="020F0502020204030204" pitchFamily="34" charset="0"/>
            </a:endParaRPr>
          </a:p>
          <a:p>
            <a:pPr marL="342900" indent="-342900" eaLnBrk="1" hangingPunct="1">
              <a:buFont typeface="Arial" panose="020B0604020202020204" pitchFamily="34" charset="0"/>
              <a:buChar char="•"/>
            </a:pPr>
            <a:endParaRPr lang="nb-NO" altLang="nb-NO" sz="2400" dirty="0">
              <a:latin typeface="Calibri" panose="020F050202020403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tel 1">
            <a:extLst>
              <a:ext uri="{FF2B5EF4-FFF2-40B4-BE49-F238E27FC236}">
                <a16:creationId xmlns:a16="http://schemas.microsoft.com/office/drawing/2014/main" id="{8043C58F-92DB-4BC6-87D0-ECC89BFFE868}"/>
              </a:ext>
            </a:extLst>
          </p:cNvPr>
          <p:cNvSpPr>
            <a:spLocks noGrp="1"/>
          </p:cNvSpPr>
          <p:nvPr>
            <p:ph type="title"/>
          </p:nvPr>
        </p:nvSpPr>
        <p:spPr bwMode="auto">
          <a:xfrm>
            <a:off x="1981200" y="620714"/>
            <a:ext cx="8229600" cy="796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algn="l" eaLnBrk="1" hangingPunct="1"/>
            <a:r>
              <a:rPr lang="nb-NO" altLang="nb-NO" sz="4000" dirty="0"/>
              <a:t>Idrettslaget som samfunnsaktør</a:t>
            </a:r>
          </a:p>
        </p:txBody>
      </p:sp>
      <p:sp>
        <p:nvSpPr>
          <p:cNvPr id="114691" name="Plassholder for innhold 2">
            <a:extLst>
              <a:ext uri="{FF2B5EF4-FFF2-40B4-BE49-F238E27FC236}">
                <a16:creationId xmlns:a16="http://schemas.microsoft.com/office/drawing/2014/main" id="{A938AA50-B910-4046-8491-3500835090A1}"/>
              </a:ext>
            </a:extLst>
          </p:cNvPr>
          <p:cNvSpPr>
            <a:spLocks noGrp="1"/>
          </p:cNvSpPr>
          <p:nvPr>
            <p:ph idx="1"/>
          </p:nvPr>
        </p:nvSpPr>
        <p:spPr bwMode="auto">
          <a:xfrm>
            <a:off x="1340528" y="1553592"/>
            <a:ext cx="8870272" cy="439635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nb-NO" altLang="nb-NO" dirty="0"/>
              <a:t>Hvordan skal ditt idrettslag bidra i lokalsamfunnet?</a:t>
            </a:r>
          </a:p>
          <a:p>
            <a:pPr eaLnBrk="1" hangingPunct="1"/>
            <a:r>
              <a:rPr lang="nb-NO" altLang="nb-NO" dirty="0"/>
              <a:t>Hvordan framstår IL hos befolkningen?</a:t>
            </a:r>
          </a:p>
          <a:p>
            <a:pPr eaLnBrk="1" hangingPunct="1"/>
            <a:r>
              <a:rPr lang="nb-NO" altLang="nb-NO" dirty="0"/>
              <a:t>Hvilken sosial profil skal IL ha?</a:t>
            </a:r>
          </a:p>
          <a:p>
            <a:pPr lvl="1" eaLnBrk="1" hangingPunct="1"/>
            <a:r>
              <a:rPr lang="nb-NO" altLang="nb-NO" dirty="0"/>
              <a:t>Grupper/personer vi henvender seg til oss?</a:t>
            </a:r>
          </a:p>
          <a:p>
            <a:pPr lvl="1" eaLnBrk="1" hangingPunct="1"/>
            <a:r>
              <a:rPr lang="nb-NO" altLang="nb-NO" dirty="0"/>
              <a:t>Hvordan tar vi i mot nye potensielle medlemmer?</a:t>
            </a:r>
          </a:p>
          <a:p>
            <a:pPr lvl="1" eaLnBrk="1" hangingPunct="1"/>
            <a:r>
              <a:rPr lang="nb-NO" altLang="nb-NO" dirty="0"/>
              <a:t>Rekruttere og holde barn og unge i aktivitet?</a:t>
            </a:r>
          </a:p>
          <a:p>
            <a:pPr lvl="1" eaLnBrk="1" hangingPunct="1"/>
            <a:r>
              <a:rPr lang="nb-NO" altLang="nb-NO" dirty="0"/>
              <a:t>Funksjonshemmede?</a:t>
            </a:r>
          </a:p>
          <a:p>
            <a:pPr lvl="1" eaLnBrk="1" hangingPunct="1"/>
            <a:r>
              <a:rPr lang="nb-NO" altLang="nb-NO" dirty="0"/>
              <a:t>Helse/mosjon?</a:t>
            </a:r>
          </a:p>
          <a:p>
            <a:pPr lvl="1" eaLnBrk="1" hangingPunct="1"/>
            <a:r>
              <a:rPr lang="nb-NO" altLang="nb-NO" dirty="0"/>
              <a:t>Inkludering av nye borgere </a:t>
            </a:r>
            <a:r>
              <a:rPr lang="nb-NO" altLang="nb-NO" dirty="0">
                <a:hlinkClick r:id="rId3"/>
              </a:rPr>
              <a:t>www.ir.trondheim.no</a:t>
            </a:r>
            <a:endParaRPr lang="nb-NO" altLang="nb-NO" dirty="0"/>
          </a:p>
          <a:p>
            <a:pPr lvl="1" eaLnBrk="1" hangingPunct="1"/>
            <a:endParaRPr lang="nb-NO" altLang="nb-NO" dirty="0"/>
          </a:p>
          <a:p>
            <a:pPr lvl="1" eaLnBrk="1" hangingPunct="1"/>
            <a:endParaRPr lang="nb-NO" altLang="nb-NO" dirty="0"/>
          </a:p>
          <a:p>
            <a:pPr lvl="1" eaLnBrk="1" hangingPunct="1"/>
            <a:endParaRPr lang="nb-NO" altLang="nb-NO"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Tittel 1">
            <a:extLst>
              <a:ext uri="{FF2B5EF4-FFF2-40B4-BE49-F238E27FC236}">
                <a16:creationId xmlns:a16="http://schemas.microsoft.com/office/drawing/2014/main" id="{B4E9A878-5387-41AE-9C04-550E23260F90}"/>
              </a:ext>
            </a:extLst>
          </p:cNvPr>
          <p:cNvSpPr>
            <a:spLocks noGrp="1"/>
          </p:cNvSpPr>
          <p:nvPr>
            <p:ph type="title"/>
          </p:nvPr>
        </p:nvSpPr>
        <p:spPr bwMode="auto">
          <a:xfrm>
            <a:off x="1774826" y="615951"/>
            <a:ext cx="7978775" cy="796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algn="l"/>
            <a:r>
              <a:rPr lang="nb-NO" altLang="nb-NO" sz="3600"/>
              <a:t>Rapportering og støtteordninger</a:t>
            </a:r>
          </a:p>
        </p:txBody>
      </p:sp>
      <p:sp>
        <p:nvSpPr>
          <p:cNvPr id="3" name="Plassholder for innhold 2">
            <a:extLst>
              <a:ext uri="{FF2B5EF4-FFF2-40B4-BE49-F238E27FC236}">
                <a16:creationId xmlns:a16="http://schemas.microsoft.com/office/drawing/2014/main" id="{A302D743-3E33-4986-A3E5-53A66A25CCEA}"/>
              </a:ext>
            </a:extLst>
          </p:cNvPr>
          <p:cNvSpPr>
            <a:spLocks noGrp="1"/>
          </p:cNvSpPr>
          <p:nvPr>
            <p:ph idx="1"/>
          </p:nvPr>
        </p:nvSpPr>
        <p:spPr>
          <a:xfrm>
            <a:off x="736847" y="1251751"/>
            <a:ext cx="11283518" cy="5442012"/>
          </a:xfrm>
        </p:spPr>
        <p:txBody>
          <a:bodyPr>
            <a:normAutofit fontScale="85000" lnSpcReduction="20000"/>
          </a:bodyPr>
          <a:lstStyle/>
          <a:p>
            <a:pPr>
              <a:lnSpc>
                <a:spcPct val="120000"/>
              </a:lnSpc>
              <a:buFont typeface="Arial" panose="020B0604020202020204" pitchFamily="34" charset="0"/>
              <a:buNone/>
              <a:defRPr/>
            </a:pPr>
            <a:r>
              <a:rPr lang="nb-NO" dirty="0">
                <a:hlinkClick r:id="rId3"/>
              </a:rPr>
              <a:t>Rapportering av medlemsopplysninger</a:t>
            </a:r>
            <a:r>
              <a:rPr lang="nb-NO" dirty="0"/>
              <a:t> danner grunnlaget for ulike støtteordninger som:</a:t>
            </a:r>
          </a:p>
          <a:p>
            <a:pPr>
              <a:buFont typeface="Arial" panose="020B0604020202020204" pitchFamily="34" charset="0"/>
              <a:buNone/>
              <a:defRPr/>
            </a:pPr>
            <a:endParaRPr lang="nb-NO" dirty="0"/>
          </a:p>
          <a:p>
            <a:pPr lvl="2">
              <a:buFont typeface="Arial" charset="0"/>
              <a:buChar char="•"/>
              <a:defRPr/>
            </a:pPr>
            <a:r>
              <a:rPr lang="nb-NO" dirty="0"/>
              <a:t>LAM – lokale aktivitetsmidler (Basert på IR og antallet aktive i alderen 6-19 år)</a:t>
            </a:r>
          </a:p>
          <a:p>
            <a:pPr lvl="2">
              <a:buFont typeface="Arial" charset="0"/>
              <a:buChar char="•"/>
              <a:defRPr/>
            </a:pPr>
            <a:r>
              <a:rPr lang="nb-NO" dirty="0"/>
              <a:t>Spillemidler til anlegg</a:t>
            </a:r>
          </a:p>
          <a:p>
            <a:pPr lvl="2">
              <a:buFont typeface="Arial" charset="0"/>
              <a:buChar char="•"/>
              <a:defRPr/>
            </a:pPr>
            <a:r>
              <a:rPr lang="nb-NO" dirty="0"/>
              <a:t>Spillemidler til utstyr (Vibeke si noe om etterpå)</a:t>
            </a:r>
          </a:p>
          <a:p>
            <a:pPr lvl="2">
              <a:buFont typeface="Arial" charset="0"/>
              <a:buChar char="•"/>
              <a:defRPr/>
            </a:pPr>
            <a:r>
              <a:rPr lang="nb-NO" dirty="0"/>
              <a:t>Kommunale midler </a:t>
            </a:r>
          </a:p>
          <a:p>
            <a:pPr lvl="2">
              <a:buFont typeface="Arial" charset="0"/>
              <a:buChar char="•"/>
              <a:defRPr/>
            </a:pPr>
            <a:r>
              <a:rPr lang="nb-NO" dirty="0"/>
              <a:t>Fylkeskommunale midler (Trøndelag)</a:t>
            </a:r>
          </a:p>
          <a:p>
            <a:pPr>
              <a:buFont typeface="Arial" panose="020B0604020202020204" pitchFamily="34" charset="0"/>
              <a:buNone/>
              <a:defRPr/>
            </a:pPr>
            <a:r>
              <a:rPr lang="nb-NO" dirty="0"/>
              <a:t>Andre ordninger</a:t>
            </a:r>
          </a:p>
          <a:p>
            <a:pPr lvl="2">
              <a:buFont typeface="Arial" charset="0"/>
              <a:buChar char="•"/>
              <a:defRPr/>
            </a:pPr>
            <a:r>
              <a:rPr lang="nb-NO" dirty="0"/>
              <a:t>Momskompensasjon (alle IL får </a:t>
            </a:r>
            <a:r>
              <a:rPr lang="nb-NO" dirty="0" err="1"/>
              <a:t>ca</a:t>
            </a:r>
            <a:r>
              <a:rPr lang="nb-NO" dirty="0"/>
              <a:t> 5% tilbake på utgifter)</a:t>
            </a:r>
          </a:p>
          <a:p>
            <a:pPr lvl="2">
              <a:buFont typeface="Arial" charset="0"/>
              <a:buChar char="•"/>
              <a:defRPr/>
            </a:pPr>
            <a:r>
              <a:rPr lang="nb-NO" dirty="0"/>
              <a:t>Grasrotandelen Norsk tipping 2-3% av innsatsen går direkte til IL</a:t>
            </a:r>
          </a:p>
          <a:p>
            <a:pPr lvl="2">
              <a:buFont typeface="Arial" charset="0"/>
              <a:buChar char="•"/>
              <a:defRPr/>
            </a:pPr>
            <a:r>
              <a:rPr lang="nb-NO" dirty="0"/>
              <a:t>Skattefrie gaver</a:t>
            </a:r>
          </a:p>
          <a:p>
            <a:pPr lvl="2">
              <a:buFont typeface="Arial" charset="0"/>
              <a:buChar char="•"/>
              <a:defRPr/>
            </a:pPr>
            <a:r>
              <a:rPr lang="nb-NO" dirty="0"/>
              <a:t>Særforbundets støtteordninger (Vibeke vil si litt om det)</a:t>
            </a:r>
          </a:p>
          <a:p>
            <a:pPr lvl="2">
              <a:buFont typeface="Arial" charset="0"/>
              <a:buChar char="•"/>
              <a:defRPr/>
            </a:pPr>
            <a:r>
              <a:rPr lang="nb-NO" dirty="0"/>
              <a:t>Lokale offentlige ordninger (NAV) fritidskortet, digital lommebok</a:t>
            </a:r>
          </a:p>
          <a:p>
            <a:pPr lvl="2">
              <a:buFont typeface="Arial" charset="0"/>
              <a:buChar char="•"/>
              <a:defRPr/>
            </a:pPr>
            <a:r>
              <a:rPr lang="nb-NO" dirty="0"/>
              <a:t>Lokale private ordninger, sponsor (Lokal bank osv.)</a:t>
            </a:r>
          </a:p>
          <a:p>
            <a:pPr lvl="2">
              <a:buFont typeface="Arial" charset="0"/>
              <a:buChar char="•"/>
              <a:defRPr/>
            </a:pPr>
            <a:r>
              <a:rPr lang="nb-NO" dirty="0"/>
              <a:t>Nasjonale fond og legater</a:t>
            </a:r>
          </a:p>
          <a:p>
            <a:pPr lvl="2">
              <a:buFont typeface="Arial" charset="0"/>
              <a:buChar char="•"/>
              <a:defRPr/>
            </a:pPr>
            <a:r>
              <a:rPr lang="nb-NO" dirty="0"/>
              <a:t>Gjenoppstart etter covid-19 i kommunen</a:t>
            </a:r>
          </a:p>
          <a:p>
            <a:pPr lvl="2">
              <a:buFont typeface="Arial" charset="0"/>
              <a:buChar char="•"/>
              <a:defRPr/>
            </a:pPr>
            <a:endParaRPr lang="nb-NO" dirty="0"/>
          </a:p>
          <a:p>
            <a:pPr lvl="2">
              <a:buFont typeface="Arial" charset="0"/>
              <a:buChar char="•"/>
              <a:defRPr/>
            </a:pPr>
            <a:endParaRPr lang="nb-NO" dirty="0"/>
          </a:p>
          <a:p>
            <a:pPr>
              <a:buFont typeface="Arial" charset="0"/>
              <a:buChar char="•"/>
              <a:defRPr/>
            </a:pPr>
            <a:r>
              <a:rPr lang="nb-NO" dirty="0"/>
              <a:t> </a:t>
            </a:r>
            <a:r>
              <a:rPr lang="nb-NO" dirty="0">
                <a:hlinkClick r:id="rId4"/>
              </a:rPr>
              <a:t>https://www.legathandboken.no/</a:t>
            </a:r>
            <a:r>
              <a:rPr lang="nb-NO" dirty="0"/>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6046542-6849-41B6-90EB-FA055EC90816}"/>
              </a:ext>
            </a:extLst>
          </p:cNvPr>
          <p:cNvSpPr>
            <a:spLocks noGrp="1"/>
          </p:cNvSpPr>
          <p:nvPr>
            <p:ph type="title"/>
          </p:nvPr>
        </p:nvSpPr>
        <p:spPr/>
        <p:txBody>
          <a:bodyPr/>
          <a:lstStyle/>
          <a:p>
            <a:r>
              <a:rPr lang="nb-NO" dirty="0"/>
              <a:t>Hva mer kan din idrettskrets hjelpe til med?</a:t>
            </a:r>
          </a:p>
        </p:txBody>
      </p:sp>
      <p:sp>
        <p:nvSpPr>
          <p:cNvPr id="3" name="Plassholder for innhold 2">
            <a:extLst>
              <a:ext uri="{FF2B5EF4-FFF2-40B4-BE49-F238E27FC236}">
                <a16:creationId xmlns:a16="http://schemas.microsoft.com/office/drawing/2014/main" id="{D3D308AC-0766-475C-B942-59D3FBA8DEB5}"/>
              </a:ext>
            </a:extLst>
          </p:cNvPr>
          <p:cNvSpPr>
            <a:spLocks noGrp="1"/>
          </p:cNvSpPr>
          <p:nvPr>
            <p:ph idx="1"/>
          </p:nvPr>
        </p:nvSpPr>
        <p:spPr/>
        <p:txBody>
          <a:bodyPr>
            <a:normAutofit lnSpcReduction="10000"/>
          </a:bodyPr>
          <a:lstStyle/>
          <a:p>
            <a:r>
              <a:rPr lang="nb-NO" dirty="0"/>
              <a:t>Kurs og kompetanse</a:t>
            </a:r>
          </a:p>
          <a:p>
            <a:pPr lvl="1"/>
            <a:r>
              <a:rPr lang="nb-NO" dirty="0"/>
              <a:t>Styrearbeid</a:t>
            </a:r>
          </a:p>
          <a:p>
            <a:pPr lvl="1"/>
            <a:r>
              <a:rPr lang="nb-NO" dirty="0"/>
              <a:t>Økonomikurs</a:t>
            </a:r>
          </a:p>
          <a:p>
            <a:pPr lvl="1"/>
            <a:r>
              <a:rPr lang="nb-NO" dirty="0"/>
              <a:t>Barneidrett ( søk om bli en </a:t>
            </a:r>
            <a:r>
              <a:rPr lang="nb-NO" dirty="0" err="1"/>
              <a:t>idrettskole</a:t>
            </a:r>
            <a:r>
              <a:rPr lang="nb-NO" dirty="0"/>
              <a:t>/</a:t>
            </a:r>
            <a:r>
              <a:rPr lang="nb-NO" dirty="0" err="1"/>
              <a:t>allidrett</a:t>
            </a:r>
            <a:r>
              <a:rPr lang="nb-NO" dirty="0"/>
              <a:t> )</a:t>
            </a:r>
          </a:p>
          <a:p>
            <a:pPr lvl="1"/>
            <a:r>
              <a:rPr lang="nb-NO" dirty="0"/>
              <a:t>Medlemssystem</a:t>
            </a:r>
          </a:p>
          <a:p>
            <a:pPr lvl="1"/>
            <a:r>
              <a:rPr lang="nb-NO" dirty="0"/>
              <a:t>Årsmøte</a:t>
            </a:r>
          </a:p>
          <a:p>
            <a:pPr lvl="1"/>
            <a:r>
              <a:rPr lang="nb-NO" dirty="0"/>
              <a:t>Lovspørsmål</a:t>
            </a:r>
          </a:p>
          <a:p>
            <a:pPr lvl="1"/>
            <a:r>
              <a:rPr lang="nb-NO" dirty="0"/>
              <a:t>Driften av IL (ikke selve aktiviteten) Forbundet.</a:t>
            </a:r>
          </a:p>
          <a:p>
            <a:pPr lvl="1"/>
            <a:r>
              <a:rPr lang="nb-NO" dirty="0">
                <a:hlinkClick r:id="rId2"/>
              </a:rPr>
              <a:t>Klubbhåndbok</a:t>
            </a:r>
            <a:endParaRPr lang="nb-NO" dirty="0"/>
          </a:p>
          <a:p>
            <a:pPr lvl="1"/>
            <a:r>
              <a:rPr lang="nb-NO" dirty="0"/>
              <a:t>NIF sine hjemmesider</a:t>
            </a:r>
          </a:p>
          <a:p>
            <a:pPr lvl="1"/>
            <a:r>
              <a:rPr lang="nb-NO" dirty="0"/>
              <a:t>Ta kontakt med din </a:t>
            </a:r>
            <a:r>
              <a:rPr lang="nb-NO" dirty="0">
                <a:hlinkClick r:id="rId3"/>
              </a:rPr>
              <a:t>idrettskrets</a:t>
            </a:r>
            <a:endParaRPr lang="nb-NO" dirty="0"/>
          </a:p>
        </p:txBody>
      </p:sp>
    </p:spTree>
    <p:extLst>
      <p:ext uri="{BB962C8B-B14F-4D97-AF65-F5344CB8AC3E}">
        <p14:creationId xmlns:p14="http://schemas.microsoft.com/office/powerpoint/2010/main" val="2361998040"/>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Egendefinert utformi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157</TotalTime>
  <Words>726</Words>
  <Application>Microsoft Office PowerPoint</Application>
  <PresentationFormat>Widescreen</PresentationFormat>
  <Paragraphs>85</Paragraphs>
  <Slides>5</Slides>
  <Notes>4</Notes>
  <HiddenSlides>0</HiddenSlides>
  <MMClips>0</MMClips>
  <ScaleCrop>false</ScaleCrop>
  <HeadingPairs>
    <vt:vector size="6" baseType="variant">
      <vt:variant>
        <vt:lpstr>Brukte skrifter</vt:lpstr>
      </vt:variant>
      <vt:variant>
        <vt:i4>3</vt:i4>
      </vt:variant>
      <vt:variant>
        <vt:lpstr>Tema</vt:lpstr>
      </vt:variant>
      <vt:variant>
        <vt:i4>2</vt:i4>
      </vt:variant>
      <vt:variant>
        <vt:lpstr>Lysbildetitler</vt:lpstr>
      </vt:variant>
      <vt:variant>
        <vt:i4>5</vt:i4>
      </vt:variant>
    </vt:vector>
  </HeadingPairs>
  <TitlesOfParts>
    <vt:vector size="10" baseType="lpstr">
      <vt:lpstr>Arial</vt:lpstr>
      <vt:lpstr>Calibri</vt:lpstr>
      <vt:lpstr>Calibri Light</vt:lpstr>
      <vt:lpstr>Office-tema</vt:lpstr>
      <vt:lpstr>Egendefinert utforming</vt:lpstr>
      <vt:lpstr>PowerPoint-presentasjon</vt:lpstr>
      <vt:lpstr>PowerPoint-presentasjon</vt:lpstr>
      <vt:lpstr>Idrettslaget som samfunnsaktør</vt:lpstr>
      <vt:lpstr>Rapportering og støtteordninger</vt:lpstr>
      <vt:lpstr>Hva mer kan din idrettskrets hjelpe til med?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Olsvik, Robert</dc:creator>
  <cp:lastModifiedBy>Olsvik, Robert</cp:lastModifiedBy>
  <cp:revision>5</cp:revision>
  <dcterms:created xsi:type="dcterms:W3CDTF">2021-05-12T11:24:16Z</dcterms:created>
  <dcterms:modified xsi:type="dcterms:W3CDTF">2021-05-12T14:02:12Z</dcterms:modified>
</cp:coreProperties>
</file>