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63" d="100"/>
          <a:sy n="163" d="100"/>
        </p:scale>
        <p:origin x="744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Sparboe" userId="05b038da-6df9-4d53-924a-6afcb62e56f4" providerId="ADAL" clId="{94C597C3-8155-4277-B735-71680E4090A3}"/>
    <pc:docChg chg="custSel modSld">
      <pc:chgData name="Maria Sparboe" userId="05b038da-6df9-4d53-924a-6afcb62e56f4" providerId="ADAL" clId="{94C597C3-8155-4277-B735-71680E4090A3}" dt="2025-06-12T11:57:46.522" v="292" actId="20577"/>
      <pc:docMkLst>
        <pc:docMk/>
      </pc:docMkLst>
      <pc:sldChg chg="delSp modSp mod">
        <pc:chgData name="Maria Sparboe" userId="05b038da-6df9-4d53-924a-6afcb62e56f4" providerId="ADAL" clId="{94C597C3-8155-4277-B735-71680E4090A3}" dt="2025-06-12T11:57:46.522" v="292" actId="20577"/>
        <pc:sldMkLst>
          <pc:docMk/>
          <pc:sldMk cId="3160564813" sldId="290"/>
        </pc:sldMkLst>
        <pc:spChg chg="mod">
          <ac:chgData name="Maria Sparboe" userId="05b038da-6df9-4d53-924a-6afcb62e56f4" providerId="ADAL" clId="{94C597C3-8155-4277-B735-71680E4090A3}" dt="2025-06-12T11:57:46.522" v="292" actId="20577"/>
          <ac:spMkLst>
            <pc:docMk/>
            <pc:sldMk cId="3160564813" sldId="290"/>
            <ac:spMk id="17" creationId="{07D99148-9154-4307-D60E-75FB0CF180F3}"/>
          </ac:spMkLst>
        </pc:spChg>
        <pc:spChg chg="del">
          <ac:chgData name="Maria Sparboe" userId="05b038da-6df9-4d53-924a-6afcb62e56f4" providerId="ADAL" clId="{94C597C3-8155-4277-B735-71680E4090A3}" dt="2025-06-12T11:56:00.314" v="229" actId="478"/>
          <ac:spMkLst>
            <pc:docMk/>
            <pc:sldMk cId="3160564813" sldId="290"/>
            <ac:spMk id="18" creationId="{A92EC58F-C7C5-ECF9-DC1C-0A96E08E636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79D8A15-7D58-94E2-BAE6-9949D8E495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052EB29-B019-E1D7-670D-46114BC0C9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686FDA7-6F7D-446F-0798-BA1AD4E6D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89E8-FD56-4F57-82F1-0C5C11C97534}" type="datetimeFigureOut">
              <a:rPr lang="nb-NO" smtClean="0"/>
              <a:t>12.06.2025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2BAD8BC-34AE-0469-114B-BBC57AECE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8575710-183A-A550-7CAD-4B33BC558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72DF-D09C-47EE-BDFB-571C8E9924F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04655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11B719B-11AD-A9C8-7015-D9627BAFD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871F0AD8-4036-9E74-F479-ACAEB18A48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73B7EF9-24C1-E76A-D3D2-FCF329583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89E8-FD56-4F57-82F1-0C5C11C97534}" type="datetimeFigureOut">
              <a:rPr lang="nb-NO" smtClean="0"/>
              <a:t>12.06.2025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0C3769B-0AE7-8D8A-DD4B-B1B3DA84D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C0862D5-FA30-7D30-78FB-60E0AC95E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72DF-D09C-47EE-BDFB-571C8E9924F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00223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4BF4A083-79FD-5B2E-81F1-5EBC3D370C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EB1A7E1C-5B4C-58EA-087E-676339368A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1CECF8D-05CB-1ED7-ABF9-65873FCF9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89E8-FD56-4F57-82F1-0C5C11C97534}" type="datetimeFigureOut">
              <a:rPr lang="nb-NO" smtClean="0"/>
              <a:t>12.06.2025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A4CB3E3-7E89-3A2D-4EC9-31CB5EDC6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44C9328-1A75-BB96-B9CF-EF1403904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72DF-D09C-47EE-BDFB-571C8E9924F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90150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left -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D831E925-D726-6572-FE88-2058CD210F1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838403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4" imgH="405" progId="TCLayout.ActiveDocument.1">
                  <p:embed/>
                </p:oleObj>
              </mc:Choice>
              <mc:Fallback>
                <p:oleObj name="think-cell Slide" r:id="rId3" imgW="404" imgH="405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831E925-D726-6572-FE88-2058CD210F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BADE48C-B2B7-E9B8-96F4-E979F89E322E}"/>
              </a:ext>
            </a:extLst>
          </p:cNvPr>
          <p:cNvSpPr/>
          <p:nvPr userDrawn="1"/>
        </p:nvSpPr>
        <p:spPr>
          <a:xfrm>
            <a:off x="6792000" y="0"/>
            <a:ext cx="5400000" cy="6858000"/>
          </a:xfrm>
          <a:prstGeom prst="rect">
            <a:avLst/>
          </a:prstGeom>
          <a:solidFill>
            <a:schemeClr val="accent1">
              <a:lumMod val="25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nb-NO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6DEF3A3E-2DBC-2B17-040B-C62F7A8A48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7066" y="1129560"/>
            <a:ext cx="5861909" cy="487362"/>
          </a:xfrm>
        </p:spPr>
        <p:txBody>
          <a:bodyPr>
            <a:normAutofit/>
          </a:bodyPr>
          <a:lstStyle>
            <a:lvl1pPr marL="0" indent="0" algn="l" rtl="0">
              <a:buNone/>
              <a:defRPr sz="16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Click to edit Master subtitle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D8CF74-CDAB-1C82-C840-D55087D53670}"/>
              </a:ext>
            </a:extLst>
          </p:cNvPr>
          <p:cNvSpPr txBox="1"/>
          <p:nvPr userDrawn="1"/>
        </p:nvSpPr>
        <p:spPr>
          <a:xfrm>
            <a:off x="3732835" y="17593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endParaRPr lang="nb-NO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E4CC100-7C53-38F2-449D-EC38704A398E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37067" y="1759352"/>
            <a:ext cx="5861908" cy="4294205"/>
          </a:xfrm>
        </p:spPr>
        <p:txBody>
          <a:bodyPr/>
          <a:lstStyle>
            <a:lvl1pPr rtl="0">
              <a:defRPr sz="1400"/>
            </a:lvl1pPr>
            <a:lvl2pPr marL="314325" indent="-134938" rtl="0">
              <a:buFont typeface="System Font Regular"/>
              <a:buChar char="–"/>
              <a:tabLst/>
              <a:defRPr sz="1200"/>
            </a:lvl2pPr>
            <a:lvl3pPr rtl="0">
              <a:defRPr sz="1200"/>
            </a:lvl3pPr>
            <a:lvl4pPr marL="581025" indent="-133350" rtl="0">
              <a:buFont typeface="System Font Regular"/>
              <a:buChar char="–"/>
              <a:tabLst/>
              <a:defRPr sz="1200"/>
            </a:lvl4pPr>
            <a:lvl5pPr marL="715963" indent="-134938" rtl="0">
              <a:buFont typeface="System Font Regular"/>
              <a:buChar char="–"/>
              <a:tabLst/>
              <a:defRPr sz="1200"/>
            </a:lvl5pPr>
          </a:lstStyle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pic>
        <p:nvPicPr>
          <p:cNvPr id="14" name="Picture 13" descr="A black and white sign&#10;&#10;Description automatically generated with medium confidence">
            <a:extLst>
              <a:ext uri="{FF2B5EF4-FFF2-40B4-BE49-F238E27FC236}">
                <a16:creationId xmlns:a16="http://schemas.microsoft.com/office/drawing/2014/main" id="{5A4277E8-1372-66CA-500D-06894B0FCB8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103425" y="6410882"/>
            <a:ext cx="884118" cy="256056"/>
          </a:xfrm>
          <a:prstGeom prst="rect">
            <a:avLst/>
          </a:prstGeom>
        </p:spPr>
      </p:pic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B8403B4E-4639-B20D-0B7F-37373838C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067" y="639669"/>
            <a:ext cx="5861908" cy="4873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rtl="0">
              <a:defRPr/>
            </a:lvl1pPr>
          </a:lstStyle>
          <a:p>
            <a:r>
              <a:rPr lang="nb-NO"/>
              <a:t>Click to edit Master title style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FB94E50-20E9-A4DD-ECBF-543B78149CD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38199" y="6356350"/>
            <a:ext cx="5861911" cy="3600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rtl="0">
              <a:defRPr sz="1000"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0C0F4-9F30-8CEC-CF35-CCD98DD599D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49941" y="6356350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fld id="{B77903DC-93CB-4D2B-98A5-872C39F239F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3607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BAED843-615B-C25F-80FD-6D7E4091F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4F8807E-4224-FDBB-E731-B2E507DF95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42B398A-8043-15E5-1106-104D30BCB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89E8-FD56-4F57-82F1-0C5C11C97534}" type="datetimeFigureOut">
              <a:rPr lang="nb-NO" smtClean="0"/>
              <a:t>12.06.2025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D53B9AB-9BC0-63B8-C8DF-EDBC4EF8D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0F519B4-0D74-343D-F996-C33AA3B1D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72DF-D09C-47EE-BDFB-571C8E9924F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62584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3D0A35C-0EC0-0521-E193-1A0F805FF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1EBD079-63D2-924F-FCE2-4CA69A6086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1776537-BD4E-4498-1449-D34609731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89E8-FD56-4F57-82F1-0C5C11C97534}" type="datetimeFigureOut">
              <a:rPr lang="nb-NO" smtClean="0"/>
              <a:t>12.06.2025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BCF04C0-9AA3-030C-A2C4-02BA8E06A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51560B9-B5DF-CBC4-47CF-8FE53D189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72DF-D09C-47EE-BDFB-571C8E9924F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8478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ED88ED2-3A9D-DA97-B3B2-A0F18E12F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7051399-C283-33BC-6CBE-44CD31A27E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5FFDDD2-C22D-64DA-090E-98CFC0A5A9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0DD2B9A-F8F8-8A9B-B8CB-22AE5BA30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89E8-FD56-4F57-82F1-0C5C11C97534}" type="datetimeFigureOut">
              <a:rPr lang="nb-NO" smtClean="0"/>
              <a:t>12.06.2025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E79C478-B6C9-2221-76BA-5A93D18C9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779997E-AA80-6491-FF10-5BA49F3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72DF-D09C-47EE-BDFB-571C8E9924F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78906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279F2C3-A33C-CD6A-9147-8F5486DD7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FCC8626-5ACC-1246-2D7A-360C799994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C7D668D3-1D44-2861-F281-52161FB839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5F09EDE-371D-E9FD-10E8-094669EC25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DBA8D21C-F4CE-CE94-8304-077349D221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A556E590-D808-180C-6329-3319B5165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89E8-FD56-4F57-82F1-0C5C11C97534}" type="datetimeFigureOut">
              <a:rPr lang="nb-NO" smtClean="0"/>
              <a:t>12.06.2025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F3A8D4CA-C90E-40D7-F3DC-AC40D4A2D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0EC81D0A-4489-A53A-BB75-6FD8A9311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72DF-D09C-47EE-BDFB-571C8E9924F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66309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795A8B-54C2-A723-1472-A6056E603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3AD072FD-4F5A-3060-76A2-C776BF037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89E8-FD56-4F57-82F1-0C5C11C97534}" type="datetimeFigureOut">
              <a:rPr lang="nb-NO" smtClean="0"/>
              <a:t>12.06.2025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A5087412-BF97-E7E1-077C-136ADFDA5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FAF58382-30C1-19C7-7E8B-9C84B9607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72DF-D09C-47EE-BDFB-571C8E9924F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5627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A83E16A9-C80A-7BA8-FC37-8DF28AA70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89E8-FD56-4F57-82F1-0C5C11C97534}" type="datetimeFigureOut">
              <a:rPr lang="nb-NO" smtClean="0"/>
              <a:t>12.06.2025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6E420B7E-D9C2-36EC-6100-FF52AAFFE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D0FA9C98-3463-B367-31C0-A3723FD71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72DF-D09C-47EE-BDFB-571C8E9924F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6992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30C0813-EEB9-0603-E33E-4223C9919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34CC1E0-24A4-7EB2-7BAB-0528583F2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FED5C319-4EF7-E626-A7C8-6A5A95577E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B8C2AC7-D0FD-0627-C897-A8AC6DAE1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89E8-FD56-4F57-82F1-0C5C11C97534}" type="datetimeFigureOut">
              <a:rPr lang="nb-NO" smtClean="0"/>
              <a:t>12.06.2025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934E3EBB-4EE8-22C9-1E9C-609C62960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0C1579E9-CDDC-5E1F-F7B5-5A7A4DECD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72DF-D09C-47EE-BDFB-571C8E9924F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3272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1EE9DC3-6A60-2DEB-2772-521069357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60DDB891-67C4-EC6A-A433-5F8DB602CA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193FA8F0-C2C8-7490-3480-CD1230294F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B36BF0D-96C7-24EA-910D-185F99F63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89E8-FD56-4F57-82F1-0C5C11C97534}" type="datetimeFigureOut">
              <a:rPr lang="nb-NO" smtClean="0"/>
              <a:t>12.06.2025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2C622E5-3E01-87AC-AA30-CE73714D9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E5ABC7F-A5D6-2FA0-6CAB-3CB8A6FBA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C72DF-D09C-47EE-BDFB-571C8E9924F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0849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9C74FD3C-7655-90BF-1173-9169570FB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4F58CB9-AA2E-C925-D927-189DD432B7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4E0817A-9C9D-2070-53E6-E3C91E6C5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D489E8-FD56-4F57-82F1-0C5C11C97534}" type="datetimeFigureOut">
              <a:rPr lang="nb-NO" smtClean="0"/>
              <a:t>12.06.2025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180D10C-BB18-4071-DF4A-40136A5701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CE6F3AA-0117-8C89-9479-711260C984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CC72DF-D09C-47EE-BDFB-571C8E9924F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8136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innhold 16">
            <a:extLst>
              <a:ext uri="{FF2B5EF4-FFF2-40B4-BE49-F238E27FC236}">
                <a16:creationId xmlns:a16="http://schemas.microsoft.com/office/drawing/2014/main" id="{07D99148-9154-4307-D60E-75FB0CF180F3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nb-NO" dirty="0"/>
              <a:t>Født og oppvokst i Tromsø – Tromsdalen. Bodd i Finnmark fra 2010-2025. Nåværende bosted: Trondheim.</a:t>
            </a:r>
          </a:p>
          <a:p>
            <a:r>
              <a:rPr lang="nb-NO" dirty="0"/>
              <a:t>Utdannet Fiskerikandidat (UiT) retning ressursbiologi – Cand.scient. Fisk, Hovedfag/master på kongekrabbe</a:t>
            </a:r>
          </a:p>
          <a:p>
            <a:r>
              <a:rPr lang="nb-NO" dirty="0"/>
              <a:t>Jobbet i ulike roller ved HI, Finnmark Fylkeskommune, Norway Royal Salmon og nå SalMar – altså bakgrunn fra forskning, forvaltning, produksjon/drift, kvalitet og miljø.</a:t>
            </a:r>
          </a:p>
          <a:p>
            <a:r>
              <a:rPr lang="nb-NO" dirty="0"/>
              <a:t>Tillitsvalgt i Sjømat Norge, nestleder arbeidsutvalg Havbruk Nord – Sjømat Norge, nestleder i Oppdrettsnæringens sammenslutning for utfisking av rømt oppdrettsfisk – OURO, tidligere styremedlem i Alta næringsforening.</a:t>
            </a:r>
          </a:p>
          <a:p>
            <a:r>
              <a:rPr lang="nb-NO" dirty="0"/>
              <a:t>Tidligere leder i Alta </a:t>
            </a:r>
            <a:r>
              <a:rPr lang="nb-NO" dirty="0" err="1"/>
              <a:t>trekkhundklubb</a:t>
            </a:r>
            <a:r>
              <a:rPr lang="nb-NO" dirty="0"/>
              <a:t> i flere perioder og sist 2023-2024, styremedlem i Finnmarksløpet AS i flere perioder, tidligere medlem i TKS – Norges hundekjørerforbund.</a:t>
            </a:r>
          </a:p>
          <a:p>
            <a:r>
              <a:rPr lang="nb-NO" dirty="0"/>
              <a:t>Hatt kennel med Alaska husky og drevet med langdistanse frem til høsten 2024, vært med på løp som handler, arrangør og hundekjører. Blant annet kjørt Finnmarksløpet 500 km i 2012 og FL-1000 i 2014 og 2016.</a:t>
            </a:r>
          </a:p>
          <a:p>
            <a:r>
              <a:rPr lang="nb-NO" dirty="0"/>
              <a:t>Utdannet instruktør og jaktprøvedommer gjennom </a:t>
            </a:r>
            <a:r>
              <a:rPr lang="nb-NO" dirty="0" err="1"/>
              <a:t>Fuglehundklubbenes</a:t>
            </a:r>
            <a:r>
              <a:rPr lang="nb-NO" dirty="0"/>
              <a:t> forbund/NKK for stående fuglehund. Flere roller i styret til blant annet Tromsø </a:t>
            </a:r>
            <a:r>
              <a:rPr lang="nb-NO" dirty="0" err="1"/>
              <a:t>fuglehundklubb</a:t>
            </a:r>
            <a:r>
              <a:rPr lang="nb-NO" dirty="0"/>
              <a:t> og Norsk irsksetterklubb).</a:t>
            </a:r>
          </a:p>
          <a:p>
            <a:r>
              <a:rPr lang="nb-NO" dirty="0"/>
              <a:t>Aktiv fritid</a:t>
            </a:r>
            <a:r>
              <a:rPr lang="nb-NO"/>
              <a:t>: trening, jakt</a:t>
            </a:r>
            <a:r>
              <a:rPr lang="nb-NO" dirty="0"/>
              <a:t>, fiske, Alaska husky, (høns), Jack </a:t>
            </a:r>
            <a:r>
              <a:rPr lang="nb-NO" dirty="0" err="1"/>
              <a:t>Russel</a:t>
            </a:r>
            <a:r>
              <a:rPr lang="nb-NO" dirty="0"/>
              <a:t> terrier.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6BF1D8B-B70D-A02E-AEF2-0AA5C5FDE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nb-NO" dirty="0"/>
              <a:t>CV Maria Sparboe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2E3A0C0F-DD92-CCCF-CA10-4E47E8767A2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0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9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2ABD09-96F6-9426-0C26-730A902E92D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B77903DC-93CB-4D2B-98A5-872C39F239F1}" type="slidenum">
              <a:rPr kumimoji="0" lang="nb-NO" sz="1000" b="0" i="0" u="none" strike="noStrike" kern="1200" cap="none" spc="0" normalizeH="0" baseline="0" noProof="0" smtClean="0">
                <a:ln>
                  <a:noFill/>
                </a:ln>
                <a:solidFill>
                  <a:srgbClr val="E8E8E8">
                    <a:lumMod val="9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b-NO" sz="1000" b="0" i="0" u="none" strike="noStrike" kern="1200" cap="none" spc="0" normalizeH="0" baseline="0" noProof="0">
              <a:ln>
                <a:noFill/>
              </a:ln>
              <a:solidFill>
                <a:srgbClr val="E8E8E8">
                  <a:lumMod val="9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1CF5D013-3430-FFD5-587B-A22CD14AA64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/>
        </p:blipFill>
        <p:spPr>
          <a:xfrm>
            <a:off x="7620000" y="1716088"/>
            <a:ext cx="4572000" cy="3429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605648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218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8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System Font Regular</vt:lpstr>
      <vt:lpstr>Office-tema</vt:lpstr>
      <vt:lpstr>think-cell Slide</vt:lpstr>
      <vt:lpstr>CV Maria Sparboe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Sparboe</dc:creator>
  <cp:lastModifiedBy>Maria Sparboe</cp:lastModifiedBy>
  <cp:revision>1</cp:revision>
  <dcterms:created xsi:type="dcterms:W3CDTF">2025-06-12T11:38:23Z</dcterms:created>
  <dcterms:modified xsi:type="dcterms:W3CDTF">2025-06-12T11:57:48Z</dcterms:modified>
</cp:coreProperties>
</file>