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B42B61-63A7-054E-BC18-D7DC19C75FD1}" type="doc">
      <dgm:prSet loTypeId="urn:microsoft.com/office/officeart/2005/8/layout/orgChart1" loCatId="" qsTypeId="urn:microsoft.com/office/officeart/2005/8/quickstyle/simple4" qsCatId="simple" csTypeId="urn:microsoft.com/office/officeart/2005/8/colors/accent3_3" csCatId="accent3" phldr="1"/>
      <dgm:spPr/>
      <dgm:t>
        <a:bodyPr/>
        <a:lstStyle/>
        <a:p>
          <a:endParaRPr lang="nb-NO"/>
        </a:p>
      </dgm:t>
    </dgm:pt>
    <dgm:pt modelId="{B8B28A10-9D4B-5C4D-BB57-7E91268F33EC}">
      <dgm:prSet phldrT="[Tekst]" custT="1"/>
      <dgm:spPr/>
      <dgm:t>
        <a:bodyPr/>
        <a:lstStyle/>
        <a:p>
          <a:r>
            <a:rPr lang="nb-NO" sz="2400" dirty="0"/>
            <a:t>Årsmøtet</a:t>
          </a:r>
        </a:p>
      </dgm:t>
    </dgm:pt>
    <dgm:pt modelId="{64D87582-84F1-0A4B-A0BB-3BDF5B0CF7CF}" type="parTrans" cxnId="{8D3DBA0F-8437-B74A-BE5B-ADC2E6C8B135}">
      <dgm:prSet/>
      <dgm:spPr/>
      <dgm:t>
        <a:bodyPr/>
        <a:lstStyle/>
        <a:p>
          <a:endParaRPr lang="nb-NO"/>
        </a:p>
      </dgm:t>
    </dgm:pt>
    <dgm:pt modelId="{74A697F0-5457-9C4A-8F9A-4FDFD769DB39}" type="sibTrans" cxnId="{8D3DBA0F-8437-B74A-BE5B-ADC2E6C8B135}">
      <dgm:prSet/>
      <dgm:spPr/>
      <dgm:t>
        <a:bodyPr/>
        <a:lstStyle/>
        <a:p>
          <a:endParaRPr lang="nb-NO"/>
        </a:p>
      </dgm:t>
    </dgm:pt>
    <dgm:pt modelId="{48157C94-CACE-7049-AA3D-334B4F3EAEBC}" type="asst">
      <dgm:prSet phldrT="[Tekst]" custT="1"/>
      <dgm:spPr/>
      <dgm:t>
        <a:bodyPr/>
        <a:lstStyle/>
        <a:p>
          <a:r>
            <a:rPr lang="nb-NO" sz="1800"/>
            <a:t>Administrasjonen</a:t>
          </a:r>
          <a:endParaRPr lang="nb-NO" sz="1800" dirty="0"/>
        </a:p>
      </dgm:t>
    </dgm:pt>
    <dgm:pt modelId="{11E88695-4B12-D64C-9BAA-3C827FA2DFDC}" type="parTrans" cxnId="{2ABD7DCC-C19A-F54A-A673-10F381178CA0}">
      <dgm:prSet/>
      <dgm:spPr/>
      <dgm:t>
        <a:bodyPr/>
        <a:lstStyle/>
        <a:p>
          <a:endParaRPr lang="nb-NO"/>
        </a:p>
      </dgm:t>
    </dgm:pt>
    <dgm:pt modelId="{C26312E3-D2B6-A44B-8B0F-480A35474BC1}" type="sibTrans" cxnId="{2ABD7DCC-C19A-F54A-A673-10F381178CA0}">
      <dgm:prSet/>
      <dgm:spPr/>
      <dgm:t>
        <a:bodyPr/>
        <a:lstStyle/>
        <a:p>
          <a:endParaRPr lang="nb-NO"/>
        </a:p>
      </dgm:t>
    </dgm:pt>
    <dgm:pt modelId="{4C9ACFC3-D575-3143-BB70-251FF3249BC0}">
      <dgm:prSet phldrT="[Tekst]" custT="1"/>
      <dgm:spPr/>
      <dgm:t>
        <a:bodyPr/>
        <a:lstStyle/>
        <a:p>
          <a:r>
            <a:rPr lang="nb-NO" sz="1600"/>
            <a:t>Sportsligutvalg</a:t>
          </a:r>
          <a:endParaRPr lang="nb-NO" sz="1600" dirty="0"/>
        </a:p>
      </dgm:t>
    </dgm:pt>
    <dgm:pt modelId="{DF0AE784-8399-8B41-B3B8-0E9C41DA530C}" type="parTrans" cxnId="{E9ACA909-A162-474F-8CA4-3476D3C03C00}">
      <dgm:prSet/>
      <dgm:spPr/>
      <dgm:t>
        <a:bodyPr/>
        <a:lstStyle/>
        <a:p>
          <a:endParaRPr lang="nb-NO"/>
        </a:p>
      </dgm:t>
    </dgm:pt>
    <dgm:pt modelId="{70914524-7A10-D44B-A552-A3EF51951D8E}" type="sibTrans" cxnId="{E9ACA909-A162-474F-8CA4-3476D3C03C00}">
      <dgm:prSet/>
      <dgm:spPr/>
      <dgm:t>
        <a:bodyPr/>
        <a:lstStyle/>
        <a:p>
          <a:endParaRPr lang="nb-NO"/>
        </a:p>
      </dgm:t>
    </dgm:pt>
    <dgm:pt modelId="{65EEA42C-8F39-A14B-B38B-8DACDFD3F57D}">
      <dgm:prSet phldrT="[Tekst]" custT="1"/>
      <dgm:spPr/>
      <dgm:t>
        <a:bodyPr/>
        <a:lstStyle/>
        <a:p>
          <a:r>
            <a:rPr lang="nb-NO" sz="1600"/>
            <a:t>Dugnad</a:t>
          </a:r>
          <a:endParaRPr lang="nb-NO" sz="1600" dirty="0"/>
        </a:p>
      </dgm:t>
    </dgm:pt>
    <dgm:pt modelId="{74D5EEF9-ADDF-924F-875F-CF113D70FC95}" type="parTrans" cxnId="{6CC9771F-DD6A-9E4D-AE6A-2DEA2712CDB8}">
      <dgm:prSet/>
      <dgm:spPr/>
      <dgm:t>
        <a:bodyPr/>
        <a:lstStyle/>
        <a:p>
          <a:endParaRPr lang="nb-NO"/>
        </a:p>
      </dgm:t>
    </dgm:pt>
    <dgm:pt modelId="{69631FDD-2ABE-614A-96B7-5EDF63EF5758}" type="sibTrans" cxnId="{6CC9771F-DD6A-9E4D-AE6A-2DEA2712CDB8}">
      <dgm:prSet/>
      <dgm:spPr/>
      <dgm:t>
        <a:bodyPr/>
        <a:lstStyle/>
        <a:p>
          <a:endParaRPr lang="nb-NO"/>
        </a:p>
      </dgm:t>
    </dgm:pt>
    <dgm:pt modelId="{80A72F55-152C-2247-BF58-95A24EB3121D}">
      <dgm:prSet phldrT="[Tekst]" custT="1"/>
      <dgm:spPr/>
      <dgm:t>
        <a:bodyPr/>
        <a:lstStyle/>
        <a:p>
          <a:r>
            <a:rPr lang="nb-NO" sz="1600" dirty="0"/>
            <a:t>Banedrift</a:t>
          </a:r>
        </a:p>
      </dgm:t>
    </dgm:pt>
    <dgm:pt modelId="{6BD85695-6210-3146-98E8-CF1A41929582}" type="parTrans" cxnId="{E5D7C6F5-6249-2148-A1AA-14750CF6EBBB}">
      <dgm:prSet/>
      <dgm:spPr/>
      <dgm:t>
        <a:bodyPr/>
        <a:lstStyle/>
        <a:p>
          <a:endParaRPr lang="nb-NO"/>
        </a:p>
      </dgm:t>
    </dgm:pt>
    <dgm:pt modelId="{F78D4798-1DF9-A04E-A063-FCB5C64DACBD}" type="sibTrans" cxnId="{E5D7C6F5-6249-2148-A1AA-14750CF6EBBB}">
      <dgm:prSet/>
      <dgm:spPr/>
      <dgm:t>
        <a:bodyPr/>
        <a:lstStyle/>
        <a:p>
          <a:endParaRPr lang="nb-NO"/>
        </a:p>
      </dgm:t>
    </dgm:pt>
    <dgm:pt modelId="{3A20E400-2B04-FD43-9B32-CC337D0BEC85}" type="asst">
      <dgm:prSet phldrT="[Tekst]" custT="1"/>
      <dgm:spPr/>
      <dgm:t>
        <a:bodyPr/>
        <a:lstStyle/>
        <a:p>
          <a:r>
            <a:rPr lang="nb-NO" sz="1800"/>
            <a:t>Styret</a:t>
          </a:r>
          <a:endParaRPr lang="nb-NO" sz="1800" dirty="0"/>
        </a:p>
      </dgm:t>
    </dgm:pt>
    <dgm:pt modelId="{F3755DC3-F8DD-2E46-B2DB-94EFB41F50BB}" type="parTrans" cxnId="{2D8CB763-672B-CC4E-ACC7-EAAF22AB01B2}">
      <dgm:prSet/>
      <dgm:spPr/>
      <dgm:t>
        <a:bodyPr/>
        <a:lstStyle/>
        <a:p>
          <a:endParaRPr lang="nb-NO"/>
        </a:p>
      </dgm:t>
    </dgm:pt>
    <dgm:pt modelId="{5C7269A8-FFF2-C042-B15D-954C57C2F13C}" type="sibTrans" cxnId="{2D8CB763-672B-CC4E-ACC7-EAAF22AB01B2}">
      <dgm:prSet/>
      <dgm:spPr/>
      <dgm:t>
        <a:bodyPr/>
        <a:lstStyle/>
        <a:p>
          <a:endParaRPr lang="nb-NO"/>
        </a:p>
      </dgm:t>
    </dgm:pt>
    <dgm:pt modelId="{0BE5056A-E742-414E-886C-B918B95DD493}" type="asst">
      <dgm:prSet custT="1"/>
      <dgm:spPr/>
      <dgm:t>
        <a:bodyPr/>
        <a:lstStyle/>
        <a:p>
          <a:r>
            <a:rPr lang="nb-NO" sz="1800"/>
            <a:t>Valgkomitè</a:t>
          </a:r>
          <a:endParaRPr lang="nb-NO" sz="1800" dirty="0"/>
        </a:p>
      </dgm:t>
    </dgm:pt>
    <dgm:pt modelId="{AE166377-A44E-EA48-A32D-1D11E9F9BFB6}" type="parTrans" cxnId="{4833FE33-77CB-3B4F-A3DC-4E4F3825967E}">
      <dgm:prSet/>
      <dgm:spPr/>
      <dgm:t>
        <a:bodyPr/>
        <a:lstStyle/>
        <a:p>
          <a:endParaRPr lang="nb-NO"/>
        </a:p>
      </dgm:t>
    </dgm:pt>
    <dgm:pt modelId="{6DDBDE5C-FADA-724D-A921-E8E89CAC7EE0}" type="sibTrans" cxnId="{4833FE33-77CB-3B4F-A3DC-4E4F3825967E}">
      <dgm:prSet/>
      <dgm:spPr/>
      <dgm:t>
        <a:bodyPr/>
        <a:lstStyle/>
        <a:p>
          <a:endParaRPr lang="nb-NO"/>
        </a:p>
      </dgm:t>
    </dgm:pt>
    <dgm:pt modelId="{E345555A-27A3-3546-861C-C221091C60ED}">
      <dgm:prSet phldrT="[Tekst]" custT="1"/>
      <dgm:spPr/>
      <dgm:t>
        <a:bodyPr/>
        <a:lstStyle/>
        <a:p>
          <a:r>
            <a:rPr lang="nb-NO" sz="1600" dirty="0"/>
            <a:t>Arrangement</a:t>
          </a:r>
        </a:p>
      </dgm:t>
    </dgm:pt>
    <dgm:pt modelId="{CF6A7CE9-AA12-F345-9919-8D03D199A321}" type="parTrans" cxnId="{83FF5521-4905-ED4B-A15E-7B98C6A68558}">
      <dgm:prSet/>
      <dgm:spPr/>
      <dgm:t>
        <a:bodyPr/>
        <a:lstStyle/>
        <a:p>
          <a:endParaRPr lang="nb-NO"/>
        </a:p>
      </dgm:t>
    </dgm:pt>
    <dgm:pt modelId="{6581BB23-C985-A343-8221-3D4E686AC02E}" type="sibTrans" cxnId="{83FF5521-4905-ED4B-A15E-7B98C6A68558}">
      <dgm:prSet/>
      <dgm:spPr/>
      <dgm:t>
        <a:bodyPr/>
        <a:lstStyle/>
        <a:p>
          <a:endParaRPr lang="nb-NO"/>
        </a:p>
      </dgm:t>
    </dgm:pt>
    <dgm:pt modelId="{43951047-9598-E84B-83B5-AD47C1C83724}">
      <dgm:prSet phldrT="[Tekst]" custT="1"/>
      <dgm:spPr/>
      <dgm:t>
        <a:bodyPr/>
        <a:lstStyle/>
        <a:p>
          <a:r>
            <a:rPr lang="nb-NO" sz="1600"/>
            <a:t>Marked</a:t>
          </a:r>
          <a:endParaRPr lang="nb-NO" sz="1600" dirty="0"/>
        </a:p>
      </dgm:t>
    </dgm:pt>
    <dgm:pt modelId="{D3081614-3806-B641-BB95-49F6ABD98837}" type="parTrans" cxnId="{1A19DB80-2ADC-DC48-8786-F39C597AC63F}">
      <dgm:prSet/>
      <dgm:spPr/>
      <dgm:t>
        <a:bodyPr/>
        <a:lstStyle/>
        <a:p>
          <a:endParaRPr lang="nb-NO"/>
        </a:p>
      </dgm:t>
    </dgm:pt>
    <dgm:pt modelId="{0477AEEA-10D6-5D44-B358-812EA2DB69A1}" type="sibTrans" cxnId="{1A19DB80-2ADC-DC48-8786-F39C597AC63F}">
      <dgm:prSet/>
      <dgm:spPr/>
      <dgm:t>
        <a:bodyPr/>
        <a:lstStyle/>
        <a:p>
          <a:endParaRPr lang="nb-NO"/>
        </a:p>
      </dgm:t>
    </dgm:pt>
    <dgm:pt modelId="{C432D538-7FB7-1248-A058-09BE94D09484}" type="pres">
      <dgm:prSet presAssocID="{60B42B61-63A7-054E-BC18-D7DC19C75F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41F874A-083C-A64D-8CEB-91ABAFF96E58}" type="pres">
      <dgm:prSet presAssocID="{B8B28A10-9D4B-5C4D-BB57-7E91268F33EC}" presName="hierRoot1" presStyleCnt="0">
        <dgm:presLayoutVars>
          <dgm:hierBranch val="init"/>
        </dgm:presLayoutVars>
      </dgm:prSet>
      <dgm:spPr/>
    </dgm:pt>
    <dgm:pt modelId="{FA19F53F-7907-1E4A-B443-30AAFF699263}" type="pres">
      <dgm:prSet presAssocID="{B8B28A10-9D4B-5C4D-BB57-7E91268F33EC}" presName="rootComposite1" presStyleCnt="0"/>
      <dgm:spPr/>
    </dgm:pt>
    <dgm:pt modelId="{948FDD85-A7E0-F843-9D5B-5C5B29A8772B}" type="pres">
      <dgm:prSet presAssocID="{B8B28A10-9D4B-5C4D-BB57-7E91268F33EC}" presName="rootText1" presStyleLbl="node0" presStyleIdx="0" presStyleCnt="1" custScaleY="52725">
        <dgm:presLayoutVars>
          <dgm:chPref val="3"/>
        </dgm:presLayoutVars>
      </dgm:prSet>
      <dgm:spPr/>
    </dgm:pt>
    <dgm:pt modelId="{6495BC38-B705-A245-9B59-4C01BE4027E5}" type="pres">
      <dgm:prSet presAssocID="{B8B28A10-9D4B-5C4D-BB57-7E91268F33EC}" presName="rootConnector1" presStyleLbl="node1" presStyleIdx="0" presStyleCnt="0"/>
      <dgm:spPr/>
    </dgm:pt>
    <dgm:pt modelId="{F548D526-82A3-D045-8CF9-8D3042B8CC61}" type="pres">
      <dgm:prSet presAssocID="{B8B28A10-9D4B-5C4D-BB57-7E91268F33EC}" presName="hierChild2" presStyleCnt="0"/>
      <dgm:spPr/>
    </dgm:pt>
    <dgm:pt modelId="{3290DE49-FC8D-C84C-AA95-B57385ED01C2}" type="pres">
      <dgm:prSet presAssocID="{DF0AE784-8399-8B41-B3B8-0E9C41DA530C}" presName="Name37" presStyleLbl="parChTrans1D2" presStyleIdx="0" presStyleCnt="8"/>
      <dgm:spPr/>
    </dgm:pt>
    <dgm:pt modelId="{181FEA52-DF6E-AE4F-B6D7-E79CA54ED818}" type="pres">
      <dgm:prSet presAssocID="{4C9ACFC3-D575-3143-BB70-251FF3249BC0}" presName="hierRoot2" presStyleCnt="0">
        <dgm:presLayoutVars>
          <dgm:hierBranch val="init"/>
        </dgm:presLayoutVars>
      </dgm:prSet>
      <dgm:spPr/>
    </dgm:pt>
    <dgm:pt modelId="{66075A80-81FF-AC4D-AB91-7AC53974624F}" type="pres">
      <dgm:prSet presAssocID="{4C9ACFC3-D575-3143-BB70-251FF3249BC0}" presName="rootComposite" presStyleCnt="0"/>
      <dgm:spPr/>
    </dgm:pt>
    <dgm:pt modelId="{C693A617-B4BF-104B-9538-E2576C44DE08}" type="pres">
      <dgm:prSet presAssocID="{4C9ACFC3-D575-3143-BB70-251FF3249BC0}" presName="rootText" presStyleLbl="node2" presStyleIdx="0" presStyleCnt="5">
        <dgm:presLayoutVars>
          <dgm:chPref val="3"/>
        </dgm:presLayoutVars>
      </dgm:prSet>
      <dgm:spPr/>
    </dgm:pt>
    <dgm:pt modelId="{A349EEC4-AF0F-9442-9BD0-C09125F1E801}" type="pres">
      <dgm:prSet presAssocID="{4C9ACFC3-D575-3143-BB70-251FF3249BC0}" presName="rootConnector" presStyleLbl="node2" presStyleIdx="0" presStyleCnt="5"/>
      <dgm:spPr/>
    </dgm:pt>
    <dgm:pt modelId="{655E4832-AC2B-1E48-82B5-B5FD81E92A11}" type="pres">
      <dgm:prSet presAssocID="{4C9ACFC3-D575-3143-BB70-251FF3249BC0}" presName="hierChild4" presStyleCnt="0"/>
      <dgm:spPr/>
    </dgm:pt>
    <dgm:pt modelId="{C10C75F1-EBDF-D74B-9CE3-B7EE31383834}" type="pres">
      <dgm:prSet presAssocID="{4C9ACFC3-D575-3143-BB70-251FF3249BC0}" presName="hierChild5" presStyleCnt="0"/>
      <dgm:spPr/>
    </dgm:pt>
    <dgm:pt modelId="{660312A8-A9E2-F84C-A068-B758DF6628AE}" type="pres">
      <dgm:prSet presAssocID="{74D5EEF9-ADDF-924F-875F-CF113D70FC95}" presName="Name37" presStyleLbl="parChTrans1D2" presStyleIdx="1" presStyleCnt="8"/>
      <dgm:spPr/>
    </dgm:pt>
    <dgm:pt modelId="{4FA5BDBD-0CEB-8B42-8882-012C90C84EE9}" type="pres">
      <dgm:prSet presAssocID="{65EEA42C-8F39-A14B-B38B-8DACDFD3F57D}" presName="hierRoot2" presStyleCnt="0">
        <dgm:presLayoutVars>
          <dgm:hierBranch val="init"/>
        </dgm:presLayoutVars>
      </dgm:prSet>
      <dgm:spPr/>
    </dgm:pt>
    <dgm:pt modelId="{5911C616-2D54-954C-9886-6A93288FFA21}" type="pres">
      <dgm:prSet presAssocID="{65EEA42C-8F39-A14B-B38B-8DACDFD3F57D}" presName="rootComposite" presStyleCnt="0"/>
      <dgm:spPr/>
    </dgm:pt>
    <dgm:pt modelId="{7B89006A-38A2-594A-BBFB-549401C5BCDA}" type="pres">
      <dgm:prSet presAssocID="{65EEA42C-8F39-A14B-B38B-8DACDFD3F57D}" presName="rootText" presStyleLbl="node2" presStyleIdx="1" presStyleCnt="5">
        <dgm:presLayoutVars>
          <dgm:chPref val="3"/>
        </dgm:presLayoutVars>
      </dgm:prSet>
      <dgm:spPr/>
    </dgm:pt>
    <dgm:pt modelId="{0E633697-4862-3943-B8CC-D76611F99B95}" type="pres">
      <dgm:prSet presAssocID="{65EEA42C-8F39-A14B-B38B-8DACDFD3F57D}" presName="rootConnector" presStyleLbl="node2" presStyleIdx="1" presStyleCnt="5"/>
      <dgm:spPr/>
    </dgm:pt>
    <dgm:pt modelId="{EDF349A2-4FC7-5D4C-962B-3BAE1709E11F}" type="pres">
      <dgm:prSet presAssocID="{65EEA42C-8F39-A14B-B38B-8DACDFD3F57D}" presName="hierChild4" presStyleCnt="0"/>
      <dgm:spPr/>
    </dgm:pt>
    <dgm:pt modelId="{16DD083C-DE8C-C44F-8EDB-519F8AA4EF65}" type="pres">
      <dgm:prSet presAssocID="{65EEA42C-8F39-A14B-B38B-8DACDFD3F57D}" presName="hierChild5" presStyleCnt="0"/>
      <dgm:spPr/>
    </dgm:pt>
    <dgm:pt modelId="{67D2FF09-E5F0-B746-AF13-1B01D4DE7246}" type="pres">
      <dgm:prSet presAssocID="{6BD85695-6210-3146-98E8-CF1A41929582}" presName="Name37" presStyleLbl="parChTrans1D2" presStyleIdx="2" presStyleCnt="8"/>
      <dgm:spPr/>
    </dgm:pt>
    <dgm:pt modelId="{554ADFA3-3593-A947-9116-4F61E177533D}" type="pres">
      <dgm:prSet presAssocID="{80A72F55-152C-2247-BF58-95A24EB3121D}" presName="hierRoot2" presStyleCnt="0">
        <dgm:presLayoutVars>
          <dgm:hierBranch val="init"/>
        </dgm:presLayoutVars>
      </dgm:prSet>
      <dgm:spPr/>
    </dgm:pt>
    <dgm:pt modelId="{CE346724-DBEA-A940-BEFF-3B1EE705F186}" type="pres">
      <dgm:prSet presAssocID="{80A72F55-152C-2247-BF58-95A24EB3121D}" presName="rootComposite" presStyleCnt="0"/>
      <dgm:spPr/>
    </dgm:pt>
    <dgm:pt modelId="{16A5F73F-73D4-0241-B9EE-23754A6AD3BF}" type="pres">
      <dgm:prSet presAssocID="{80A72F55-152C-2247-BF58-95A24EB3121D}" presName="rootText" presStyleLbl="node2" presStyleIdx="2" presStyleCnt="5">
        <dgm:presLayoutVars>
          <dgm:chPref val="3"/>
        </dgm:presLayoutVars>
      </dgm:prSet>
      <dgm:spPr/>
    </dgm:pt>
    <dgm:pt modelId="{D7F163D4-C150-EA47-9D29-0FB39622A267}" type="pres">
      <dgm:prSet presAssocID="{80A72F55-152C-2247-BF58-95A24EB3121D}" presName="rootConnector" presStyleLbl="node2" presStyleIdx="2" presStyleCnt="5"/>
      <dgm:spPr/>
    </dgm:pt>
    <dgm:pt modelId="{8E466D40-5B85-F94E-83A8-85AEA76D1F41}" type="pres">
      <dgm:prSet presAssocID="{80A72F55-152C-2247-BF58-95A24EB3121D}" presName="hierChild4" presStyleCnt="0"/>
      <dgm:spPr/>
    </dgm:pt>
    <dgm:pt modelId="{8D6C2BFF-9E9E-C548-A987-36031AC4A1A8}" type="pres">
      <dgm:prSet presAssocID="{80A72F55-152C-2247-BF58-95A24EB3121D}" presName="hierChild5" presStyleCnt="0"/>
      <dgm:spPr/>
    </dgm:pt>
    <dgm:pt modelId="{028E9CF3-9160-4248-8014-D9735FAF8F75}" type="pres">
      <dgm:prSet presAssocID="{D3081614-3806-B641-BB95-49F6ABD98837}" presName="Name37" presStyleLbl="parChTrans1D2" presStyleIdx="3" presStyleCnt="8"/>
      <dgm:spPr/>
    </dgm:pt>
    <dgm:pt modelId="{ABC4274D-1F70-BE4E-8C19-4B4FE65C2118}" type="pres">
      <dgm:prSet presAssocID="{43951047-9598-E84B-83B5-AD47C1C83724}" presName="hierRoot2" presStyleCnt="0">
        <dgm:presLayoutVars>
          <dgm:hierBranch val="init"/>
        </dgm:presLayoutVars>
      </dgm:prSet>
      <dgm:spPr/>
    </dgm:pt>
    <dgm:pt modelId="{2E5F6907-F04D-FA4D-813C-4B2B80B2822B}" type="pres">
      <dgm:prSet presAssocID="{43951047-9598-E84B-83B5-AD47C1C83724}" presName="rootComposite" presStyleCnt="0"/>
      <dgm:spPr/>
    </dgm:pt>
    <dgm:pt modelId="{82D06021-174F-BD41-866E-B8D7E281718F}" type="pres">
      <dgm:prSet presAssocID="{43951047-9598-E84B-83B5-AD47C1C83724}" presName="rootText" presStyleLbl="node2" presStyleIdx="3" presStyleCnt="5">
        <dgm:presLayoutVars>
          <dgm:chPref val="3"/>
        </dgm:presLayoutVars>
      </dgm:prSet>
      <dgm:spPr/>
    </dgm:pt>
    <dgm:pt modelId="{E9F5157C-3FFA-DA48-8576-D9C2F3C24C43}" type="pres">
      <dgm:prSet presAssocID="{43951047-9598-E84B-83B5-AD47C1C83724}" presName="rootConnector" presStyleLbl="node2" presStyleIdx="3" presStyleCnt="5"/>
      <dgm:spPr/>
    </dgm:pt>
    <dgm:pt modelId="{3D716123-2B45-9D48-8D9A-72954CEB65D8}" type="pres">
      <dgm:prSet presAssocID="{43951047-9598-E84B-83B5-AD47C1C83724}" presName="hierChild4" presStyleCnt="0"/>
      <dgm:spPr/>
    </dgm:pt>
    <dgm:pt modelId="{BC15B277-ABAE-CC44-8447-73A07DE220BD}" type="pres">
      <dgm:prSet presAssocID="{43951047-9598-E84B-83B5-AD47C1C83724}" presName="hierChild5" presStyleCnt="0"/>
      <dgm:spPr/>
    </dgm:pt>
    <dgm:pt modelId="{1214C555-1B5D-B949-99C9-5BC87DA69B64}" type="pres">
      <dgm:prSet presAssocID="{CF6A7CE9-AA12-F345-9919-8D03D199A321}" presName="Name37" presStyleLbl="parChTrans1D2" presStyleIdx="4" presStyleCnt="8"/>
      <dgm:spPr/>
    </dgm:pt>
    <dgm:pt modelId="{BFDDA308-804E-1A4C-B84A-F714DF12DE04}" type="pres">
      <dgm:prSet presAssocID="{E345555A-27A3-3546-861C-C221091C60ED}" presName="hierRoot2" presStyleCnt="0">
        <dgm:presLayoutVars>
          <dgm:hierBranch val="init"/>
        </dgm:presLayoutVars>
      </dgm:prSet>
      <dgm:spPr/>
    </dgm:pt>
    <dgm:pt modelId="{36312D96-BBC9-8944-966F-81C5DB64C862}" type="pres">
      <dgm:prSet presAssocID="{E345555A-27A3-3546-861C-C221091C60ED}" presName="rootComposite" presStyleCnt="0"/>
      <dgm:spPr/>
    </dgm:pt>
    <dgm:pt modelId="{0E313E92-46D2-3941-8222-8205471B99F4}" type="pres">
      <dgm:prSet presAssocID="{E345555A-27A3-3546-861C-C221091C60ED}" presName="rootText" presStyleLbl="node2" presStyleIdx="4" presStyleCnt="5">
        <dgm:presLayoutVars>
          <dgm:chPref val="3"/>
        </dgm:presLayoutVars>
      </dgm:prSet>
      <dgm:spPr/>
    </dgm:pt>
    <dgm:pt modelId="{31D3E37A-9F9A-A541-9DE6-366771914F47}" type="pres">
      <dgm:prSet presAssocID="{E345555A-27A3-3546-861C-C221091C60ED}" presName="rootConnector" presStyleLbl="node2" presStyleIdx="4" presStyleCnt="5"/>
      <dgm:spPr/>
    </dgm:pt>
    <dgm:pt modelId="{9CFC1474-E615-ED4A-8FE2-7378D76CCCE5}" type="pres">
      <dgm:prSet presAssocID="{E345555A-27A3-3546-861C-C221091C60ED}" presName="hierChild4" presStyleCnt="0"/>
      <dgm:spPr/>
    </dgm:pt>
    <dgm:pt modelId="{7307CAF6-E7CE-A94E-8765-3FDD77455FBF}" type="pres">
      <dgm:prSet presAssocID="{E345555A-27A3-3546-861C-C221091C60ED}" presName="hierChild5" presStyleCnt="0"/>
      <dgm:spPr/>
    </dgm:pt>
    <dgm:pt modelId="{AB7EE0FC-F5B1-0645-B8A4-67282BC2E9C6}" type="pres">
      <dgm:prSet presAssocID="{B8B28A10-9D4B-5C4D-BB57-7E91268F33EC}" presName="hierChild3" presStyleCnt="0"/>
      <dgm:spPr/>
    </dgm:pt>
    <dgm:pt modelId="{7221CCCE-49E8-0849-9308-9C548B33CDC5}" type="pres">
      <dgm:prSet presAssocID="{F3755DC3-F8DD-2E46-B2DB-94EFB41F50BB}" presName="Name111" presStyleLbl="parChTrans1D2" presStyleIdx="5" presStyleCnt="8"/>
      <dgm:spPr/>
    </dgm:pt>
    <dgm:pt modelId="{FDC465D2-DA73-9245-92C8-CF7A1B839673}" type="pres">
      <dgm:prSet presAssocID="{3A20E400-2B04-FD43-9B32-CC337D0BEC85}" presName="hierRoot3" presStyleCnt="0">
        <dgm:presLayoutVars>
          <dgm:hierBranch val="init"/>
        </dgm:presLayoutVars>
      </dgm:prSet>
      <dgm:spPr/>
    </dgm:pt>
    <dgm:pt modelId="{4BFCBA6D-5DE4-814D-86FC-233CC06F1FB7}" type="pres">
      <dgm:prSet presAssocID="{3A20E400-2B04-FD43-9B32-CC337D0BEC85}" presName="rootComposite3" presStyleCnt="0"/>
      <dgm:spPr/>
    </dgm:pt>
    <dgm:pt modelId="{D8CA3B98-6994-514D-A207-0F56600533BF}" type="pres">
      <dgm:prSet presAssocID="{3A20E400-2B04-FD43-9B32-CC337D0BEC85}" presName="rootText3" presStyleLbl="asst1" presStyleIdx="0" presStyleCnt="3" custScaleY="46748" custLinFactNeighborX="-5218" custLinFactNeighborY="-23181">
        <dgm:presLayoutVars>
          <dgm:chPref val="3"/>
        </dgm:presLayoutVars>
      </dgm:prSet>
      <dgm:spPr/>
    </dgm:pt>
    <dgm:pt modelId="{2CA03049-6B97-9C44-B079-B4F478E9C5B4}" type="pres">
      <dgm:prSet presAssocID="{3A20E400-2B04-FD43-9B32-CC337D0BEC85}" presName="rootConnector3" presStyleLbl="asst1" presStyleIdx="0" presStyleCnt="3"/>
      <dgm:spPr/>
    </dgm:pt>
    <dgm:pt modelId="{EB46E0D2-7CB5-8A40-ABBB-DB3087A9371D}" type="pres">
      <dgm:prSet presAssocID="{3A20E400-2B04-FD43-9B32-CC337D0BEC85}" presName="hierChild6" presStyleCnt="0"/>
      <dgm:spPr/>
    </dgm:pt>
    <dgm:pt modelId="{848487E6-2CF2-5248-B9BD-902D650C76A1}" type="pres">
      <dgm:prSet presAssocID="{3A20E400-2B04-FD43-9B32-CC337D0BEC85}" presName="hierChild7" presStyleCnt="0"/>
      <dgm:spPr/>
    </dgm:pt>
    <dgm:pt modelId="{CEFFB048-756B-FE4D-8A58-8E99D51D9637}" type="pres">
      <dgm:prSet presAssocID="{AE166377-A44E-EA48-A32D-1D11E9F9BFB6}" presName="Name111" presStyleLbl="parChTrans1D2" presStyleIdx="6" presStyleCnt="8"/>
      <dgm:spPr/>
    </dgm:pt>
    <dgm:pt modelId="{EB67C543-46A8-4D42-A956-7DFD6D78CAB5}" type="pres">
      <dgm:prSet presAssocID="{0BE5056A-E742-414E-886C-B918B95DD493}" presName="hierRoot3" presStyleCnt="0">
        <dgm:presLayoutVars>
          <dgm:hierBranch val="init"/>
        </dgm:presLayoutVars>
      </dgm:prSet>
      <dgm:spPr/>
    </dgm:pt>
    <dgm:pt modelId="{E46EDC96-7742-A64C-B262-E64EDC006D00}" type="pres">
      <dgm:prSet presAssocID="{0BE5056A-E742-414E-886C-B918B95DD493}" presName="rootComposite3" presStyleCnt="0"/>
      <dgm:spPr/>
    </dgm:pt>
    <dgm:pt modelId="{44BF6F0B-D03B-8D40-9F20-357A26336713}" type="pres">
      <dgm:prSet presAssocID="{0BE5056A-E742-414E-886C-B918B95DD493}" presName="rootText3" presStyleLbl="asst1" presStyleIdx="1" presStyleCnt="3" custScaleY="42495" custLinFactNeighborY="-56100">
        <dgm:presLayoutVars>
          <dgm:chPref val="3"/>
        </dgm:presLayoutVars>
      </dgm:prSet>
      <dgm:spPr/>
    </dgm:pt>
    <dgm:pt modelId="{B4313CCD-941B-EA4E-97F9-F941A8735540}" type="pres">
      <dgm:prSet presAssocID="{0BE5056A-E742-414E-886C-B918B95DD493}" presName="rootConnector3" presStyleLbl="asst1" presStyleIdx="1" presStyleCnt="3"/>
      <dgm:spPr/>
    </dgm:pt>
    <dgm:pt modelId="{FADA5FC0-3EE3-E149-8FA3-CB720ECBAA3D}" type="pres">
      <dgm:prSet presAssocID="{0BE5056A-E742-414E-886C-B918B95DD493}" presName="hierChild6" presStyleCnt="0"/>
      <dgm:spPr/>
    </dgm:pt>
    <dgm:pt modelId="{C08D72AC-758E-A247-B2D8-9F7F447E667D}" type="pres">
      <dgm:prSet presAssocID="{0BE5056A-E742-414E-886C-B918B95DD493}" presName="hierChild7" presStyleCnt="0"/>
      <dgm:spPr/>
    </dgm:pt>
    <dgm:pt modelId="{463A5EB8-A14E-654F-8654-DDC57CA5F73C}" type="pres">
      <dgm:prSet presAssocID="{11E88695-4B12-D64C-9BAA-3C827FA2DFDC}" presName="Name111" presStyleLbl="parChTrans1D2" presStyleIdx="7" presStyleCnt="8"/>
      <dgm:spPr/>
    </dgm:pt>
    <dgm:pt modelId="{5491C3E2-9639-DA4B-8D2A-C66C073BCB76}" type="pres">
      <dgm:prSet presAssocID="{48157C94-CACE-7049-AA3D-334B4F3EAEBC}" presName="hierRoot3" presStyleCnt="0">
        <dgm:presLayoutVars>
          <dgm:hierBranch val="init"/>
        </dgm:presLayoutVars>
      </dgm:prSet>
      <dgm:spPr/>
    </dgm:pt>
    <dgm:pt modelId="{F25EDDA0-1FB4-2341-8B3B-9169C774E186}" type="pres">
      <dgm:prSet presAssocID="{48157C94-CACE-7049-AA3D-334B4F3EAEBC}" presName="rootComposite3" presStyleCnt="0"/>
      <dgm:spPr/>
    </dgm:pt>
    <dgm:pt modelId="{921785D1-7A76-7144-8D5E-53A79FC051FF}" type="pres">
      <dgm:prSet presAssocID="{48157C94-CACE-7049-AA3D-334B4F3EAEBC}" presName="rootText3" presStyleLbl="asst1" presStyleIdx="2" presStyleCnt="3" custScaleX="117259" custScaleY="46031" custLinFactNeighborX="-6601" custLinFactNeighborY="-50191">
        <dgm:presLayoutVars>
          <dgm:chPref val="3"/>
        </dgm:presLayoutVars>
      </dgm:prSet>
      <dgm:spPr/>
    </dgm:pt>
    <dgm:pt modelId="{32D62909-7A13-7646-848A-48D1344B5CE3}" type="pres">
      <dgm:prSet presAssocID="{48157C94-CACE-7049-AA3D-334B4F3EAEBC}" presName="rootConnector3" presStyleLbl="asst1" presStyleIdx="2" presStyleCnt="3"/>
      <dgm:spPr/>
    </dgm:pt>
    <dgm:pt modelId="{7E528531-E2A3-C640-AC90-437034E8A173}" type="pres">
      <dgm:prSet presAssocID="{48157C94-CACE-7049-AA3D-334B4F3EAEBC}" presName="hierChild6" presStyleCnt="0"/>
      <dgm:spPr/>
    </dgm:pt>
    <dgm:pt modelId="{A48C63F0-025A-734B-896B-CFD50D4FAE4D}" type="pres">
      <dgm:prSet presAssocID="{48157C94-CACE-7049-AA3D-334B4F3EAEBC}" presName="hierChild7" presStyleCnt="0"/>
      <dgm:spPr/>
    </dgm:pt>
  </dgm:ptLst>
  <dgm:cxnLst>
    <dgm:cxn modelId="{4FDE8B02-25E0-9542-ABAD-BEDE373872E6}" type="presOf" srcId="{DF0AE784-8399-8B41-B3B8-0E9C41DA530C}" destId="{3290DE49-FC8D-C84C-AA95-B57385ED01C2}" srcOrd="0" destOrd="0" presId="urn:microsoft.com/office/officeart/2005/8/layout/orgChart1"/>
    <dgm:cxn modelId="{E9ACA909-A162-474F-8CA4-3476D3C03C00}" srcId="{B8B28A10-9D4B-5C4D-BB57-7E91268F33EC}" destId="{4C9ACFC3-D575-3143-BB70-251FF3249BC0}" srcOrd="0" destOrd="0" parTransId="{DF0AE784-8399-8B41-B3B8-0E9C41DA530C}" sibTransId="{70914524-7A10-D44B-A552-A3EF51951D8E}"/>
    <dgm:cxn modelId="{8D3DBA0F-8437-B74A-BE5B-ADC2E6C8B135}" srcId="{60B42B61-63A7-054E-BC18-D7DC19C75FD1}" destId="{B8B28A10-9D4B-5C4D-BB57-7E91268F33EC}" srcOrd="0" destOrd="0" parTransId="{64D87582-84F1-0A4B-A0BB-3BDF5B0CF7CF}" sibTransId="{74A697F0-5457-9C4A-8F9A-4FDFD769DB39}"/>
    <dgm:cxn modelId="{3541EC0F-4808-7B4C-B99B-D42D04AB7F0C}" type="presOf" srcId="{60B42B61-63A7-054E-BC18-D7DC19C75FD1}" destId="{C432D538-7FB7-1248-A058-09BE94D09484}" srcOrd="0" destOrd="0" presId="urn:microsoft.com/office/officeart/2005/8/layout/orgChart1"/>
    <dgm:cxn modelId="{7C066416-4499-654B-A2C3-3126824FD0A7}" type="presOf" srcId="{B8B28A10-9D4B-5C4D-BB57-7E91268F33EC}" destId="{6495BC38-B705-A245-9B59-4C01BE4027E5}" srcOrd="1" destOrd="0" presId="urn:microsoft.com/office/officeart/2005/8/layout/orgChart1"/>
    <dgm:cxn modelId="{E5433817-1AA4-7B41-8763-EECD8BED7400}" type="presOf" srcId="{11E88695-4B12-D64C-9BAA-3C827FA2DFDC}" destId="{463A5EB8-A14E-654F-8654-DDC57CA5F73C}" srcOrd="0" destOrd="0" presId="urn:microsoft.com/office/officeart/2005/8/layout/orgChart1"/>
    <dgm:cxn modelId="{A35A721A-0859-7C49-97EE-382466E1A3C6}" type="presOf" srcId="{80A72F55-152C-2247-BF58-95A24EB3121D}" destId="{D7F163D4-C150-EA47-9D29-0FB39622A267}" srcOrd="1" destOrd="0" presId="urn:microsoft.com/office/officeart/2005/8/layout/orgChart1"/>
    <dgm:cxn modelId="{6CC9771F-DD6A-9E4D-AE6A-2DEA2712CDB8}" srcId="{B8B28A10-9D4B-5C4D-BB57-7E91268F33EC}" destId="{65EEA42C-8F39-A14B-B38B-8DACDFD3F57D}" srcOrd="3" destOrd="0" parTransId="{74D5EEF9-ADDF-924F-875F-CF113D70FC95}" sibTransId="{69631FDD-2ABE-614A-96B7-5EDF63EF5758}"/>
    <dgm:cxn modelId="{83FF5521-4905-ED4B-A15E-7B98C6A68558}" srcId="{B8B28A10-9D4B-5C4D-BB57-7E91268F33EC}" destId="{E345555A-27A3-3546-861C-C221091C60ED}" srcOrd="7" destOrd="0" parTransId="{CF6A7CE9-AA12-F345-9919-8D03D199A321}" sibTransId="{6581BB23-C985-A343-8221-3D4E686AC02E}"/>
    <dgm:cxn modelId="{6D77A12B-163C-AB47-BAE0-C39FC1E5B9BA}" type="presOf" srcId="{0BE5056A-E742-414E-886C-B918B95DD493}" destId="{B4313CCD-941B-EA4E-97F9-F941A8735540}" srcOrd="1" destOrd="0" presId="urn:microsoft.com/office/officeart/2005/8/layout/orgChart1"/>
    <dgm:cxn modelId="{EBBF4932-6BDB-404B-B09A-03D764C8DA7B}" type="presOf" srcId="{74D5EEF9-ADDF-924F-875F-CF113D70FC95}" destId="{660312A8-A9E2-F84C-A068-B758DF6628AE}" srcOrd="0" destOrd="0" presId="urn:microsoft.com/office/officeart/2005/8/layout/orgChart1"/>
    <dgm:cxn modelId="{4833FE33-77CB-3B4F-A3DC-4E4F3825967E}" srcId="{B8B28A10-9D4B-5C4D-BB57-7E91268F33EC}" destId="{0BE5056A-E742-414E-886C-B918B95DD493}" srcOrd="2" destOrd="0" parTransId="{AE166377-A44E-EA48-A32D-1D11E9F9BFB6}" sibTransId="{6DDBDE5C-FADA-724D-A921-E8E89CAC7EE0}"/>
    <dgm:cxn modelId="{D2A8AB36-93D2-8840-9CF1-9F40F5A331F3}" type="presOf" srcId="{4C9ACFC3-D575-3143-BB70-251FF3249BC0}" destId="{C693A617-B4BF-104B-9538-E2576C44DE08}" srcOrd="0" destOrd="0" presId="urn:microsoft.com/office/officeart/2005/8/layout/orgChart1"/>
    <dgm:cxn modelId="{2735E43A-2611-B446-8E49-E370AFB01460}" type="presOf" srcId="{6BD85695-6210-3146-98E8-CF1A41929582}" destId="{67D2FF09-E5F0-B746-AF13-1B01D4DE7246}" srcOrd="0" destOrd="0" presId="urn:microsoft.com/office/officeart/2005/8/layout/orgChart1"/>
    <dgm:cxn modelId="{2D8CB763-672B-CC4E-ACC7-EAAF22AB01B2}" srcId="{B8B28A10-9D4B-5C4D-BB57-7E91268F33EC}" destId="{3A20E400-2B04-FD43-9B32-CC337D0BEC85}" srcOrd="1" destOrd="0" parTransId="{F3755DC3-F8DD-2E46-B2DB-94EFB41F50BB}" sibTransId="{5C7269A8-FFF2-C042-B15D-954C57C2F13C}"/>
    <dgm:cxn modelId="{62C61366-BA0B-4C4F-9E07-4DAAE40E34ED}" type="presOf" srcId="{B8B28A10-9D4B-5C4D-BB57-7E91268F33EC}" destId="{948FDD85-A7E0-F843-9D5B-5C5B29A8772B}" srcOrd="0" destOrd="0" presId="urn:microsoft.com/office/officeart/2005/8/layout/orgChart1"/>
    <dgm:cxn modelId="{B0D14946-AF92-A340-AD75-CE1E145B61DB}" type="presOf" srcId="{48157C94-CACE-7049-AA3D-334B4F3EAEBC}" destId="{32D62909-7A13-7646-848A-48D1344B5CE3}" srcOrd="1" destOrd="0" presId="urn:microsoft.com/office/officeart/2005/8/layout/orgChart1"/>
    <dgm:cxn modelId="{FBBDC348-2ED4-0248-BCEC-7EA12C94C5CA}" type="presOf" srcId="{E345555A-27A3-3546-861C-C221091C60ED}" destId="{0E313E92-46D2-3941-8222-8205471B99F4}" srcOrd="0" destOrd="0" presId="urn:microsoft.com/office/officeart/2005/8/layout/orgChart1"/>
    <dgm:cxn modelId="{E2E7014B-15A6-C14D-B96C-8F4648D10F9E}" type="presOf" srcId="{AE166377-A44E-EA48-A32D-1D11E9F9BFB6}" destId="{CEFFB048-756B-FE4D-8A58-8E99D51D9637}" srcOrd="0" destOrd="0" presId="urn:microsoft.com/office/officeart/2005/8/layout/orgChart1"/>
    <dgm:cxn modelId="{FC13064C-4E17-FB42-9B60-AB056E817127}" type="presOf" srcId="{48157C94-CACE-7049-AA3D-334B4F3EAEBC}" destId="{921785D1-7A76-7144-8D5E-53A79FC051FF}" srcOrd="0" destOrd="0" presId="urn:microsoft.com/office/officeart/2005/8/layout/orgChart1"/>
    <dgm:cxn modelId="{42A5514E-D1A7-9A40-9B51-A4E23FF4D08C}" type="presOf" srcId="{E345555A-27A3-3546-861C-C221091C60ED}" destId="{31D3E37A-9F9A-A541-9DE6-366771914F47}" srcOrd="1" destOrd="0" presId="urn:microsoft.com/office/officeart/2005/8/layout/orgChart1"/>
    <dgm:cxn modelId="{F91C307B-0F03-F548-A36A-4BAFA326D8C7}" type="presOf" srcId="{CF6A7CE9-AA12-F345-9919-8D03D199A321}" destId="{1214C555-1B5D-B949-99C9-5BC87DA69B64}" srcOrd="0" destOrd="0" presId="urn:microsoft.com/office/officeart/2005/8/layout/orgChart1"/>
    <dgm:cxn modelId="{B020957D-6852-1B4E-ABE1-416BBC8F88F5}" type="presOf" srcId="{43951047-9598-E84B-83B5-AD47C1C83724}" destId="{E9F5157C-3FFA-DA48-8576-D9C2F3C24C43}" srcOrd="1" destOrd="0" presId="urn:microsoft.com/office/officeart/2005/8/layout/orgChart1"/>
    <dgm:cxn modelId="{1A19DB80-2ADC-DC48-8786-F39C597AC63F}" srcId="{B8B28A10-9D4B-5C4D-BB57-7E91268F33EC}" destId="{43951047-9598-E84B-83B5-AD47C1C83724}" srcOrd="6" destOrd="0" parTransId="{D3081614-3806-B641-BB95-49F6ABD98837}" sibTransId="{0477AEEA-10D6-5D44-B358-812EA2DB69A1}"/>
    <dgm:cxn modelId="{3C495799-750B-C14F-A06F-4F1956AA7961}" type="presOf" srcId="{65EEA42C-8F39-A14B-B38B-8DACDFD3F57D}" destId="{0E633697-4862-3943-B8CC-D76611F99B95}" srcOrd="1" destOrd="0" presId="urn:microsoft.com/office/officeart/2005/8/layout/orgChart1"/>
    <dgm:cxn modelId="{DDF7B399-C539-DC47-A314-94E3BB6B600A}" type="presOf" srcId="{D3081614-3806-B641-BB95-49F6ABD98837}" destId="{028E9CF3-9160-4248-8014-D9735FAF8F75}" srcOrd="0" destOrd="0" presId="urn:microsoft.com/office/officeart/2005/8/layout/orgChart1"/>
    <dgm:cxn modelId="{9A9BE29C-FBCC-C846-820F-B52EFC4472A9}" type="presOf" srcId="{0BE5056A-E742-414E-886C-B918B95DD493}" destId="{44BF6F0B-D03B-8D40-9F20-357A26336713}" srcOrd="0" destOrd="0" presId="urn:microsoft.com/office/officeart/2005/8/layout/orgChart1"/>
    <dgm:cxn modelId="{97A862AF-A307-6B49-9C49-339897915F92}" type="presOf" srcId="{3A20E400-2B04-FD43-9B32-CC337D0BEC85}" destId="{2CA03049-6B97-9C44-B079-B4F478E9C5B4}" srcOrd="1" destOrd="0" presId="urn:microsoft.com/office/officeart/2005/8/layout/orgChart1"/>
    <dgm:cxn modelId="{BEB75DBC-F6D1-D444-8C91-3AAB16358F3A}" type="presOf" srcId="{4C9ACFC3-D575-3143-BB70-251FF3249BC0}" destId="{A349EEC4-AF0F-9442-9BD0-C09125F1E801}" srcOrd="1" destOrd="0" presId="urn:microsoft.com/office/officeart/2005/8/layout/orgChart1"/>
    <dgm:cxn modelId="{2ABD7DCC-C19A-F54A-A673-10F381178CA0}" srcId="{B8B28A10-9D4B-5C4D-BB57-7E91268F33EC}" destId="{48157C94-CACE-7049-AA3D-334B4F3EAEBC}" srcOrd="4" destOrd="0" parTransId="{11E88695-4B12-D64C-9BAA-3C827FA2DFDC}" sibTransId="{C26312E3-D2B6-A44B-8B0F-480A35474BC1}"/>
    <dgm:cxn modelId="{3BCDEDE7-B782-5C4F-8214-9168DA49243D}" type="presOf" srcId="{3A20E400-2B04-FD43-9B32-CC337D0BEC85}" destId="{D8CA3B98-6994-514D-A207-0F56600533BF}" srcOrd="0" destOrd="0" presId="urn:microsoft.com/office/officeart/2005/8/layout/orgChart1"/>
    <dgm:cxn modelId="{D7E825E8-CDEE-D04A-80E9-95A1F13608D7}" type="presOf" srcId="{65EEA42C-8F39-A14B-B38B-8DACDFD3F57D}" destId="{7B89006A-38A2-594A-BBFB-549401C5BCDA}" srcOrd="0" destOrd="0" presId="urn:microsoft.com/office/officeart/2005/8/layout/orgChart1"/>
    <dgm:cxn modelId="{AD847EEA-B599-4B4D-890C-2CD8789AE559}" type="presOf" srcId="{43951047-9598-E84B-83B5-AD47C1C83724}" destId="{82D06021-174F-BD41-866E-B8D7E281718F}" srcOrd="0" destOrd="0" presId="urn:microsoft.com/office/officeart/2005/8/layout/orgChart1"/>
    <dgm:cxn modelId="{4F36ABF5-5716-2342-8B2B-872EA66DC0EC}" type="presOf" srcId="{80A72F55-152C-2247-BF58-95A24EB3121D}" destId="{16A5F73F-73D4-0241-B9EE-23754A6AD3BF}" srcOrd="0" destOrd="0" presId="urn:microsoft.com/office/officeart/2005/8/layout/orgChart1"/>
    <dgm:cxn modelId="{E5D7C6F5-6249-2148-A1AA-14750CF6EBBB}" srcId="{B8B28A10-9D4B-5C4D-BB57-7E91268F33EC}" destId="{80A72F55-152C-2247-BF58-95A24EB3121D}" srcOrd="5" destOrd="0" parTransId="{6BD85695-6210-3146-98E8-CF1A41929582}" sibTransId="{F78D4798-1DF9-A04E-A063-FCB5C64DACBD}"/>
    <dgm:cxn modelId="{F879E4FF-D0C5-624C-A504-C3746A983CF0}" type="presOf" srcId="{F3755DC3-F8DD-2E46-B2DB-94EFB41F50BB}" destId="{7221CCCE-49E8-0849-9308-9C548B33CDC5}" srcOrd="0" destOrd="0" presId="urn:microsoft.com/office/officeart/2005/8/layout/orgChart1"/>
    <dgm:cxn modelId="{B201353B-14E0-E649-82D5-F00EA0C37085}" type="presParOf" srcId="{C432D538-7FB7-1248-A058-09BE94D09484}" destId="{041F874A-083C-A64D-8CEB-91ABAFF96E58}" srcOrd="0" destOrd="0" presId="urn:microsoft.com/office/officeart/2005/8/layout/orgChart1"/>
    <dgm:cxn modelId="{3EE749B4-01A1-1E44-9989-A25404EB11DA}" type="presParOf" srcId="{041F874A-083C-A64D-8CEB-91ABAFF96E58}" destId="{FA19F53F-7907-1E4A-B443-30AAFF699263}" srcOrd="0" destOrd="0" presId="urn:microsoft.com/office/officeart/2005/8/layout/orgChart1"/>
    <dgm:cxn modelId="{6A801DA7-0910-214E-AF2E-BC0B99DDCD09}" type="presParOf" srcId="{FA19F53F-7907-1E4A-B443-30AAFF699263}" destId="{948FDD85-A7E0-F843-9D5B-5C5B29A8772B}" srcOrd="0" destOrd="0" presId="urn:microsoft.com/office/officeart/2005/8/layout/orgChart1"/>
    <dgm:cxn modelId="{F077CF8E-A76D-1349-B253-A756D43A82C3}" type="presParOf" srcId="{FA19F53F-7907-1E4A-B443-30AAFF699263}" destId="{6495BC38-B705-A245-9B59-4C01BE4027E5}" srcOrd="1" destOrd="0" presId="urn:microsoft.com/office/officeart/2005/8/layout/orgChart1"/>
    <dgm:cxn modelId="{2D8B9F04-D966-ED4B-AC1B-094CF86872A5}" type="presParOf" srcId="{041F874A-083C-A64D-8CEB-91ABAFF96E58}" destId="{F548D526-82A3-D045-8CF9-8D3042B8CC61}" srcOrd="1" destOrd="0" presId="urn:microsoft.com/office/officeart/2005/8/layout/orgChart1"/>
    <dgm:cxn modelId="{5075AEC0-D814-004E-B6CE-198D3C520302}" type="presParOf" srcId="{F548D526-82A3-D045-8CF9-8D3042B8CC61}" destId="{3290DE49-FC8D-C84C-AA95-B57385ED01C2}" srcOrd="0" destOrd="0" presId="urn:microsoft.com/office/officeart/2005/8/layout/orgChart1"/>
    <dgm:cxn modelId="{1F985805-D133-B64C-B115-3DCEC928F079}" type="presParOf" srcId="{F548D526-82A3-D045-8CF9-8D3042B8CC61}" destId="{181FEA52-DF6E-AE4F-B6D7-E79CA54ED818}" srcOrd="1" destOrd="0" presId="urn:microsoft.com/office/officeart/2005/8/layout/orgChart1"/>
    <dgm:cxn modelId="{CAABE964-79C4-324B-8170-B1B3DB42509D}" type="presParOf" srcId="{181FEA52-DF6E-AE4F-B6D7-E79CA54ED818}" destId="{66075A80-81FF-AC4D-AB91-7AC53974624F}" srcOrd="0" destOrd="0" presId="urn:microsoft.com/office/officeart/2005/8/layout/orgChart1"/>
    <dgm:cxn modelId="{BA6752D9-D58D-AB4D-88BA-85EA61DA68E0}" type="presParOf" srcId="{66075A80-81FF-AC4D-AB91-7AC53974624F}" destId="{C693A617-B4BF-104B-9538-E2576C44DE08}" srcOrd="0" destOrd="0" presId="urn:microsoft.com/office/officeart/2005/8/layout/orgChart1"/>
    <dgm:cxn modelId="{826647C0-F3A9-804F-AEAB-1DBD863406E2}" type="presParOf" srcId="{66075A80-81FF-AC4D-AB91-7AC53974624F}" destId="{A349EEC4-AF0F-9442-9BD0-C09125F1E801}" srcOrd="1" destOrd="0" presId="urn:microsoft.com/office/officeart/2005/8/layout/orgChart1"/>
    <dgm:cxn modelId="{B794F899-A2AD-814B-BF66-34EBA29EE227}" type="presParOf" srcId="{181FEA52-DF6E-AE4F-B6D7-E79CA54ED818}" destId="{655E4832-AC2B-1E48-82B5-B5FD81E92A11}" srcOrd="1" destOrd="0" presId="urn:microsoft.com/office/officeart/2005/8/layout/orgChart1"/>
    <dgm:cxn modelId="{8A1EF8A5-DB1A-8746-A132-E6EEF2995C55}" type="presParOf" srcId="{181FEA52-DF6E-AE4F-B6D7-E79CA54ED818}" destId="{C10C75F1-EBDF-D74B-9CE3-B7EE31383834}" srcOrd="2" destOrd="0" presId="urn:microsoft.com/office/officeart/2005/8/layout/orgChart1"/>
    <dgm:cxn modelId="{418925F3-A563-BE43-B620-62148C8A40C3}" type="presParOf" srcId="{F548D526-82A3-D045-8CF9-8D3042B8CC61}" destId="{660312A8-A9E2-F84C-A068-B758DF6628AE}" srcOrd="2" destOrd="0" presId="urn:microsoft.com/office/officeart/2005/8/layout/orgChart1"/>
    <dgm:cxn modelId="{1E5CC852-ABC1-FE47-A044-BE8547B2E5AD}" type="presParOf" srcId="{F548D526-82A3-D045-8CF9-8D3042B8CC61}" destId="{4FA5BDBD-0CEB-8B42-8882-012C90C84EE9}" srcOrd="3" destOrd="0" presId="urn:microsoft.com/office/officeart/2005/8/layout/orgChart1"/>
    <dgm:cxn modelId="{D01376A6-CBEF-F847-A955-A2475AABC005}" type="presParOf" srcId="{4FA5BDBD-0CEB-8B42-8882-012C90C84EE9}" destId="{5911C616-2D54-954C-9886-6A93288FFA21}" srcOrd="0" destOrd="0" presId="urn:microsoft.com/office/officeart/2005/8/layout/orgChart1"/>
    <dgm:cxn modelId="{A1058D31-96D5-7946-8D42-AA70F27F6A85}" type="presParOf" srcId="{5911C616-2D54-954C-9886-6A93288FFA21}" destId="{7B89006A-38A2-594A-BBFB-549401C5BCDA}" srcOrd="0" destOrd="0" presId="urn:microsoft.com/office/officeart/2005/8/layout/orgChart1"/>
    <dgm:cxn modelId="{2ECD3C7A-F9D0-CF46-BB54-82BCB036CF03}" type="presParOf" srcId="{5911C616-2D54-954C-9886-6A93288FFA21}" destId="{0E633697-4862-3943-B8CC-D76611F99B95}" srcOrd="1" destOrd="0" presId="urn:microsoft.com/office/officeart/2005/8/layout/orgChart1"/>
    <dgm:cxn modelId="{9D29B490-57BD-D044-82E4-4E68125722AA}" type="presParOf" srcId="{4FA5BDBD-0CEB-8B42-8882-012C90C84EE9}" destId="{EDF349A2-4FC7-5D4C-962B-3BAE1709E11F}" srcOrd="1" destOrd="0" presId="urn:microsoft.com/office/officeart/2005/8/layout/orgChart1"/>
    <dgm:cxn modelId="{9D80B24C-DBFD-544B-9FA7-9A4D489E9B03}" type="presParOf" srcId="{4FA5BDBD-0CEB-8B42-8882-012C90C84EE9}" destId="{16DD083C-DE8C-C44F-8EDB-519F8AA4EF65}" srcOrd="2" destOrd="0" presId="urn:microsoft.com/office/officeart/2005/8/layout/orgChart1"/>
    <dgm:cxn modelId="{007212EF-6717-B64F-9141-542310B8CF97}" type="presParOf" srcId="{F548D526-82A3-D045-8CF9-8D3042B8CC61}" destId="{67D2FF09-E5F0-B746-AF13-1B01D4DE7246}" srcOrd="4" destOrd="0" presId="urn:microsoft.com/office/officeart/2005/8/layout/orgChart1"/>
    <dgm:cxn modelId="{A93B494F-D8CB-7E4F-9D37-76944EFFA78E}" type="presParOf" srcId="{F548D526-82A3-D045-8CF9-8D3042B8CC61}" destId="{554ADFA3-3593-A947-9116-4F61E177533D}" srcOrd="5" destOrd="0" presId="urn:microsoft.com/office/officeart/2005/8/layout/orgChart1"/>
    <dgm:cxn modelId="{B4F7B1E5-7AAE-574F-8151-6EC337B1109D}" type="presParOf" srcId="{554ADFA3-3593-A947-9116-4F61E177533D}" destId="{CE346724-DBEA-A940-BEFF-3B1EE705F186}" srcOrd="0" destOrd="0" presId="urn:microsoft.com/office/officeart/2005/8/layout/orgChart1"/>
    <dgm:cxn modelId="{5054CECE-DD6A-EC46-B73B-7FCF4E5FFCD3}" type="presParOf" srcId="{CE346724-DBEA-A940-BEFF-3B1EE705F186}" destId="{16A5F73F-73D4-0241-B9EE-23754A6AD3BF}" srcOrd="0" destOrd="0" presId="urn:microsoft.com/office/officeart/2005/8/layout/orgChart1"/>
    <dgm:cxn modelId="{F46F96D3-1BCC-2348-82E6-894D20A0DA57}" type="presParOf" srcId="{CE346724-DBEA-A940-BEFF-3B1EE705F186}" destId="{D7F163D4-C150-EA47-9D29-0FB39622A267}" srcOrd="1" destOrd="0" presId="urn:microsoft.com/office/officeart/2005/8/layout/orgChart1"/>
    <dgm:cxn modelId="{D69722DA-0372-BB48-A4C2-A236405D5654}" type="presParOf" srcId="{554ADFA3-3593-A947-9116-4F61E177533D}" destId="{8E466D40-5B85-F94E-83A8-85AEA76D1F41}" srcOrd="1" destOrd="0" presId="urn:microsoft.com/office/officeart/2005/8/layout/orgChart1"/>
    <dgm:cxn modelId="{B9D27040-6589-ED4B-8A7D-8D263BD7381C}" type="presParOf" srcId="{554ADFA3-3593-A947-9116-4F61E177533D}" destId="{8D6C2BFF-9E9E-C548-A987-36031AC4A1A8}" srcOrd="2" destOrd="0" presId="urn:microsoft.com/office/officeart/2005/8/layout/orgChart1"/>
    <dgm:cxn modelId="{D561ACE4-869A-0842-A368-89A92B2B7D21}" type="presParOf" srcId="{F548D526-82A3-D045-8CF9-8D3042B8CC61}" destId="{028E9CF3-9160-4248-8014-D9735FAF8F75}" srcOrd="6" destOrd="0" presId="urn:microsoft.com/office/officeart/2005/8/layout/orgChart1"/>
    <dgm:cxn modelId="{50620265-6ECA-5641-A952-D405F5CC9495}" type="presParOf" srcId="{F548D526-82A3-D045-8CF9-8D3042B8CC61}" destId="{ABC4274D-1F70-BE4E-8C19-4B4FE65C2118}" srcOrd="7" destOrd="0" presId="urn:microsoft.com/office/officeart/2005/8/layout/orgChart1"/>
    <dgm:cxn modelId="{129740ED-B199-F249-8F62-378DC4376F56}" type="presParOf" srcId="{ABC4274D-1F70-BE4E-8C19-4B4FE65C2118}" destId="{2E5F6907-F04D-FA4D-813C-4B2B80B2822B}" srcOrd="0" destOrd="0" presId="urn:microsoft.com/office/officeart/2005/8/layout/orgChart1"/>
    <dgm:cxn modelId="{B923A74B-EC3C-214C-8DA2-11FA52E9E429}" type="presParOf" srcId="{2E5F6907-F04D-FA4D-813C-4B2B80B2822B}" destId="{82D06021-174F-BD41-866E-B8D7E281718F}" srcOrd="0" destOrd="0" presId="urn:microsoft.com/office/officeart/2005/8/layout/orgChart1"/>
    <dgm:cxn modelId="{3EAE0219-B102-1E44-9F05-99A54CAE5201}" type="presParOf" srcId="{2E5F6907-F04D-FA4D-813C-4B2B80B2822B}" destId="{E9F5157C-3FFA-DA48-8576-D9C2F3C24C43}" srcOrd="1" destOrd="0" presId="urn:microsoft.com/office/officeart/2005/8/layout/orgChart1"/>
    <dgm:cxn modelId="{3DB74E3C-75F2-6C43-9834-327DF2916B3E}" type="presParOf" srcId="{ABC4274D-1F70-BE4E-8C19-4B4FE65C2118}" destId="{3D716123-2B45-9D48-8D9A-72954CEB65D8}" srcOrd="1" destOrd="0" presId="urn:microsoft.com/office/officeart/2005/8/layout/orgChart1"/>
    <dgm:cxn modelId="{AE6DD464-6A7F-854B-AED6-881FBE2F8888}" type="presParOf" srcId="{ABC4274D-1F70-BE4E-8C19-4B4FE65C2118}" destId="{BC15B277-ABAE-CC44-8447-73A07DE220BD}" srcOrd="2" destOrd="0" presId="urn:microsoft.com/office/officeart/2005/8/layout/orgChart1"/>
    <dgm:cxn modelId="{5B869635-F1D8-F745-A911-BBD93F04D15C}" type="presParOf" srcId="{F548D526-82A3-D045-8CF9-8D3042B8CC61}" destId="{1214C555-1B5D-B949-99C9-5BC87DA69B64}" srcOrd="8" destOrd="0" presId="urn:microsoft.com/office/officeart/2005/8/layout/orgChart1"/>
    <dgm:cxn modelId="{3DDC410C-A50B-F34D-8B70-20A66077FE60}" type="presParOf" srcId="{F548D526-82A3-D045-8CF9-8D3042B8CC61}" destId="{BFDDA308-804E-1A4C-B84A-F714DF12DE04}" srcOrd="9" destOrd="0" presId="urn:microsoft.com/office/officeart/2005/8/layout/orgChart1"/>
    <dgm:cxn modelId="{4688C955-B6C0-C341-8071-C7CC232C9946}" type="presParOf" srcId="{BFDDA308-804E-1A4C-B84A-F714DF12DE04}" destId="{36312D96-BBC9-8944-966F-81C5DB64C862}" srcOrd="0" destOrd="0" presId="urn:microsoft.com/office/officeart/2005/8/layout/orgChart1"/>
    <dgm:cxn modelId="{25BC1D6C-21BA-4D4E-89C2-24D2CD6A078F}" type="presParOf" srcId="{36312D96-BBC9-8944-966F-81C5DB64C862}" destId="{0E313E92-46D2-3941-8222-8205471B99F4}" srcOrd="0" destOrd="0" presId="urn:microsoft.com/office/officeart/2005/8/layout/orgChart1"/>
    <dgm:cxn modelId="{7A000DCD-2328-D949-A65E-A3D1382F611D}" type="presParOf" srcId="{36312D96-BBC9-8944-966F-81C5DB64C862}" destId="{31D3E37A-9F9A-A541-9DE6-366771914F47}" srcOrd="1" destOrd="0" presId="urn:microsoft.com/office/officeart/2005/8/layout/orgChart1"/>
    <dgm:cxn modelId="{C95EAF1B-A1B5-4E40-A126-458DF182A26B}" type="presParOf" srcId="{BFDDA308-804E-1A4C-B84A-F714DF12DE04}" destId="{9CFC1474-E615-ED4A-8FE2-7378D76CCCE5}" srcOrd="1" destOrd="0" presId="urn:microsoft.com/office/officeart/2005/8/layout/orgChart1"/>
    <dgm:cxn modelId="{C782013F-E807-804F-9104-5C35970A6469}" type="presParOf" srcId="{BFDDA308-804E-1A4C-B84A-F714DF12DE04}" destId="{7307CAF6-E7CE-A94E-8765-3FDD77455FBF}" srcOrd="2" destOrd="0" presId="urn:microsoft.com/office/officeart/2005/8/layout/orgChart1"/>
    <dgm:cxn modelId="{64884AF1-6B8D-E244-93DD-E35903EA6EAB}" type="presParOf" srcId="{041F874A-083C-A64D-8CEB-91ABAFF96E58}" destId="{AB7EE0FC-F5B1-0645-B8A4-67282BC2E9C6}" srcOrd="2" destOrd="0" presId="urn:microsoft.com/office/officeart/2005/8/layout/orgChart1"/>
    <dgm:cxn modelId="{406497C8-6BA2-EF4E-A9D4-1DBC9138D750}" type="presParOf" srcId="{AB7EE0FC-F5B1-0645-B8A4-67282BC2E9C6}" destId="{7221CCCE-49E8-0849-9308-9C548B33CDC5}" srcOrd="0" destOrd="0" presId="urn:microsoft.com/office/officeart/2005/8/layout/orgChart1"/>
    <dgm:cxn modelId="{A3EA00C9-7E18-3D48-8836-E73965EA30D4}" type="presParOf" srcId="{AB7EE0FC-F5B1-0645-B8A4-67282BC2E9C6}" destId="{FDC465D2-DA73-9245-92C8-CF7A1B839673}" srcOrd="1" destOrd="0" presId="urn:microsoft.com/office/officeart/2005/8/layout/orgChart1"/>
    <dgm:cxn modelId="{FB1C8FF2-A84D-5C42-B023-BCA8505C8159}" type="presParOf" srcId="{FDC465D2-DA73-9245-92C8-CF7A1B839673}" destId="{4BFCBA6D-5DE4-814D-86FC-233CC06F1FB7}" srcOrd="0" destOrd="0" presId="urn:microsoft.com/office/officeart/2005/8/layout/orgChart1"/>
    <dgm:cxn modelId="{5F033FA6-E734-A147-82A1-86B77D9D1FD3}" type="presParOf" srcId="{4BFCBA6D-5DE4-814D-86FC-233CC06F1FB7}" destId="{D8CA3B98-6994-514D-A207-0F56600533BF}" srcOrd="0" destOrd="0" presId="urn:microsoft.com/office/officeart/2005/8/layout/orgChart1"/>
    <dgm:cxn modelId="{C61DC637-C7CE-F845-838B-927BBADD23AB}" type="presParOf" srcId="{4BFCBA6D-5DE4-814D-86FC-233CC06F1FB7}" destId="{2CA03049-6B97-9C44-B079-B4F478E9C5B4}" srcOrd="1" destOrd="0" presId="urn:microsoft.com/office/officeart/2005/8/layout/orgChart1"/>
    <dgm:cxn modelId="{04E13D31-5EFC-6A4E-AB58-AF0A737C81D1}" type="presParOf" srcId="{FDC465D2-DA73-9245-92C8-CF7A1B839673}" destId="{EB46E0D2-7CB5-8A40-ABBB-DB3087A9371D}" srcOrd="1" destOrd="0" presId="urn:microsoft.com/office/officeart/2005/8/layout/orgChart1"/>
    <dgm:cxn modelId="{52E82177-63C1-C24D-A850-67DF772C76E8}" type="presParOf" srcId="{FDC465D2-DA73-9245-92C8-CF7A1B839673}" destId="{848487E6-2CF2-5248-B9BD-902D650C76A1}" srcOrd="2" destOrd="0" presId="urn:microsoft.com/office/officeart/2005/8/layout/orgChart1"/>
    <dgm:cxn modelId="{5D63EA33-9C42-204A-A8F6-E8134F7B812D}" type="presParOf" srcId="{AB7EE0FC-F5B1-0645-B8A4-67282BC2E9C6}" destId="{CEFFB048-756B-FE4D-8A58-8E99D51D9637}" srcOrd="2" destOrd="0" presId="urn:microsoft.com/office/officeart/2005/8/layout/orgChart1"/>
    <dgm:cxn modelId="{20BC7722-C315-BE46-BB61-8CD65E36B47D}" type="presParOf" srcId="{AB7EE0FC-F5B1-0645-B8A4-67282BC2E9C6}" destId="{EB67C543-46A8-4D42-A956-7DFD6D78CAB5}" srcOrd="3" destOrd="0" presId="urn:microsoft.com/office/officeart/2005/8/layout/orgChart1"/>
    <dgm:cxn modelId="{85D429E4-0F41-034E-A142-D0C19A1CAC8D}" type="presParOf" srcId="{EB67C543-46A8-4D42-A956-7DFD6D78CAB5}" destId="{E46EDC96-7742-A64C-B262-E64EDC006D00}" srcOrd="0" destOrd="0" presId="urn:microsoft.com/office/officeart/2005/8/layout/orgChart1"/>
    <dgm:cxn modelId="{FD5F328F-0772-8046-B204-28C3242C4F52}" type="presParOf" srcId="{E46EDC96-7742-A64C-B262-E64EDC006D00}" destId="{44BF6F0B-D03B-8D40-9F20-357A26336713}" srcOrd="0" destOrd="0" presId="urn:microsoft.com/office/officeart/2005/8/layout/orgChart1"/>
    <dgm:cxn modelId="{A241BA2D-76B9-AE48-83B5-45453E0B51D6}" type="presParOf" srcId="{E46EDC96-7742-A64C-B262-E64EDC006D00}" destId="{B4313CCD-941B-EA4E-97F9-F941A8735540}" srcOrd="1" destOrd="0" presId="urn:microsoft.com/office/officeart/2005/8/layout/orgChart1"/>
    <dgm:cxn modelId="{989D1D95-1CDC-7D49-A64D-4B279AF23A84}" type="presParOf" srcId="{EB67C543-46A8-4D42-A956-7DFD6D78CAB5}" destId="{FADA5FC0-3EE3-E149-8FA3-CB720ECBAA3D}" srcOrd="1" destOrd="0" presId="urn:microsoft.com/office/officeart/2005/8/layout/orgChart1"/>
    <dgm:cxn modelId="{AC73B612-62B2-E04F-9C34-8B7BE1EC35EB}" type="presParOf" srcId="{EB67C543-46A8-4D42-A956-7DFD6D78CAB5}" destId="{C08D72AC-758E-A247-B2D8-9F7F447E667D}" srcOrd="2" destOrd="0" presId="urn:microsoft.com/office/officeart/2005/8/layout/orgChart1"/>
    <dgm:cxn modelId="{5CCAF0A2-C813-0B41-858E-2033A6FBD072}" type="presParOf" srcId="{AB7EE0FC-F5B1-0645-B8A4-67282BC2E9C6}" destId="{463A5EB8-A14E-654F-8654-DDC57CA5F73C}" srcOrd="4" destOrd="0" presId="urn:microsoft.com/office/officeart/2005/8/layout/orgChart1"/>
    <dgm:cxn modelId="{159008B3-0491-F047-BC1A-C89290C8364F}" type="presParOf" srcId="{AB7EE0FC-F5B1-0645-B8A4-67282BC2E9C6}" destId="{5491C3E2-9639-DA4B-8D2A-C66C073BCB76}" srcOrd="5" destOrd="0" presId="urn:microsoft.com/office/officeart/2005/8/layout/orgChart1"/>
    <dgm:cxn modelId="{8C45499D-4928-7C46-9936-9647D96538A2}" type="presParOf" srcId="{5491C3E2-9639-DA4B-8D2A-C66C073BCB76}" destId="{F25EDDA0-1FB4-2341-8B3B-9169C774E186}" srcOrd="0" destOrd="0" presId="urn:microsoft.com/office/officeart/2005/8/layout/orgChart1"/>
    <dgm:cxn modelId="{17C28D71-3F77-124E-B135-3A9AF26A4B4D}" type="presParOf" srcId="{F25EDDA0-1FB4-2341-8B3B-9169C774E186}" destId="{921785D1-7A76-7144-8D5E-53A79FC051FF}" srcOrd="0" destOrd="0" presId="urn:microsoft.com/office/officeart/2005/8/layout/orgChart1"/>
    <dgm:cxn modelId="{FB98F88B-AA60-944C-B533-0AA8B8396219}" type="presParOf" srcId="{F25EDDA0-1FB4-2341-8B3B-9169C774E186}" destId="{32D62909-7A13-7646-848A-48D1344B5CE3}" srcOrd="1" destOrd="0" presId="urn:microsoft.com/office/officeart/2005/8/layout/orgChart1"/>
    <dgm:cxn modelId="{FBFAE6CD-33D4-3745-8878-D1753CD12621}" type="presParOf" srcId="{5491C3E2-9639-DA4B-8D2A-C66C073BCB76}" destId="{7E528531-E2A3-C640-AC90-437034E8A173}" srcOrd="1" destOrd="0" presId="urn:microsoft.com/office/officeart/2005/8/layout/orgChart1"/>
    <dgm:cxn modelId="{757048A5-50ED-A04C-AAB5-124B3FEC46DE}" type="presParOf" srcId="{5491C3E2-9639-DA4B-8D2A-C66C073BCB76}" destId="{A48C63F0-025A-734B-896B-CFD50D4FAE4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3A5EB8-A14E-654F-8654-DDC57CA5F73C}">
      <dsp:nvSpPr>
        <dsp:cNvPr id="0" name=""/>
        <dsp:cNvSpPr/>
      </dsp:nvSpPr>
      <dsp:spPr>
        <a:xfrm>
          <a:off x="3873857" y="647215"/>
          <a:ext cx="240942" cy="1294876"/>
        </a:xfrm>
        <a:custGeom>
          <a:avLst/>
          <a:gdLst/>
          <a:ahLst/>
          <a:cxnLst/>
          <a:rect l="0" t="0" r="0" b="0"/>
          <a:pathLst>
            <a:path>
              <a:moveTo>
                <a:pt x="240942" y="0"/>
              </a:moveTo>
              <a:lnTo>
                <a:pt x="240942" y="1294876"/>
              </a:lnTo>
              <a:lnTo>
                <a:pt x="0" y="1294876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FB048-756B-FE4D-8A58-8E99D51D9637}">
      <dsp:nvSpPr>
        <dsp:cNvPr id="0" name=""/>
        <dsp:cNvSpPr/>
      </dsp:nvSpPr>
      <dsp:spPr>
        <a:xfrm>
          <a:off x="4114800" y="647215"/>
          <a:ext cx="147938" cy="2529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2904"/>
              </a:lnTo>
              <a:lnTo>
                <a:pt x="147938" y="252904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1CCCE-49E8-0849-9308-9C548B33CDC5}">
      <dsp:nvSpPr>
        <dsp:cNvPr id="0" name=""/>
        <dsp:cNvSpPr/>
      </dsp:nvSpPr>
      <dsp:spPr>
        <a:xfrm>
          <a:off x="3650174" y="647215"/>
          <a:ext cx="464625" cy="484808"/>
        </a:xfrm>
        <a:custGeom>
          <a:avLst/>
          <a:gdLst/>
          <a:ahLst/>
          <a:cxnLst/>
          <a:rect l="0" t="0" r="0" b="0"/>
          <a:pathLst>
            <a:path>
              <a:moveTo>
                <a:pt x="464625" y="0"/>
              </a:moveTo>
              <a:lnTo>
                <a:pt x="464625" y="484808"/>
              </a:lnTo>
              <a:lnTo>
                <a:pt x="0" y="484808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14C555-1B5D-B949-99C9-5BC87DA69B64}">
      <dsp:nvSpPr>
        <dsp:cNvPr id="0" name=""/>
        <dsp:cNvSpPr/>
      </dsp:nvSpPr>
      <dsp:spPr>
        <a:xfrm>
          <a:off x="4114800" y="647215"/>
          <a:ext cx="3409628" cy="2296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629"/>
              </a:lnTo>
              <a:lnTo>
                <a:pt x="3409628" y="2148629"/>
              </a:lnTo>
              <a:lnTo>
                <a:pt x="3409628" y="2296567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8E9CF3-9160-4248-8014-D9735FAF8F75}">
      <dsp:nvSpPr>
        <dsp:cNvPr id="0" name=""/>
        <dsp:cNvSpPr/>
      </dsp:nvSpPr>
      <dsp:spPr>
        <a:xfrm>
          <a:off x="4114800" y="647215"/>
          <a:ext cx="1704814" cy="2296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48629"/>
              </a:lnTo>
              <a:lnTo>
                <a:pt x="1704814" y="2148629"/>
              </a:lnTo>
              <a:lnTo>
                <a:pt x="1704814" y="2296567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D2FF09-E5F0-B746-AF13-1B01D4DE7246}">
      <dsp:nvSpPr>
        <dsp:cNvPr id="0" name=""/>
        <dsp:cNvSpPr/>
      </dsp:nvSpPr>
      <dsp:spPr>
        <a:xfrm>
          <a:off x="4069080" y="647215"/>
          <a:ext cx="91440" cy="229656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96567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0312A8-A9E2-F84C-A068-B758DF6628AE}">
      <dsp:nvSpPr>
        <dsp:cNvPr id="0" name=""/>
        <dsp:cNvSpPr/>
      </dsp:nvSpPr>
      <dsp:spPr>
        <a:xfrm>
          <a:off x="2409985" y="647215"/>
          <a:ext cx="1704814" cy="2296567"/>
        </a:xfrm>
        <a:custGeom>
          <a:avLst/>
          <a:gdLst/>
          <a:ahLst/>
          <a:cxnLst/>
          <a:rect l="0" t="0" r="0" b="0"/>
          <a:pathLst>
            <a:path>
              <a:moveTo>
                <a:pt x="1704814" y="0"/>
              </a:moveTo>
              <a:lnTo>
                <a:pt x="1704814" y="2148629"/>
              </a:lnTo>
              <a:lnTo>
                <a:pt x="0" y="2148629"/>
              </a:lnTo>
              <a:lnTo>
                <a:pt x="0" y="2296567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0DE49-FC8D-C84C-AA95-B57385ED01C2}">
      <dsp:nvSpPr>
        <dsp:cNvPr id="0" name=""/>
        <dsp:cNvSpPr/>
      </dsp:nvSpPr>
      <dsp:spPr>
        <a:xfrm>
          <a:off x="705171" y="647215"/>
          <a:ext cx="3409628" cy="2296567"/>
        </a:xfrm>
        <a:custGeom>
          <a:avLst/>
          <a:gdLst/>
          <a:ahLst/>
          <a:cxnLst/>
          <a:rect l="0" t="0" r="0" b="0"/>
          <a:pathLst>
            <a:path>
              <a:moveTo>
                <a:pt x="3409628" y="0"/>
              </a:moveTo>
              <a:lnTo>
                <a:pt x="3409628" y="2148629"/>
              </a:lnTo>
              <a:lnTo>
                <a:pt x="0" y="2148629"/>
              </a:lnTo>
              <a:lnTo>
                <a:pt x="0" y="2296567"/>
              </a:lnTo>
            </a:path>
          </a:pathLst>
        </a:custGeom>
        <a:noFill/>
        <a:ln w="9525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8FDD85-A7E0-F843-9D5B-5C5B29A8772B}">
      <dsp:nvSpPr>
        <dsp:cNvPr id="0" name=""/>
        <dsp:cNvSpPr/>
      </dsp:nvSpPr>
      <dsp:spPr>
        <a:xfrm>
          <a:off x="3410331" y="275784"/>
          <a:ext cx="1408937" cy="371431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400" kern="1200" dirty="0"/>
            <a:t>Årsmøtet</a:t>
          </a:r>
        </a:p>
      </dsp:txBody>
      <dsp:txXfrm>
        <a:off x="3410331" y="275784"/>
        <a:ext cx="1408937" cy="371431"/>
      </dsp:txXfrm>
    </dsp:sp>
    <dsp:sp modelId="{C693A617-B4BF-104B-9538-E2576C44DE08}">
      <dsp:nvSpPr>
        <dsp:cNvPr id="0" name=""/>
        <dsp:cNvSpPr/>
      </dsp:nvSpPr>
      <dsp:spPr>
        <a:xfrm>
          <a:off x="703" y="2943783"/>
          <a:ext cx="1408937" cy="70446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Sportsligutvalg</a:t>
          </a:r>
          <a:endParaRPr lang="nb-NO" sz="1600" kern="1200" dirty="0"/>
        </a:p>
      </dsp:txBody>
      <dsp:txXfrm>
        <a:off x="703" y="2943783"/>
        <a:ext cx="1408937" cy="704468"/>
      </dsp:txXfrm>
    </dsp:sp>
    <dsp:sp modelId="{7B89006A-38A2-594A-BBFB-549401C5BCDA}">
      <dsp:nvSpPr>
        <dsp:cNvPr id="0" name=""/>
        <dsp:cNvSpPr/>
      </dsp:nvSpPr>
      <dsp:spPr>
        <a:xfrm>
          <a:off x="1705517" y="2943783"/>
          <a:ext cx="1408937" cy="70446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Dugnad</a:t>
          </a:r>
          <a:endParaRPr lang="nb-NO" sz="1600" kern="1200" dirty="0"/>
        </a:p>
      </dsp:txBody>
      <dsp:txXfrm>
        <a:off x="1705517" y="2943783"/>
        <a:ext cx="1408937" cy="704468"/>
      </dsp:txXfrm>
    </dsp:sp>
    <dsp:sp modelId="{16A5F73F-73D4-0241-B9EE-23754A6AD3BF}">
      <dsp:nvSpPr>
        <dsp:cNvPr id="0" name=""/>
        <dsp:cNvSpPr/>
      </dsp:nvSpPr>
      <dsp:spPr>
        <a:xfrm>
          <a:off x="3410331" y="2943783"/>
          <a:ext cx="1408937" cy="70446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Banedrift</a:t>
          </a:r>
        </a:p>
      </dsp:txBody>
      <dsp:txXfrm>
        <a:off x="3410331" y="2943783"/>
        <a:ext cx="1408937" cy="704468"/>
      </dsp:txXfrm>
    </dsp:sp>
    <dsp:sp modelId="{82D06021-174F-BD41-866E-B8D7E281718F}">
      <dsp:nvSpPr>
        <dsp:cNvPr id="0" name=""/>
        <dsp:cNvSpPr/>
      </dsp:nvSpPr>
      <dsp:spPr>
        <a:xfrm>
          <a:off x="5115145" y="2943783"/>
          <a:ext cx="1408937" cy="70446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Marked</a:t>
          </a:r>
          <a:endParaRPr lang="nb-NO" sz="1600" kern="1200" dirty="0"/>
        </a:p>
      </dsp:txBody>
      <dsp:txXfrm>
        <a:off x="5115145" y="2943783"/>
        <a:ext cx="1408937" cy="704468"/>
      </dsp:txXfrm>
    </dsp:sp>
    <dsp:sp modelId="{0E313E92-46D2-3941-8222-8205471B99F4}">
      <dsp:nvSpPr>
        <dsp:cNvPr id="0" name=""/>
        <dsp:cNvSpPr/>
      </dsp:nvSpPr>
      <dsp:spPr>
        <a:xfrm>
          <a:off x="6819959" y="2943783"/>
          <a:ext cx="1408937" cy="704468"/>
        </a:xfrm>
        <a:prstGeom prst="rect">
          <a:avLst/>
        </a:prstGeom>
        <a:gradFill rotWithShape="0">
          <a:gsLst>
            <a:gs pos="0">
              <a:schemeClr val="accent3">
                <a:tint val="99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tint val="99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Arrangement</a:t>
          </a:r>
        </a:p>
      </dsp:txBody>
      <dsp:txXfrm>
        <a:off x="6819959" y="2943783"/>
        <a:ext cx="1408937" cy="704468"/>
      </dsp:txXfrm>
    </dsp:sp>
    <dsp:sp modelId="{D8CA3B98-6994-514D-A207-0F56600533BF}">
      <dsp:nvSpPr>
        <dsp:cNvPr id="0" name=""/>
        <dsp:cNvSpPr/>
      </dsp:nvSpPr>
      <dsp:spPr>
        <a:xfrm>
          <a:off x="2241237" y="967361"/>
          <a:ext cx="1408937" cy="329324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Styret</a:t>
          </a:r>
          <a:endParaRPr lang="nb-NO" sz="1800" kern="1200" dirty="0"/>
        </a:p>
      </dsp:txBody>
      <dsp:txXfrm>
        <a:off x="2241237" y="967361"/>
        <a:ext cx="1408937" cy="329324"/>
      </dsp:txXfrm>
    </dsp:sp>
    <dsp:sp modelId="{44BF6F0B-D03B-8D40-9F20-357A26336713}">
      <dsp:nvSpPr>
        <dsp:cNvPr id="0" name=""/>
        <dsp:cNvSpPr/>
      </dsp:nvSpPr>
      <dsp:spPr>
        <a:xfrm>
          <a:off x="4262738" y="750438"/>
          <a:ext cx="1408937" cy="299363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Valgkomitè</a:t>
          </a:r>
          <a:endParaRPr lang="nb-NO" sz="1800" kern="1200" dirty="0"/>
        </a:p>
      </dsp:txBody>
      <dsp:txXfrm>
        <a:off x="4262738" y="750438"/>
        <a:ext cx="1408937" cy="299363"/>
      </dsp:txXfrm>
    </dsp:sp>
    <dsp:sp modelId="{921785D1-7A76-7144-8D5E-53A79FC051FF}">
      <dsp:nvSpPr>
        <dsp:cNvPr id="0" name=""/>
        <dsp:cNvSpPr/>
      </dsp:nvSpPr>
      <dsp:spPr>
        <a:xfrm>
          <a:off x="2221751" y="1779955"/>
          <a:ext cx="1652105" cy="324273"/>
        </a:xfrm>
        <a:prstGeom prst="rect">
          <a:avLst/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/>
            <a:t>Administrasjonen</a:t>
          </a:r>
          <a:endParaRPr lang="nb-NO" sz="1800" kern="1200" dirty="0"/>
        </a:p>
      </dsp:txBody>
      <dsp:txXfrm>
        <a:off x="2221751" y="1779955"/>
        <a:ext cx="1652105" cy="324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5178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6570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649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0570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849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7294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999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479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548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614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141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52D11-B043-564D-ACE6-8A5FC0C034C4}" type="datetimeFigureOut">
              <a:rPr lang="nb-NO" smtClean="0"/>
              <a:t>04.10.2021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EF688-661D-EE4E-979F-FB917CBA6B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868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hyperlink" Target="http://www.sverresborgfotball.n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lex@sverresborgfotball.no" TargetMode="External"/><Relationship Id="rId2" Type="http://schemas.openxmlformats.org/officeDocument/2006/relationships/hyperlink" Target="mailto:post@sverresborgfotball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122389"/>
            <a:ext cx="7772400" cy="985167"/>
          </a:xfrm>
        </p:spPr>
        <p:txBody>
          <a:bodyPr/>
          <a:lstStyle/>
          <a:p>
            <a:r>
              <a:rPr lang="nb-NO" dirty="0">
                <a:solidFill>
                  <a:srgbClr val="008000"/>
                </a:solidFill>
              </a:rPr>
              <a:t>Lagledermøte 14. september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34977" y="2377755"/>
            <a:ext cx="6890935" cy="3261045"/>
          </a:xfrm>
        </p:spPr>
        <p:txBody>
          <a:bodyPr>
            <a:normAutofit fontScale="32500" lnSpcReduction="20000"/>
          </a:bodyPr>
          <a:lstStyle/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Ny nettside</a:t>
            </a:r>
          </a:p>
          <a:p>
            <a:pPr algn="l"/>
            <a:r>
              <a:rPr lang="nb-NO" sz="3100" dirty="0">
                <a:solidFill>
                  <a:schemeClr val="tx1"/>
                </a:solidFill>
              </a:rPr>
              <a:t>Klubben har nå fått ny hjemmeside under adressen </a:t>
            </a:r>
            <a:r>
              <a:rPr lang="nb-NO" sz="31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www.sverresborgfotball.no</a:t>
            </a:r>
            <a:r>
              <a:rPr lang="nb-NO" sz="3100" dirty="0">
                <a:solidFill>
                  <a:schemeClr val="tx1"/>
                </a:solidFill>
              </a:rPr>
              <a:t> – denne vil være et oppslagsverk for spillere, trenere, lagledere og foreldre.</a:t>
            </a: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Mailkontoer</a:t>
            </a:r>
          </a:p>
          <a:p>
            <a:pPr algn="l"/>
            <a:r>
              <a:rPr lang="nb-NO" sz="2500" dirty="0">
                <a:solidFill>
                  <a:schemeClr val="tx1"/>
                </a:solidFill>
              </a:rPr>
              <a:t>Alle lag får egne mailkontoer som slutter med @sverresborgfotball.no , dette for at vi ønsker at alle lag skal ha ett kontaktpunkt samt at vi får lagret viktig informasjon hvis noen skal overta. </a:t>
            </a: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Organisasjonskart</a:t>
            </a:r>
          </a:p>
          <a:p>
            <a:pPr algn="l"/>
            <a:r>
              <a:rPr lang="nb-NO" sz="2500" dirty="0">
                <a:solidFill>
                  <a:schemeClr val="tx1"/>
                </a:solidFill>
              </a:rPr>
              <a:t>Se bilde i presentasjonen. </a:t>
            </a: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Økonomimodell</a:t>
            </a:r>
          </a:p>
          <a:p>
            <a:pPr algn="l"/>
            <a:r>
              <a:rPr lang="nb-NO" sz="2500" dirty="0">
                <a:solidFill>
                  <a:schemeClr val="tx1"/>
                </a:solidFill>
              </a:rPr>
              <a:t>Se bilde i presentasjonen , her vil styret komme med mer info.</a:t>
            </a:r>
          </a:p>
          <a:p>
            <a:pPr marL="457200" indent="-457200" algn="l">
              <a:buFontTx/>
              <a:buChar char="-"/>
            </a:pPr>
            <a:r>
              <a:rPr lang="nb-NO" dirty="0" err="1">
                <a:solidFill>
                  <a:srgbClr val="008000"/>
                </a:solidFill>
              </a:rPr>
              <a:t>Hoopit</a:t>
            </a:r>
            <a:endParaRPr lang="nb-NO" dirty="0">
              <a:solidFill>
                <a:srgbClr val="008000"/>
              </a:solidFill>
            </a:endParaRPr>
          </a:p>
          <a:p>
            <a:pPr algn="l"/>
            <a:r>
              <a:rPr lang="nb-NO" sz="2500" dirty="0" err="1">
                <a:solidFill>
                  <a:schemeClr val="tx1"/>
                </a:solidFill>
              </a:rPr>
              <a:t>Hoopit</a:t>
            </a:r>
            <a:r>
              <a:rPr lang="nb-NO" sz="2500" dirty="0">
                <a:solidFill>
                  <a:schemeClr val="tx1"/>
                </a:solidFill>
              </a:rPr>
              <a:t> er SIF sitt nye kommunikasjonssystem som alle spillere, trenere, lagledere, foreldre skal benytte for kommunikasjon. </a:t>
            </a: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Dommere</a:t>
            </a:r>
          </a:p>
          <a:p>
            <a:pPr algn="l"/>
            <a:r>
              <a:rPr lang="nb-NO" sz="2500" dirty="0">
                <a:solidFill>
                  <a:schemeClr val="tx1"/>
                </a:solidFill>
              </a:rPr>
              <a:t>Klubben har fått inn en dommeransvarlig som skal ta ansvar for å få til et godt dommermiljø i klubben, han er ikke ansatt for å sette opp dommere til kamper for </a:t>
            </a:r>
            <a:r>
              <a:rPr lang="nb-NO" sz="2500" dirty="0" err="1">
                <a:solidFill>
                  <a:schemeClr val="tx1"/>
                </a:solidFill>
              </a:rPr>
              <a:t>yngres</a:t>
            </a:r>
            <a:r>
              <a:rPr lang="nb-NO" sz="2500" dirty="0">
                <a:solidFill>
                  <a:schemeClr val="tx1"/>
                </a:solidFill>
              </a:rPr>
              <a:t>, men skal legge til rette for dette. </a:t>
            </a: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Baneplan/treningstider</a:t>
            </a:r>
          </a:p>
          <a:p>
            <a:pPr algn="l"/>
            <a:r>
              <a:rPr lang="nb-NO" sz="2500" dirty="0">
                <a:solidFill>
                  <a:schemeClr val="tx1"/>
                </a:solidFill>
              </a:rPr>
              <a:t>Det er trangt om banetid nå, bruk sunn fornuft å snakk sammen. Ett lag med 10 spillere trenger ikke en halv bane</a:t>
            </a:r>
            <a:r>
              <a:rPr lang="nb-NO" sz="2500" dirty="0">
                <a:solidFill>
                  <a:srgbClr val="008000"/>
                </a:solidFill>
              </a:rPr>
              <a:t>. </a:t>
            </a: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Dugnader</a:t>
            </a:r>
          </a:p>
          <a:p>
            <a:pPr algn="l"/>
            <a:endParaRPr lang="nb-NO" dirty="0">
              <a:solidFill>
                <a:srgbClr val="008000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nb-NO" dirty="0">
                <a:solidFill>
                  <a:srgbClr val="008000"/>
                </a:solidFill>
              </a:rPr>
              <a:t>Eventuelt</a:t>
            </a:r>
          </a:p>
          <a:p>
            <a:pPr marL="457200" indent="-457200" algn="l">
              <a:buFontTx/>
              <a:buChar char="-"/>
            </a:pPr>
            <a:endParaRPr lang="nb-NO" dirty="0">
              <a:solidFill>
                <a:srgbClr val="008000"/>
              </a:solidFill>
            </a:endParaRPr>
          </a:p>
        </p:txBody>
      </p:sp>
      <p:pic>
        <p:nvPicPr>
          <p:cNvPr id="5" name="Bilde 4" descr="sif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26" y="313544"/>
            <a:ext cx="1801927" cy="8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837618"/>
            <a:ext cx="8229600" cy="112132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8000"/>
                </a:solidFill>
              </a:rPr>
              <a:t>Organisasjonskart</a:t>
            </a:r>
          </a:p>
        </p:txBody>
      </p:sp>
      <p:graphicFrame>
        <p:nvGraphicFramePr>
          <p:cNvPr id="5" name="Plassholder for innhol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108864"/>
              </p:ext>
            </p:extLst>
          </p:nvPr>
        </p:nvGraphicFramePr>
        <p:xfrm>
          <a:off x="457200" y="2202126"/>
          <a:ext cx="8229600" cy="3924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Bilde 3" descr="sif_logo.eps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26" y="313544"/>
            <a:ext cx="1801927" cy="8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15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8000"/>
                </a:solidFill>
              </a:rPr>
              <a:t>Økonomimodell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4055687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2400" dirty="0">
                <a:solidFill>
                  <a:srgbClr val="008000"/>
                </a:solidFill>
              </a:rPr>
              <a:t>Inkludert i aktivitetsavgiften</a:t>
            </a:r>
          </a:p>
          <a:p>
            <a:pPr marL="0" indent="0">
              <a:buNone/>
            </a:pPr>
            <a:endParaRPr lang="nb-NO" sz="2000" dirty="0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Felleskostnader*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Drakter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Dommere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Ansatte trenere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Skandia cup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Keepertreninger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BDO tiltak</a:t>
            </a:r>
          </a:p>
          <a:p>
            <a:pPr marL="0" indent="0">
              <a:buNone/>
            </a:pPr>
            <a:endParaRPr lang="nb-NO" sz="2000" baseline="-250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nb-NO" sz="2400" dirty="0">
                <a:solidFill>
                  <a:srgbClr val="008000"/>
                </a:solidFill>
              </a:rPr>
              <a:t>Ikke inkludert i aktivitetsavgiften</a:t>
            </a:r>
          </a:p>
          <a:p>
            <a:pPr marL="0" indent="0">
              <a:buNone/>
            </a:pPr>
            <a:endParaRPr lang="nb-NO" sz="2000" dirty="0">
              <a:solidFill>
                <a:srgbClr val="008000"/>
              </a:solidFill>
            </a:endParaRP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Treningsleir/Meråkersamlinga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Cuper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Bøter fra krets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Sosiale tiltak</a:t>
            </a:r>
          </a:p>
          <a:p>
            <a:pPr>
              <a:buFontTx/>
              <a:buChar char="-"/>
            </a:pPr>
            <a:r>
              <a:rPr lang="nb-NO" sz="2000" dirty="0">
                <a:solidFill>
                  <a:srgbClr val="008000"/>
                </a:solidFill>
              </a:rPr>
              <a:t>Transport til kamp</a:t>
            </a:r>
          </a:p>
          <a:p>
            <a:pPr marL="0" indent="0">
              <a:buNone/>
            </a:pPr>
            <a:endParaRPr lang="nb-NO" sz="2400" dirty="0">
              <a:solidFill>
                <a:srgbClr val="008000"/>
              </a:solidFill>
            </a:endParaRPr>
          </a:p>
        </p:txBody>
      </p:sp>
      <p:pic>
        <p:nvPicPr>
          <p:cNvPr id="4" name="Bilde 3" descr="sif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26" y="313544"/>
            <a:ext cx="1801927" cy="808845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5269559" y="1525950"/>
            <a:ext cx="3891351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>
                <a:solidFill>
                  <a:srgbClr val="008000"/>
                </a:solidFill>
              </a:rPr>
              <a:t>*Felleskostnader</a:t>
            </a:r>
          </a:p>
          <a:p>
            <a:endParaRPr lang="nb-NO" sz="1600" dirty="0">
              <a:solidFill>
                <a:srgbClr val="008000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Lønn administrasjon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Lønn kafevert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Brøyting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Leasing traktor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Lys og varme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Regnskap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Vedlikehold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Plenklipping</a:t>
            </a:r>
          </a:p>
          <a:p>
            <a:pPr marL="342900" indent="-342900">
              <a:buFontTx/>
              <a:buChar char="-"/>
            </a:pPr>
            <a:r>
              <a:rPr lang="nb-NO" sz="1600" dirty="0" err="1">
                <a:solidFill>
                  <a:srgbClr val="008000"/>
                </a:solidFill>
              </a:rPr>
              <a:t>Baneutstyr</a:t>
            </a:r>
            <a:endParaRPr lang="nb-NO" sz="1600" dirty="0">
              <a:solidFill>
                <a:srgbClr val="008000"/>
              </a:solidFill>
            </a:endParaRP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Rekvisita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Lån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”Investeringsfond”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Kafedrift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Kurs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Baneleie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Utstyr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Påmeldingsavgift</a:t>
            </a:r>
          </a:p>
          <a:p>
            <a:pPr marL="342900" indent="-342900">
              <a:buFontTx/>
              <a:buChar char="-"/>
            </a:pPr>
            <a:r>
              <a:rPr lang="nb-NO" sz="1600" dirty="0">
                <a:solidFill>
                  <a:srgbClr val="008000"/>
                </a:solidFill>
              </a:rPr>
              <a:t>Forsikringer</a:t>
            </a:r>
          </a:p>
          <a:p>
            <a:endParaRPr lang="nb-NO" sz="2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170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040268"/>
            <a:ext cx="8229600" cy="932188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8000"/>
                </a:solidFill>
              </a:rPr>
              <a:t>Skjema dommere</a:t>
            </a:r>
          </a:p>
        </p:txBody>
      </p:sp>
      <p:pic>
        <p:nvPicPr>
          <p:cNvPr id="5" name="Plassholder for innhold 4" descr="dommerregning barnefotball -1.pd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22" b="15222"/>
          <a:stretch>
            <a:fillRect/>
          </a:stretch>
        </p:blipFill>
        <p:spPr>
          <a:xfrm>
            <a:off x="457200" y="2243333"/>
            <a:ext cx="8229600" cy="4044950"/>
          </a:xfrm>
        </p:spPr>
      </p:pic>
      <p:pic>
        <p:nvPicPr>
          <p:cNvPr id="4" name="Bilde 3" descr="sif_logo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26" y="313544"/>
            <a:ext cx="1801927" cy="8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939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923118"/>
            <a:ext cx="8229600" cy="1143000"/>
          </a:xfrm>
        </p:spPr>
        <p:txBody>
          <a:bodyPr/>
          <a:lstStyle/>
          <a:p>
            <a:r>
              <a:rPr lang="nb-NO" dirty="0">
                <a:solidFill>
                  <a:srgbClr val="008000"/>
                </a:solidFill>
              </a:rPr>
              <a:t>Baneplan/treningstider</a:t>
            </a:r>
          </a:p>
        </p:txBody>
      </p:sp>
      <p:pic>
        <p:nvPicPr>
          <p:cNvPr id="4" name="Bilde 3" descr="sif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26" y="313544"/>
            <a:ext cx="1801927" cy="808845"/>
          </a:xfrm>
          <a:prstGeom prst="rect">
            <a:avLst/>
          </a:prstGeom>
        </p:spPr>
      </p:pic>
      <p:pic>
        <p:nvPicPr>
          <p:cNvPr id="7" name="Plassholder for innhold 6" descr="Skjermbilde 2021-09-14 kl. 14.23.27.pn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" b="16"/>
          <a:stretch>
            <a:fillRect/>
          </a:stretch>
        </p:blipFill>
        <p:spPr>
          <a:xfrm>
            <a:off x="457200" y="2154110"/>
            <a:ext cx="8229600" cy="4525963"/>
          </a:xfrm>
        </p:spPr>
      </p:pic>
    </p:spTree>
    <p:extLst>
      <p:ext uri="{BB962C8B-B14F-4D97-AF65-F5344CB8AC3E}">
        <p14:creationId xmlns:p14="http://schemas.microsoft.com/office/powerpoint/2010/main" val="3231752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93448"/>
            <a:ext cx="8229600" cy="1143000"/>
          </a:xfrm>
        </p:spPr>
        <p:txBody>
          <a:bodyPr/>
          <a:lstStyle/>
          <a:p>
            <a:r>
              <a:rPr lang="nb-NO" dirty="0">
                <a:solidFill>
                  <a:srgbClr val="008000"/>
                </a:solidFill>
              </a:rPr>
              <a:t>Kontaktinformasjon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31926"/>
            <a:ext cx="8229600" cy="419423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nb-NO" dirty="0">
                <a:solidFill>
                  <a:srgbClr val="008000"/>
                </a:solidFill>
                <a:hlinkClick r:id="rId2"/>
              </a:rPr>
              <a:t>post@sverresborgfotball.com</a:t>
            </a:r>
            <a:endParaRPr lang="nb-NO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endParaRPr lang="nb-NO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nb-NO" dirty="0">
                <a:solidFill>
                  <a:srgbClr val="008000"/>
                </a:solidFill>
              </a:rPr>
              <a:t>Inger Hjelde </a:t>
            </a:r>
            <a:r>
              <a:rPr lang="nb-NO" dirty="0" err="1">
                <a:solidFill>
                  <a:srgbClr val="008000"/>
                </a:solidFill>
              </a:rPr>
              <a:t>Ekli</a:t>
            </a:r>
            <a:r>
              <a:rPr lang="nb-NO" dirty="0">
                <a:solidFill>
                  <a:srgbClr val="00800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nb-NO" dirty="0" err="1">
                <a:solidFill>
                  <a:srgbClr val="008000"/>
                </a:solidFill>
              </a:rPr>
              <a:t>dagligleder@sverresborgfotball.no</a:t>
            </a:r>
            <a:endParaRPr lang="nb-NO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nb-NO" dirty="0">
                <a:solidFill>
                  <a:srgbClr val="008000"/>
                </a:solidFill>
              </a:rPr>
              <a:t>Telefon 975 24 035</a:t>
            </a:r>
          </a:p>
          <a:p>
            <a:pPr marL="0" indent="0" algn="ctr">
              <a:buNone/>
            </a:pPr>
            <a:endParaRPr lang="nb-NO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nb-NO" dirty="0">
                <a:solidFill>
                  <a:srgbClr val="008000"/>
                </a:solidFill>
              </a:rPr>
              <a:t>Alexander </a:t>
            </a:r>
            <a:r>
              <a:rPr lang="nb-NO" dirty="0" err="1">
                <a:solidFill>
                  <a:srgbClr val="008000"/>
                </a:solidFill>
              </a:rPr>
              <a:t>Holmsve</a:t>
            </a:r>
            <a:endParaRPr lang="nb-NO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nb-NO" dirty="0">
                <a:solidFill>
                  <a:srgbClr val="008000"/>
                </a:solidFill>
                <a:hlinkClick r:id="rId3"/>
              </a:rPr>
              <a:t>alex@sverresborgfotball.no</a:t>
            </a:r>
            <a:endParaRPr lang="nb-NO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nb-NO" dirty="0">
                <a:solidFill>
                  <a:srgbClr val="008000"/>
                </a:solidFill>
              </a:rPr>
              <a:t>Telefon 471 58 234</a:t>
            </a:r>
          </a:p>
        </p:txBody>
      </p:sp>
      <p:pic>
        <p:nvPicPr>
          <p:cNvPr id="4" name="Bilde 3" descr="sif_logo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26" y="313544"/>
            <a:ext cx="1801927" cy="8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132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288</Words>
  <Application>Microsoft Office PowerPoint</Application>
  <PresentationFormat>Skjermfremvisning (4:3)</PresentationFormat>
  <Paragraphs>78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Office-tema</vt:lpstr>
      <vt:lpstr>Lagledermøte 14. september</vt:lpstr>
      <vt:lpstr>Organisasjonskart</vt:lpstr>
      <vt:lpstr>Økonomimodell</vt:lpstr>
      <vt:lpstr>Skjema dommere</vt:lpstr>
      <vt:lpstr>Baneplan/treningstider</vt:lpstr>
      <vt:lpstr>Kontaktinformasjon</vt:lpstr>
    </vt:vector>
  </TitlesOfParts>
  <Company>CopyCat Trondheim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Lagledermøte 14. september</dc:title>
  <dc:creator>Inger Hjelde Ekli</dc:creator>
  <cp:lastModifiedBy>Alexander Holmsve</cp:lastModifiedBy>
  <cp:revision>7</cp:revision>
  <dcterms:created xsi:type="dcterms:W3CDTF">2021-09-14T13:28:07Z</dcterms:created>
  <dcterms:modified xsi:type="dcterms:W3CDTF">2021-10-04T09:39:09Z</dcterms:modified>
</cp:coreProperties>
</file>