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7" r:id="rId5"/>
    <p:sldId id="265" r:id="rId6"/>
    <p:sldId id="266" r:id="rId7"/>
    <p:sldId id="258" r:id="rId8"/>
    <p:sldId id="269" r:id="rId9"/>
    <p:sldId id="268" r:id="rId10"/>
    <p:sldId id="260" r:id="rId11"/>
    <p:sldId id="262" r:id="rId12"/>
    <p:sldId id="264" r:id="rId13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ys stil 1 – uthevin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6" autoAdjust="0"/>
    <p:restoredTop sz="96571" autoAdjust="0"/>
  </p:normalViewPr>
  <p:slideViewPr>
    <p:cSldViewPr snapToGrid="0">
      <p:cViewPr varScale="1">
        <p:scale>
          <a:sx n="61" d="100"/>
          <a:sy n="61" d="100"/>
        </p:scale>
        <p:origin x="78" y="23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>
        <c:manualLayout>
          <c:layoutTarget val="inner"/>
          <c:xMode val="edge"/>
          <c:yMode val="edge"/>
          <c:x val="9.0016641941496459E-2"/>
          <c:y val="0.1372784646929289"/>
          <c:w val="0.89669833390391418"/>
          <c:h val="0.7495687533351811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omsetning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'Ark1'!$A$2:$A$7</c:f>
              <c:numCache>
                <c:formatCode>General</c:formatCod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numCache>
            </c:numRef>
          </c:cat>
          <c:val>
            <c:numRef>
              <c:f>'Ark1'!$B$2:$B$7</c:f>
              <c:numCache>
                <c:formatCode>#,##0</c:formatCode>
                <c:ptCount val="6"/>
                <c:pt idx="0">
                  <c:v>6071464</c:v>
                </c:pt>
                <c:pt idx="1">
                  <c:v>6117724</c:v>
                </c:pt>
                <c:pt idx="2">
                  <c:v>5512843</c:v>
                </c:pt>
                <c:pt idx="3">
                  <c:v>6500000</c:v>
                </c:pt>
                <c:pt idx="4">
                  <c:v>7714476</c:v>
                </c:pt>
                <c:pt idx="5">
                  <c:v>7727686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6B-408B-8B8D-4D332965B254}"/>
            </c:ext>
          </c:extLst>
        </c:ser>
        <c:ser>
          <c:idx val="1"/>
          <c:order val="1"/>
          <c:tx>
            <c:strRef>
              <c:f>'Ark1'!$C$1</c:f>
              <c:strCache>
                <c:ptCount val="1"/>
                <c:pt idx="0">
                  <c:v>Årsresultat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'Ark1'!$A$2:$A$7</c:f>
              <c:numCache>
                <c:formatCode>General</c:formatCod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numCache>
            </c:numRef>
          </c:cat>
          <c:val>
            <c:numRef>
              <c:f>'Ark1'!$C$2:$C$7</c:f>
              <c:numCache>
                <c:formatCode>#,##0</c:formatCode>
                <c:ptCount val="6"/>
                <c:pt idx="0">
                  <c:v>-531428</c:v>
                </c:pt>
                <c:pt idx="1">
                  <c:v>203622</c:v>
                </c:pt>
                <c:pt idx="2">
                  <c:v>1070080</c:v>
                </c:pt>
                <c:pt idx="3">
                  <c:v>1357480</c:v>
                </c:pt>
                <c:pt idx="4">
                  <c:v>1787309</c:v>
                </c:pt>
                <c:pt idx="5">
                  <c:v>1346120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06B-408B-8B8D-4D332965B254}"/>
            </c:ext>
          </c:extLst>
        </c:ser>
        <c:ser>
          <c:idx val="2"/>
          <c:order val="2"/>
          <c:tx>
            <c:strRef>
              <c:f>'Ark1'!$D$1</c:f>
              <c:strCache>
                <c:ptCount val="1"/>
                <c:pt idx="0">
                  <c:v>egenkapital2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'Ark1'!$A$2:$A$7</c:f>
              <c:numCache>
                <c:formatCode>General</c:formatCod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numCache>
            </c:numRef>
          </c:cat>
          <c:val>
            <c:numRef>
              <c:f>'Ark1'!$D$2:$D$7</c:f>
              <c:numCache>
                <c:formatCode>#,##0</c:formatCode>
                <c:ptCount val="6"/>
                <c:pt idx="0">
                  <c:v>1128678</c:v>
                </c:pt>
                <c:pt idx="1">
                  <c:v>1257300</c:v>
                </c:pt>
                <c:pt idx="2">
                  <c:v>2437379</c:v>
                </c:pt>
                <c:pt idx="3">
                  <c:v>5410000</c:v>
                </c:pt>
                <c:pt idx="4">
                  <c:v>7198296</c:v>
                </c:pt>
                <c:pt idx="5">
                  <c:v>9837118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06B-408B-8B8D-4D332965B254}"/>
            </c:ext>
          </c:extLst>
        </c:ser>
        <c:ser>
          <c:idx val="3"/>
          <c:order val="3"/>
          <c:tx>
            <c:strRef>
              <c:f>'Ark1'!$E$1</c:f>
              <c:strCache>
                <c:ptCount val="1"/>
                <c:pt idx="0">
                  <c:v>bankinskudd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'Ark1'!$A$2:$A$7</c:f>
              <c:numCache>
                <c:formatCode>General</c:formatCod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numCache>
            </c:numRef>
          </c:cat>
          <c:val>
            <c:numRef>
              <c:f>'Ark1'!$E$2:$E$7</c:f>
              <c:numCache>
                <c:formatCode>#,##0</c:formatCode>
                <c:ptCount val="6"/>
                <c:pt idx="0">
                  <c:v>2457607</c:v>
                </c:pt>
                <c:pt idx="1">
                  <c:v>2512596</c:v>
                </c:pt>
                <c:pt idx="2">
                  <c:v>3373024</c:v>
                </c:pt>
                <c:pt idx="3">
                  <c:v>4924299</c:v>
                </c:pt>
                <c:pt idx="4">
                  <c:v>5336728</c:v>
                </c:pt>
                <c:pt idx="5">
                  <c:v>5189335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06B-408B-8B8D-4D332965B254}"/>
            </c:ext>
          </c:extLst>
        </c:ser>
        <c:ser>
          <c:idx val="4"/>
          <c:order val="4"/>
          <c:tx>
            <c:strRef>
              <c:f>'Ark1'!$F$1</c:f>
              <c:strCache>
                <c:ptCount val="1"/>
                <c:pt idx="0">
                  <c:v>langsiktig gjeld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'Ark1'!$A$2:$A$7</c:f>
              <c:numCache>
                <c:formatCode>General</c:formatCod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numCache>
            </c:numRef>
          </c:cat>
          <c:val>
            <c:numRef>
              <c:f>'Ark1'!$F$2:$F$7</c:f>
              <c:numCache>
                <c:formatCode>#,##0</c:formatCode>
                <c:ptCount val="6"/>
                <c:pt idx="0">
                  <c:v>1412500</c:v>
                </c:pt>
                <c:pt idx="1">
                  <c:v>1262500</c:v>
                </c:pt>
                <c:pt idx="2">
                  <c:v>2408394</c:v>
                </c:pt>
                <c:pt idx="3">
                  <c:v>1377771</c:v>
                </c:pt>
                <c:pt idx="4">
                  <c:v>761982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306B-408B-8B8D-4D332965B25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83129488"/>
        <c:axId val="1576352304"/>
      </c:barChart>
      <c:catAx>
        <c:axId val="831294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576352304"/>
        <c:crosses val="autoZero"/>
        <c:auto val="1"/>
        <c:lblAlgn val="ctr"/>
        <c:lblOffset val="100"/>
        <c:noMultiLvlLbl val="0"/>
      </c:catAx>
      <c:valAx>
        <c:axId val="1576352304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831294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0FF7D9-0E14-4071-8C7D-E4F68B0DDC8B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BD383D62-AEF4-4B00-853A-E14DEA9D4701}">
      <dgm:prSet/>
      <dgm:spPr/>
      <dgm:t>
        <a:bodyPr/>
        <a:lstStyle/>
        <a:p>
          <a:r>
            <a:rPr lang="nb-NO" dirty="0"/>
            <a:t>Garderober Kvalbein 3 </a:t>
          </a:r>
          <a:r>
            <a:rPr lang="nb-NO" dirty="0" err="1"/>
            <a:t>stk</a:t>
          </a:r>
          <a:r>
            <a:rPr lang="nb-NO" dirty="0"/>
            <a:t> – Ogna 3 (5) fra midten av mai til midten av september vil </a:t>
          </a:r>
          <a:r>
            <a:rPr lang="nb-NO"/>
            <a:t>fotballen kunne disponere </a:t>
          </a:r>
          <a:r>
            <a:rPr lang="nb-NO" dirty="0"/>
            <a:t>alle garderober da både turn og handballen har sommer pause</a:t>
          </a:r>
          <a:endParaRPr lang="en-US" dirty="0"/>
        </a:p>
      </dgm:t>
    </dgm:pt>
    <dgm:pt modelId="{D0AA10C2-9167-45BC-8BD5-E8D592848FFA}" type="parTrans" cxnId="{3B01F69A-9F11-4F28-926F-B0CE091464BB}">
      <dgm:prSet/>
      <dgm:spPr/>
      <dgm:t>
        <a:bodyPr/>
        <a:lstStyle/>
        <a:p>
          <a:endParaRPr lang="en-US"/>
        </a:p>
      </dgm:t>
    </dgm:pt>
    <dgm:pt modelId="{643DDB52-87F7-47D1-A4B5-FE6F095A1EFE}" type="sibTrans" cxnId="{3B01F69A-9F11-4F28-926F-B0CE091464BB}">
      <dgm:prSet/>
      <dgm:spPr/>
      <dgm:t>
        <a:bodyPr/>
        <a:lstStyle/>
        <a:p>
          <a:endParaRPr lang="en-US"/>
        </a:p>
      </dgm:t>
    </dgm:pt>
    <dgm:pt modelId="{F91429D9-42CD-4431-927D-3B0EFAAC897C}">
      <dgm:prSet/>
      <dgm:spPr/>
      <dgm:t>
        <a:bodyPr/>
        <a:lstStyle/>
        <a:p>
          <a:r>
            <a:rPr lang="nb-NO"/>
            <a:t>Møterom Kvalbein 1 stk – Ogna 2 stk</a:t>
          </a:r>
          <a:endParaRPr lang="en-US"/>
        </a:p>
      </dgm:t>
    </dgm:pt>
    <dgm:pt modelId="{5FD46D9B-440A-4672-B313-5F8EA3ED15EE}" type="parTrans" cxnId="{50358936-1CD7-44BB-A3D3-0101458E12AC}">
      <dgm:prSet/>
      <dgm:spPr/>
      <dgm:t>
        <a:bodyPr/>
        <a:lstStyle/>
        <a:p>
          <a:endParaRPr lang="en-US"/>
        </a:p>
      </dgm:t>
    </dgm:pt>
    <dgm:pt modelId="{2453C05E-4867-499F-8AD2-8CC2D51779F4}" type="sibTrans" cxnId="{50358936-1CD7-44BB-A3D3-0101458E12AC}">
      <dgm:prSet/>
      <dgm:spPr/>
      <dgm:t>
        <a:bodyPr/>
        <a:lstStyle/>
        <a:p>
          <a:endParaRPr lang="en-US"/>
        </a:p>
      </dgm:t>
    </dgm:pt>
    <dgm:pt modelId="{D2A7CD93-FD9B-4852-BE27-86E105B63B7B}">
      <dgm:prSet/>
      <dgm:spPr/>
      <dgm:t>
        <a:bodyPr/>
        <a:lstStyle/>
        <a:p>
          <a:r>
            <a:rPr lang="nb-NO" dirty="0"/>
            <a:t>Lagerareal Kvalbein 35m3 – Ogna jobber med løsning slik at et er rundt 50m3</a:t>
          </a:r>
          <a:endParaRPr lang="en-US" dirty="0"/>
        </a:p>
      </dgm:t>
    </dgm:pt>
    <dgm:pt modelId="{9EF3EE77-A4DC-43BC-B7D9-0B8705AF6AD4}" type="parTrans" cxnId="{C0D1E3C1-5E01-46C8-8D92-E4D09811EB22}">
      <dgm:prSet/>
      <dgm:spPr/>
      <dgm:t>
        <a:bodyPr/>
        <a:lstStyle/>
        <a:p>
          <a:endParaRPr lang="en-US"/>
        </a:p>
      </dgm:t>
    </dgm:pt>
    <dgm:pt modelId="{EEC7CAF4-F3C7-43FE-9BC5-7D94FCB92881}" type="sibTrans" cxnId="{C0D1E3C1-5E01-46C8-8D92-E4D09811EB22}">
      <dgm:prSet/>
      <dgm:spPr/>
      <dgm:t>
        <a:bodyPr/>
        <a:lstStyle/>
        <a:p>
          <a:endParaRPr lang="en-US"/>
        </a:p>
      </dgm:t>
    </dgm:pt>
    <dgm:pt modelId="{87AD95D7-D15A-41E9-BFAF-2BE0A5583247}">
      <dgm:prSet/>
      <dgm:spPr/>
      <dgm:t>
        <a:bodyPr/>
        <a:lstStyle/>
        <a:p>
          <a:r>
            <a:rPr lang="nb-NO"/>
            <a:t>Spikerbod kan flyttes i løpet av vinteren</a:t>
          </a:r>
          <a:endParaRPr lang="en-US"/>
        </a:p>
      </dgm:t>
    </dgm:pt>
    <dgm:pt modelId="{B3DFC7C5-39FC-4B78-9651-C0F0F1F9E4B2}" type="parTrans" cxnId="{F51F88C9-AE17-4699-ABD0-EC0B1069A5E1}">
      <dgm:prSet/>
      <dgm:spPr/>
      <dgm:t>
        <a:bodyPr/>
        <a:lstStyle/>
        <a:p>
          <a:endParaRPr lang="en-US"/>
        </a:p>
      </dgm:t>
    </dgm:pt>
    <dgm:pt modelId="{8042AD3E-1013-4C5A-A266-E0666B097628}" type="sibTrans" cxnId="{F51F88C9-AE17-4699-ABD0-EC0B1069A5E1}">
      <dgm:prSet/>
      <dgm:spPr/>
      <dgm:t>
        <a:bodyPr/>
        <a:lstStyle/>
        <a:p>
          <a:endParaRPr lang="en-US"/>
        </a:p>
      </dgm:t>
    </dgm:pt>
    <dgm:pt modelId="{1414F076-8A3A-42B7-93DB-E71110A2758E}">
      <dgm:prSet/>
      <dgm:spPr/>
      <dgm:t>
        <a:bodyPr/>
        <a:lstStyle/>
        <a:p>
          <a:r>
            <a:rPr lang="nb-NO" dirty="0"/>
            <a:t>Innbytterbenkene kan flyttes i løpet av vinteren</a:t>
          </a:r>
          <a:endParaRPr lang="en-US" dirty="0"/>
        </a:p>
      </dgm:t>
    </dgm:pt>
    <dgm:pt modelId="{FDDE15B8-643B-456A-A50B-E886836D00B2}" type="parTrans" cxnId="{3E9793B7-D364-4237-90AF-D8301CEEA957}">
      <dgm:prSet/>
      <dgm:spPr/>
      <dgm:t>
        <a:bodyPr/>
        <a:lstStyle/>
        <a:p>
          <a:endParaRPr lang="en-US"/>
        </a:p>
      </dgm:t>
    </dgm:pt>
    <dgm:pt modelId="{72518D72-52EC-40A0-A831-806C4BCE1AF3}" type="sibTrans" cxnId="{3E9793B7-D364-4237-90AF-D8301CEEA957}">
      <dgm:prSet/>
      <dgm:spPr/>
      <dgm:t>
        <a:bodyPr/>
        <a:lstStyle/>
        <a:p>
          <a:endParaRPr lang="en-US"/>
        </a:p>
      </dgm:t>
    </dgm:pt>
    <dgm:pt modelId="{31714CBA-DEEE-42F8-8A6F-3B3D762A0349}">
      <dgm:prSet/>
      <dgm:spPr/>
      <dgm:t>
        <a:bodyPr/>
        <a:lstStyle/>
        <a:p>
          <a:r>
            <a:rPr lang="nb-NO" dirty="0"/>
            <a:t>Finne løsning på kioskfasilitet på Ogna, dagens løsning mener vi i styret ikke er god nok</a:t>
          </a:r>
        </a:p>
        <a:p>
          <a:endParaRPr lang="en-US" dirty="0"/>
        </a:p>
      </dgm:t>
    </dgm:pt>
    <dgm:pt modelId="{6034103F-AEF6-4B96-BD02-B8E1233D6D08}" type="parTrans" cxnId="{ABD8D62C-51C8-42FC-9CFF-BCFDFE192DC5}">
      <dgm:prSet/>
      <dgm:spPr/>
      <dgm:t>
        <a:bodyPr/>
        <a:lstStyle/>
        <a:p>
          <a:endParaRPr lang="en-US"/>
        </a:p>
      </dgm:t>
    </dgm:pt>
    <dgm:pt modelId="{2E777997-4A0F-4D3B-8DC8-4A65E90FB588}" type="sibTrans" cxnId="{ABD8D62C-51C8-42FC-9CFF-BCFDFE192DC5}">
      <dgm:prSet/>
      <dgm:spPr/>
      <dgm:t>
        <a:bodyPr/>
        <a:lstStyle/>
        <a:p>
          <a:endParaRPr lang="en-US"/>
        </a:p>
      </dgm:t>
    </dgm:pt>
    <dgm:pt modelId="{46EA8884-DF30-4E28-91E1-1374E5266F29}" type="pres">
      <dgm:prSet presAssocID="{900FF7D9-0E14-4071-8C7D-E4F68B0DDC8B}" presName="vert0" presStyleCnt="0">
        <dgm:presLayoutVars>
          <dgm:dir/>
          <dgm:animOne val="branch"/>
          <dgm:animLvl val="lvl"/>
        </dgm:presLayoutVars>
      </dgm:prSet>
      <dgm:spPr/>
    </dgm:pt>
    <dgm:pt modelId="{9C0191A2-6AC0-4426-AB19-BB0533170223}" type="pres">
      <dgm:prSet presAssocID="{BD383D62-AEF4-4B00-853A-E14DEA9D4701}" presName="thickLine" presStyleLbl="alignNode1" presStyleIdx="0" presStyleCnt="6"/>
      <dgm:spPr/>
    </dgm:pt>
    <dgm:pt modelId="{62ADDF25-3A10-4910-9F56-89E7D9D4B534}" type="pres">
      <dgm:prSet presAssocID="{BD383D62-AEF4-4B00-853A-E14DEA9D4701}" presName="horz1" presStyleCnt="0"/>
      <dgm:spPr/>
    </dgm:pt>
    <dgm:pt modelId="{BF06F413-F1F2-4C98-8594-AF99D99DD313}" type="pres">
      <dgm:prSet presAssocID="{BD383D62-AEF4-4B00-853A-E14DEA9D4701}" presName="tx1" presStyleLbl="revTx" presStyleIdx="0" presStyleCnt="6"/>
      <dgm:spPr/>
    </dgm:pt>
    <dgm:pt modelId="{C8B691D6-9763-49EF-B669-17A477402C7E}" type="pres">
      <dgm:prSet presAssocID="{BD383D62-AEF4-4B00-853A-E14DEA9D4701}" presName="vert1" presStyleCnt="0"/>
      <dgm:spPr/>
    </dgm:pt>
    <dgm:pt modelId="{D435E4BA-C368-4430-9DAF-75905E7E32F7}" type="pres">
      <dgm:prSet presAssocID="{F91429D9-42CD-4431-927D-3B0EFAAC897C}" presName="thickLine" presStyleLbl="alignNode1" presStyleIdx="1" presStyleCnt="6"/>
      <dgm:spPr/>
    </dgm:pt>
    <dgm:pt modelId="{77B50F6C-101B-4ED3-9CF5-02C25A2F8196}" type="pres">
      <dgm:prSet presAssocID="{F91429D9-42CD-4431-927D-3B0EFAAC897C}" presName="horz1" presStyleCnt="0"/>
      <dgm:spPr/>
    </dgm:pt>
    <dgm:pt modelId="{DF8A1381-FFE6-498A-A9A8-74525B39017F}" type="pres">
      <dgm:prSet presAssocID="{F91429D9-42CD-4431-927D-3B0EFAAC897C}" presName="tx1" presStyleLbl="revTx" presStyleIdx="1" presStyleCnt="6"/>
      <dgm:spPr/>
    </dgm:pt>
    <dgm:pt modelId="{68B7DC8B-526C-4202-8C30-8154D769985C}" type="pres">
      <dgm:prSet presAssocID="{F91429D9-42CD-4431-927D-3B0EFAAC897C}" presName="vert1" presStyleCnt="0"/>
      <dgm:spPr/>
    </dgm:pt>
    <dgm:pt modelId="{EDFC8A55-7D6E-4522-8834-586244274A5E}" type="pres">
      <dgm:prSet presAssocID="{D2A7CD93-FD9B-4852-BE27-86E105B63B7B}" presName="thickLine" presStyleLbl="alignNode1" presStyleIdx="2" presStyleCnt="6"/>
      <dgm:spPr/>
    </dgm:pt>
    <dgm:pt modelId="{B2249671-6070-43EC-A975-184ED7280C11}" type="pres">
      <dgm:prSet presAssocID="{D2A7CD93-FD9B-4852-BE27-86E105B63B7B}" presName="horz1" presStyleCnt="0"/>
      <dgm:spPr/>
    </dgm:pt>
    <dgm:pt modelId="{1481FC25-ED4E-4162-A81E-1D13EF4DCC92}" type="pres">
      <dgm:prSet presAssocID="{D2A7CD93-FD9B-4852-BE27-86E105B63B7B}" presName="tx1" presStyleLbl="revTx" presStyleIdx="2" presStyleCnt="6"/>
      <dgm:spPr/>
    </dgm:pt>
    <dgm:pt modelId="{B0AB8627-99C0-420B-AB6F-202700D6E593}" type="pres">
      <dgm:prSet presAssocID="{D2A7CD93-FD9B-4852-BE27-86E105B63B7B}" presName="vert1" presStyleCnt="0"/>
      <dgm:spPr/>
    </dgm:pt>
    <dgm:pt modelId="{6F05B94A-AADD-42F6-8CA1-7A109361AF94}" type="pres">
      <dgm:prSet presAssocID="{87AD95D7-D15A-41E9-BFAF-2BE0A5583247}" presName="thickLine" presStyleLbl="alignNode1" presStyleIdx="3" presStyleCnt="6"/>
      <dgm:spPr/>
    </dgm:pt>
    <dgm:pt modelId="{1FF777EB-D8AB-47F9-B652-81D215425671}" type="pres">
      <dgm:prSet presAssocID="{87AD95D7-D15A-41E9-BFAF-2BE0A5583247}" presName="horz1" presStyleCnt="0"/>
      <dgm:spPr/>
    </dgm:pt>
    <dgm:pt modelId="{7018E12D-9038-44FD-B966-7B778C810F22}" type="pres">
      <dgm:prSet presAssocID="{87AD95D7-D15A-41E9-BFAF-2BE0A5583247}" presName="tx1" presStyleLbl="revTx" presStyleIdx="3" presStyleCnt="6"/>
      <dgm:spPr/>
    </dgm:pt>
    <dgm:pt modelId="{0CCD817B-0EEC-4860-860D-A8BCA61CCCF7}" type="pres">
      <dgm:prSet presAssocID="{87AD95D7-D15A-41E9-BFAF-2BE0A5583247}" presName="vert1" presStyleCnt="0"/>
      <dgm:spPr/>
    </dgm:pt>
    <dgm:pt modelId="{535A6222-44F1-49A9-A137-9837EDD7F4A4}" type="pres">
      <dgm:prSet presAssocID="{1414F076-8A3A-42B7-93DB-E71110A2758E}" presName="thickLine" presStyleLbl="alignNode1" presStyleIdx="4" presStyleCnt="6"/>
      <dgm:spPr/>
    </dgm:pt>
    <dgm:pt modelId="{D3B4731F-DE8E-4643-8939-671FF1A7B2C7}" type="pres">
      <dgm:prSet presAssocID="{1414F076-8A3A-42B7-93DB-E71110A2758E}" presName="horz1" presStyleCnt="0"/>
      <dgm:spPr/>
    </dgm:pt>
    <dgm:pt modelId="{D5FFFAE4-B4C1-4617-81E6-86E09E56BDBB}" type="pres">
      <dgm:prSet presAssocID="{1414F076-8A3A-42B7-93DB-E71110A2758E}" presName="tx1" presStyleLbl="revTx" presStyleIdx="4" presStyleCnt="6"/>
      <dgm:spPr/>
    </dgm:pt>
    <dgm:pt modelId="{57E8FCED-2BF8-474A-8DCD-0C3AC6242968}" type="pres">
      <dgm:prSet presAssocID="{1414F076-8A3A-42B7-93DB-E71110A2758E}" presName="vert1" presStyleCnt="0"/>
      <dgm:spPr/>
    </dgm:pt>
    <dgm:pt modelId="{A2E7317A-EED0-42BC-B846-E99FAFD23BC8}" type="pres">
      <dgm:prSet presAssocID="{31714CBA-DEEE-42F8-8A6F-3B3D762A0349}" presName="thickLine" presStyleLbl="alignNode1" presStyleIdx="5" presStyleCnt="6"/>
      <dgm:spPr/>
    </dgm:pt>
    <dgm:pt modelId="{9CC1F52B-7E8A-4C0D-9C67-3CF48F445653}" type="pres">
      <dgm:prSet presAssocID="{31714CBA-DEEE-42F8-8A6F-3B3D762A0349}" presName="horz1" presStyleCnt="0"/>
      <dgm:spPr/>
    </dgm:pt>
    <dgm:pt modelId="{D3F3C49F-F7F1-432E-BFB7-99791D491008}" type="pres">
      <dgm:prSet presAssocID="{31714CBA-DEEE-42F8-8A6F-3B3D762A0349}" presName="tx1" presStyleLbl="revTx" presStyleIdx="5" presStyleCnt="6"/>
      <dgm:spPr/>
    </dgm:pt>
    <dgm:pt modelId="{9D8A6D4D-98B5-47B4-87A5-B9A8F9753E63}" type="pres">
      <dgm:prSet presAssocID="{31714CBA-DEEE-42F8-8A6F-3B3D762A0349}" presName="vert1" presStyleCnt="0"/>
      <dgm:spPr/>
    </dgm:pt>
  </dgm:ptLst>
  <dgm:cxnLst>
    <dgm:cxn modelId="{ABD8D62C-51C8-42FC-9CFF-BCFDFE192DC5}" srcId="{900FF7D9-0E14-4071-8C7D-E4F68B0DDC8B}" destId="{31714CBA-DEEE-42F8-8A6F-3B3D762A0349}" srcOrd="5" destOrd="0" parTransId="{6034103F-AEF6-4B96-BD02-B8E1233D6D08}" sibTransId="{2E777997-4A0F-4D3B-8DC8-4A65E90FB588}"/>
    <dgm:cxn modelId="{50358936-1CD7-44BB-A3D3-0101458E12AC}" srcId="{900FF7D9-0E14-4071-8C7D-E4F68B0DDC8B}" destId="{F91429D9-42CD-4431-927D-3B0EFAAC897C}" srcOrd="1" destOrd="0" parTransId="{5FD46D9B-440A-4672-B313-5F8EA3ED15EE}" sibTransId="{2453C05E-4867-499F-8AD2-8CC2D51779F4}"/>
    <dgm:cxn modelId="{7B913C70-EDE8-4296-9366-75B64F24068C}" type="presOf" srcId="{F91429D9-42CD-4431-927D-3B0EFAAC897C}" destId="{DF8A1381-FFE6-498A-A9A8-74525B39017F}" srcOrd="0" destOrd="0" presId="urn:microsoft.com/office/officeart/2008/layout/LinedList"/>
    <dgm:cxn modelId="{F6338491-7C05-40DF-8968-02424BE49C45}" type="presOf" srcId="{31714CBA-DEEE-42F8-8A6F-3B3D762A0349}" destId="{D3F3C49F-F7F1-432E-BFB7-99791D491008}" srcOrd="0" destOrd="0" presId="urn:microsoft.com/office/officeart/2008/layout/LinedList"/>
    <dgm:cxn modelId="{3B01F69A-9F11-4F28-926F-B0CE091464BB}" srcId="{900FF7D9-0E14-4071-8C7D-E4F68B0DDC8B}" destId="{BD383D62-AEF4-4B00-853A-E14DEA9D4701}" srcOrd="0" destOrd="0" parTransId="{D0AA10C2-9167-45BC-8BD5-E8D592848FFA}" sibTransId="{643DDB52-87F7-47D1-A4B5-FE6F095A1EFE}"/>
    <dgm:cxn modelId="{5217C2B3-37F4-45BE-A12F-FC97C1D7C5AC}" type="presOf" srcId="{BD383D62-AEF4-4B00-853A-E14DEA9D4701}" destId="{BF06F413-F1F2-4C98-8594-AF99D99DD313}" srcOrd="0" destOrd="0" presId="urn:microsoft.com/office/officeart/2008/layout/LinedList"/>
    <dgm:cxn modelId="{CC16AAB4-3D76-46C3-8C28-F9D72C2B5F54}" type="presOf" srcId="{900FF7D9-0E14-4071-8C7D-E4F68B0DDC8B}" destId="{46EA8884-DF30-4E28-91E1-1374E5266F29}" srcOrd="0" destOrd="0" presId="urn:microsoft.com/office/officeart/2008/layout/LinedList"/>
    <dgm:cxn modelId="{3E9793B7-D364-4237-90AF-D8301CEEA957}" srcId="{900FF7D9-0E14-4071-8C7D-E4F68B0DDC8B}" destId="{1414F076-8A3A-42B7-93DB-E71110A2758E}" srcOrd="4" destOrd="0" parTransId="{FDDE15B8-643B-456A-A50B-E886836D00B2}" sibTransId="{72518D72-52EC-40A0-A831-806C4BCE1AF3}"/>
    <dgm:cxn modelId="{625072C0-B03F-4032-8EF0-5B201DDAC52D}" type="presOf" srcId="{87AD95D7-D15A-41E9-BFAF-2BE0A5583247}" destId="{7018E12D-9038-44FD-B966-7B778C810F22}" srcOrd="0" destOrd="0" presId="urn:microsoft.com/office/officeart/2008/layout/LinedList"/>
    <dgm:cxn modelId="{C0D1E3C1-5E01-46C8-8D92-E4D09811EB22}" srcId="{900FF7D9-0E14-4071-8C7D-E4F68B0DDC8B}" destId="{D2A7CD93-FD9B-4852-BE27-86E105B63B7B}" srcOrd="2" destOrd="0" parTransId="{9EF3EE77-A4DC-43BC-B7D9-0B8705AF6AD4}" sibTransId="{EEC7CAF4-F3C7-43FE-9BC5-7D94FCB92881}"/>
    <dgm:cxn modelId="{F51F88C9-AE17-4699-ABD0-EC0B1069A5E1}" srcId="{900FF7D9-0E14-4071-8C7D-E4F68B0DDC8B}" destId="{87AD95D7-D15A-41E9-BFAF-2BE0A5583247}" srcOrd="3" destOrd="0" parTransId="{B3DFC7C5-39FC-4B78-9651-C0F0F1F9E4B2}" sibTransId="{8042AD3E-1013-4C5A-A266-E0666B097628}"/>
    <dgm:cxn modelId="{E28662D0-7AA1-4A1F-81A5-B2626BA6B219}" type="presOf" srcId="{D2A7CD93-FD9B-4852-BE27-86E105B63B7B}" destId="{1481FC25-ED4E-4162-A81E-1D13EF4DCC92}" srcOrd="0" destOrd="0" presId="urn:microsoft.com/office/officeart/2008/layout/LinedList"/>
    <dgm:cxn modelId="{C647A1F6-EFD3-4E7A-8D8B-F2D765BD4B1D}" type="presOf" srcId="{1414F076-8A3A-42B7-93DB-E71110A2758E}" destId="{D5FFFAE4-B4C1-4617-81E6-86E09E56BDBB}" srcOrd="0" destOrd="0" presId="urn:microsoft.com/office/officeart/2008/layout/LinedList"/>
    <dgm:cxn modelId="{27F3BB94-FBFA-47AF-AA6C-815B60324B58}" type="presParOf" srcId="{46EA8884-DF30-4E28-91E1-1374E5266F29}" destId="{9C0191A2-6AC0-4426-AB19-BB0533170223}" srcOrd="0" destOrd="0" presId="urn:microsoft.com/office/officeart/2008/layout/LinedList"/>
    <dgm:cxn modelId="{0E051390-B815-4D66-8E4A-A6A187F6C9D1}" type="presParOf" srcId="{46EA8884-DF30-4E28-91E1-1374E5266F29}" destId="{62ADDF25-3A10-4910-9F56-89E7D9D4B534}" srcOrd="1" destOrd="0" presId="urn:microsoft.com/office/officeart/2008/layout/LinedList"/>
    <dgm:cxn modelId="{4E04D56A-F428-4F1D-B34F-7CF2CB0F25E7}" type="presParOf" srcId="{62ADDF25-3A10-4910-9F56-89E7D9D4B534}" destId="{BF06F413-F1F2-4C98-8594-AF99D99DD313}" srcOrd="0" destOrd="0" presId="urn:microsoft.com/office/officeart/2008/layout/LinedList"/>
    <dgm:cxn modelId="{AB06B962-8A69-4365-9D2A-033439CFF816}" type="presParOf" srcId="{62ADDF25-3A10-4910-9F56-89E7D9D4B534}" destId="{C8B691D6-9763-49EF-B669-17A477402C7E}" srcOrd="1" destOrd="0" presId="urn:microsoft.com/office/officeart/2008/layout/LinedList"/>
    <dgm:cxn modelId="{956F31BD-BFE1-48C8-9754-FCDA76B6228C}" type="presParOf" srcId="{46EA8884-DF30-4E28-91E1-1374E5266F29}" destId="{D435E4BA-C368-4430-9DAF-75905E7E32F7}" srcOrd="2" destOrd="0" presId="urn:microsoft.com/office/officeart/2008/layout/LinedList"/>
    <dgm:cxn modelId="{460BCE82-321E-48F2-9DA2-D87B7BCB8DB2}" type="presParOf" srcId="{46EA8884-DF30-4E28-91E1-1374E5266F29}" destId="{77B50F6C-101B-4ED3-9CF5-02C25A2F8196}" srcOrd="3" destOrd="0" presId="urn:microsoft.com/office/officeart/2008/layout/LinedList"/>
    <dgm:cxn modelId="{A12C785C-D48B-4926-8CD0-C51691F107AA}" type="presParOf" srcId="{77B50F6C-101B-4ED3-9CF5-02C25A2F8196}" destId="{DF8A1381-FFE6-498A-A9A8-74525B39017F}" srcOrd="0" destOrd="0" presId="urn:microsoft.com/office/officeart/2008/layout/LinedList"/>
    <dgm:cxn modelId="{FD005CF9-B8F4-40AA-A9AF-CC65EFAA5313}" type="presParOf" srcId="{77B50F6C-101B-4ED3-9CF5-02C25A2F8196}" destId="{68B7DC8B-526C-4202-8C30-8154D769985C}" srcOrd="1" destOrd="0" presId="urn:microsoft.com/office/officeart/2008/layout/LinedList"/>
    <dgm:cxn modelId="{53C9038A-F5BA-4085-8FAA-BC18E624708C}" type="presParOf" srcId="{46EA8884-DF30-4E28-91E1-1374E5266F29}" destId="{EDFC8A55-7D6E-4522-8834-586244274A5E}" srcOrd="4" destOrd="0" presId="urn:microsoft.com/office/officeart/2008/layout/LinedList"/>
    <dgm:cxn modelId="{0317361F-74C4-4E64-ABB9-E33E5D59D033}" type="presParOf" srcId="{46EA8884-DF30-4E28-91E1-1374E5266F29}" destId="{B2249671-6070-43EC-A975-184ED7280C11}" srcOrd="5" destOrd="0" presId="urn:microsoft.com/office/officeart/2008/layout/LinedList"/>
    <dgm:cxn modelId="{222B1F0C-5645-4423-AA23-2D06EFC729D0}" type="presParOf" srcId="{B2249671-6070-43EC-A975-184ED7280C11}" destId="{1481FC25-ED4E-4162-A81E-1D13EF4DCC92}" srcOrd="0" destOrd="0" presId="urn:microsoft.com/office/officeart/2008/layout/LinedList"/>
    <dgm:cxn modelId="{49DD9FF1-988B-4224-914F-5050841E28EC}" type="presParOf" srcId="{B2249671-6070-43EC-A975-184ED7280C11}" destId="{B0AB8627-99C0-420B-AB6F-202700D6E593}" srcOrd="1" destOrd="0" presId="urn:microsoft.com/office/officeart/2008/layout/LinedList"/>
    <dgm:cxn modelId="{382F1972-4F7A-4F02-BAA5-BCEAF64AA84F}" type="presParOf" srcId="{46EA8884-DF30-4E28-91E1-1374E5266F29}" destId="{6F05B94A-AADD-42F6-8CA1-7A109361AF94}" srcOrd="6" destOrd="0" presId="urn:microsoft.com/office/officeart/2008/layout/LinedList"/>
    <dgm:cxn modelId="{4F16C535-71B6-445A-8790-6484C8C73910}" type="presParOf" srcId="{46EA8884-DF30-4E28-91E1-1374E5266F29}" destId="{1FF777EB-D8AB-47F9-B652-81D215425671}" srcOrd="7" destOrd="0" presId="urn:microsoft.com/office/officeart/2008/layout/LinedList"/>
    <dgm:cxn modelId="{31C33684-57FE-4016-882F-681D3BCF3EFD}" type="presParOf" srcId="{1FF777EB-D8AB-47F9-B652-81D215425671}" destId="{7018E12D-9038-44FD-B966-7B778C810F22}" srcOrd="0" destOrd="0" presId="urn:microsoft.com/office/officeart/2008/layout/LinedList"/>
    <dgm:cxn modelId="{6684A727-9AC4-475F-B319-FB635A923F0E}" type="presParOf" srcId="{1FF777EB-D8AB-47F9-B652-81D215425671}" destId="{0CCD817B-0EEC-4860-860D-A8BCA61CCCF7}" srcOrd="1" destOrd="0" presId="urn:microsoft.com/office/officeart/2008/layout/LinedList"/>
    <dgm:cxn modelId="{FD2A8E35-D5B9-4854-B426-A37A65D1AA24}" type="presParOf" srcId="{46EA8884-DF30-4E28-91E1-1374E5266F29}" destId="{535A6222-44F1-49A9-A137-9837EDD7F4A4}" srcOrd="8" destOrd="0" presId="urn:microsoft.com/office/officeart/2008/layout/LinedList"/>
    <dgm:cxn modelId="{0A185CBD-8D10-44FD-8B3E-18A7623A3850}" type="presParOf" srcId="{46EA8884-DF30-4E28-91E1-1374E5266F29}" destId="{D3B4731F-DE8E-4643-8939-671FF1A7B2C7}" srcOrd="9" destOrd="0" presId="urn:microsoft.com/office/officeart/2008/layout/LinedList"/>
    <dgm:cxn modelId="{107434F6-E54B-4788-9106-A328192528A8}" type="presParOf" srcId="{D3B4731F-DE8E-4643-8939-671FF1A7B2C7}" destId="{D5FFFAE4-B4C1-4617-81E6-86E09E56BDBB}" srcOrd="0" destOrd="0" presId="urn:microsoft.com/office/officeart/2008/layout/LinedList"/>
    <dgm:cxn modelId="{3D9A95E4-37F8-4BA2-A845-6AFCAB0C5C20}" type="presParOf" srcId="{D3B4731F-DE8E-4643-8939-671FF1A7B2C7}" destId="{57E8FCED-2BF8-474A-8DCD-0C3AC6242968}" srcOrd="1" destOrd="0" presId="urn:microsoft.com/office/officeart/2008/layout/LinedList"/>
    <dgm:cxn modelId="{BABA1961-D00F-4C8B-8275-6ACC490981DD}" type="presParOf" srcId="{46EA8884-DF30-4E28-91E1-1374E5266F29}" destId="{A2E7317A-EED0-42BC-B846-E99FAFD23BC8}" srcOrd="10" destOrd="0" presId="urn:microsoft.com/office/officeart/2008/layout/LinedList"/>
    <dgm:cxn modelId="{0B3134C1-C686-49EE-984C-A6B012E0403A}" type="presParOf" srcId="{46EA8884-DF30-4E28-91E1-1374E5266F29}" destId="{9CC1F52B-7E8A-4C0D-9C67-3CF48F445653}" srcOrd="11" destOrd="0" presId="urn:microsoft.com/office/officeart/2008/layout/LinedList"/>
    <dgm:cxn modelId="{0C672176-61AE-4610-ACCF-3288A6FA3B2F}" type="presParOf" srcId="{9CC1F52B-7E8A-4C0D-9C67-3CF48F445653}" destId="{D3F3C49F-F7F1-432E-BFB7-99791D491008}" srcOrd="0" destOrd="0" presId="urn:microsoft.com/office/officeart/2008/layout/LinedList"/>
    <dgm:cxn modelId="{BF1D48D5-037C-4305-BA7C-1F76F4516083}" type="presParOf" srcId="{9CC1F52B-7E8A-4C0D-9C67-3CF48F445653}" destId="{9D8A6D4D-98B5-47B4-87A5-B9A8F9753E6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A7DD9CE-D6B5-4EA2-99BA-A5F62143CD90}" type="doc">
      <dgm:prSet loTypeId="urn:microsoft.com/office/officeart/2008/layout/LinedLis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D0414263-2C9C-4640-8833-551589AA484D}">
      <dgm:prSet/>
      <dgm:spPr/>
      <dgm:t>
        <a:bodyPr/>
        <a:lstStyle/>
        <a:p>
          <a:r>
            <a:rPr lang="nb-NO" dirty="0"/>
            <a:t>Flytting fra Kvalbein vedtatt av årsmøte 2018. Komite nedsatt. Planlegging av nytt bygg startet</a:t>
          </a:r>
          <a:endParaRPr lang="en-US" dirty="0"/>
        </a:p>
      </dgm:t>
    </dgm:pt>
    <dgm:pt modelId="{794A45F3-F176-4E39-B216-9DEB71808372}" type="parTrans" cxnId="{E2D5CB13-4CFD-41D9-A7D7-B795233F0605}">
      <dgm:prSet/>
      <dgm:spPr/>
      <dgm:t>
        <a:bodyPr/>
        <a:lstStyle/>
        <a:p>
          <a:endParaRPr lang="en-US"/>
        </a:p>
      </dgm:t>
    </dgm:pt>
    <dgm:pt modelId="{DFA6F939-8448-4B47-A24F-9BEE9784AE5C}" type="sibTrans" cxnId="{E2D5CB13-4CFD-41D9-A7D7-B795233F0605}">
      <dgm:prSet/>
      <dgm:spPr/>
      <dgm:t>
        <a:bodyPr/>
        <a:lstStyle/>
        <a:p>
          <a:endParaRPr lang="en-US"/>
        </a:p>
      </dgm:t>
    </dgm:pt>
    <dgm:pt modelId="{20CC42CF-F7FD-47EB-9A1A-966036B965BA}">
      <dgm:prSet/>
      <dgm:spPr/>
      <dgm:t>
        <a:bodyPr/>
        <a:lstStyle/>
        <a:p>
          <a:r>
            <a:rPr lang="nb-NO" dirty="0"/>
            <a:t>Planlagt nybygg endret 2020 grunnet  behovsendring og sammenslåing med Brusand Turnforening</a:t>
          </a:r>
          <a:endParaRPr lang="en-US" dirty="0"/>
        </a:p>
      </dgm:t>
    </dgm:pt>
    <dgm:pt modelId="{E39CBF63-472E-4B0F-987B-DFBC46B90527}" type="parTrans" cxnId="{5DD18429-F357-4220-9F43-B89632D66F3B}">
      <dgm:prSet/>
      <dgm:spPr/>
      <dgm:t>
        <a:bodyPr/>
        <a:lstStyle/>
        <a:p>
          <a:endParaRPr lang="en-US"/>
        </a:p>
      </dgm:t>
    </dgm:pt>
    <dgm:pt modelId="{57B02A70-8EBC-4F1A-A7D4-28FEBF819043}" type="sibTrans" cxnId="{5DD18429-F357-4220-9F43-B89632D66F3B}">
      <dgm:prSet/>
      <dgm:spPr/>
      <dgm:t>
        <a:bodyPr/>
        <a:lstStyle/>
        <a:p>
          <a:endParaRPr lang="en-US"/>
        </a:p>
      </dgm:t>
    </dgm:pt>
    <dgm:pt modelId="{2BC679A1-98F8-432B-B643-3ACE29DE231F}">
      <dgm:prSet/>
      <dgm:spPr/>
      <dgm:t>
        <a:bodyPr/>
        <a:lstStyle/>
        <a:p>
          <a:r>
            <a:rPr lang="nb-NO"/>
            <a:t>Endring i byggingsrekkefølge vedtatt årsmøte 2022</a:t>
          </a:r>
          <a:endParaRPr lang="en-US"/>
        </a:p>
      </dgm:t>
    </dgm:pt>
    <dgm:pt modelId="{50301586-B7AB-4330-AA95-98EC68CD2647}" type="parTrans" cxnId="{485E3253-24D7-4A39-9E0C-6221FCDF28AA}">
      <dgm:prSet/>
      <dgm:spPr/>
      <dgm:t>
        <a:bodyPr/>
        <a:lstStyle/>
        <a:p>
          <a:endParaRPr lang="en-US"/>
        </a:p>
      </dgm:t>
    </dgm:pt>
    <dgm:pt modelId="{3A0368CD-79B6-47D1-A43B-BD92C4E59A8A}" type="sibTrans" cxnId="{485E3253-24D7-4A39-9E0C-6221FCDF28AA}">
      <dgm:prSet/>
      <dgm:spPr/>
      <dgm:t>
        <a:bodyPr/>
        <a:lstStyle/>
        <a:p>
          <a:endParaRPr lang="en-US"/>
        </a:p>
      </dgm:t>
    </dgm:pt>
    <dgm:pt modelId="{3B0A6690-733E-4FA3-A099-E78BA89B625D}">
      <dgm:prSet/>
      <dgm:spPr/>
      <dgm:t>
        <a:bodyPr/>
        <a:lstStyle/>
        <a:p>
          <a:r>
            <a:rPr lang="nb-NO"/>
            <a:t>Hovedstyret foreslår flytting etter sesong 2023.</a:t>
          </a:r>
          <a:endParaRPr lang="en-US"/>
        </a:p>
      </dgm:t>
    </dgm:pt>
    <dgm:pt modelId="{00C768FA-5C5B-4314-BFA7-E817B01946EE}" type="parTrans" cxnId="{AD9E0A41-455F-4E6E-8F20-35A50516A2E5}">
      <dgm:prSet/>
      <dgm:spPr/>
      <dgm:t>
        <a:bodyPr/>
        <a:lstStyle/>
        <a:p>
          <a:endParaRPr lang="en-US"/>
        </a:p>
      </dgm:t>
    </dgm:pt>
    <dgm:pt modelId="{F29EB943-3E00-4862-B9ED-263C0AA2EE27}" type="sibTrans" cxnId="{AD9E0A41-455F-4E6E-8F20-35A50516A2E5}">
      <dgm:prSet/>
      <dgm:spPr/>
      <dgm:t>
        <a:bodyPr/>
        <a:lstStyle/>
        <a:p>
          <a:endParaRPr lang="en-US"/>
        </a:p>
      </dgm:t>
    </dgm:pt>
    <dgm:pt modelId="{979AD3B8-78BB-42E1-8E98-B6BF4B56AA09}">
      <dgm:prSet/>
      <dgm:spPr/>
      <dgm:t>
        <a:bodyPr/>
        <a:lstStyle/>
        <a:p>
          <a:r>
            <a:rPr lang="nb-NO" dirty="0"/>
            <a:t>Er i dialog med fotballstyret, den er pågående, jobber med fasilitetsbehov og løsninger på Ogna som er bedre enn de er nå og slik de har vert i mange år.</a:t>
          </a:r>
          <a:endParaRPr lang="en-US" dirty="0"/>
        </a:p>
      </dgm:t>
    </dgm:pt>
    <dgm:pt modelId="{2EA49089-D133-4FB2-975D-774E82475840}" type="parTrans" cxnId="{2608036D-84F0-4084-8844-48CD7E94F367}">
      <dgm:prSet/>
      <dgm:spPr/>
      <dgm:t>
        <a:bodyPr/>
        <a:lstStyle/>
        <a:p>
          <a:endParaRPr lang="en-US"/>
        </a:p>
      </dgm:t>
    </dgm:pt>
    <dgm:pt modelId="{32482917-8C09-4769-ADA0-0B5A1B0FF6B5}" type="sibTrans" cxnId="{2608036D-84F0-4084-8844-48CD7E94F367}">
      <dgm:prSet/>
      <dgm:spPr/>
      <dgm:t>
        <a:bodyPr/>
        <a:lstStyle/>
        <a:p>
          <a:endParaRPr lang="en-US"/>
        </a:p>
      </dgm:t>
    </dgm:pt>
    <dgm:pt modelId="{2947E3C5-EAAA-47DA-AD11-8B40EB84AD70}">
      <dgm:prSet/>
      <dgm:spPr/>
      <dgm:t>
        <a:bodyPr/>
        <a:lstStyle/>
        <a:p>
          <a:r>
            <a:rPr lang="nb-NO" dirty="0"/>
            <a:t>Kostnadsbesparelsene ved flytting vil inngå i investerings- og drifts budsjett nybygg og nytt kunstgress på Ogna.</a:t>
          </a:r>
        </a:p>
        <a:p>
          <a:endParaRPr lang="en-US" dirty="0"/>
        </a:p>
      </dgm:t>
    </dgm:pt>
    <dgm:pt modelId="{DA8BCD09-AECD-40E1-B03A-76E33BA02396}" type="parTrans" cxnId="{B49CB9CF-4A58-4772-A193-81A9A1196CAA}">
      <dgm:prSet/>
      <dgm:spPr/>
      <dgm:t>
        <a:bodyPr/>
        <a:lstStyle/>
        <a:p>
          <a:endParaRPr lang="en-US"/>
        </a:p>
      </dgm:t>
    </dgm:pt>
    <dgm:pt modelId="{5613ED8A-357F-40DD-A6F2-E087ACA290B5}" type="sibTrans" cxnId="{B49CB9CF-4A58-4772-A193-81A9A1196CAA}">
      <dgm:prSet/>
      <dgm:spPr/>
      <dgm:t>
        <a:bodyPr/>
        <a:lstStyle/>
        <a:p>
          <a:endParaRPr lang="en-US"/>
        </a:p>
      </dgm:t>
    </dgm:pt>
    <dgm:pt modelId="{061F960C-9641-4226-816D-B822975B3949}">
      <dgm:prSet/>
      <dgm:spPr/>
      <dgm:t>
        <a:bodyPr/>
        <a:lstStyle/>
        <a:p>
          <a:r>
            <a:rPr lang="nb-NO" dirty="0"/>
            <a:t>Får ikke folk til å være i banekomite. Stor belastning på fotballstyret</a:t>
          </a:r>
        </a:p>
        <a:p>
          <a:endParaRPr lang="en-US" dirty="0"/>
        </a:p>
      </dgm:t>
    </dgm:pt>
    <dgm:pt modelId="{31A28D9A-AF0B-4D3F-920A-1D9E589D4A8C}" type="parTrans" cxnId="{9B4747A6-ED4A-40CB-8095-5E2FE0129C2A}">
      <dgm:prSet/>
      <dgm:spPr/>
      <dgm:t>
        <a:bodyPr/>
        <a:lstStyle/>
        <a:p>
          <a:endParaRPr lang="nb-NO"/>
        </a:p>
      </dgm:t>
    </dgm:pt>
    <dgm:pt modelId="{E555B80A-0571-4FD4-8799-6D31AFEC4371}" type="sibTrans" cxnId="{9B4747A6-ED4A-40CB-8095-5E2FE0129C2A}">
      <dgm:prSet/>
      <dgm:spPr/>
      <dgm:t>
        <a:bodyPr/>
        <a:lstStyle/>
        <a:p>
          <a:endParaRPr lang="nb-NO"/>
        </a:p>
      </dgm:t>
    </dgm:pt>
    <dgm:pt modelId="{6108CAB2-3C4F-4417-8FEB-58D7C5FDAD1E}" type="pres">
      <dgm:prSet presAssocID="{DA7DD9CE-D6B5-4EA2-99BA-A5F62143CD90}" presName="vert0" presStyleCnt="0">
        <dgm:presLayoutVars>
          <dgm:dir/>
          <dgm:animOne val="branch"/>
          <dgm:animLvl val="lvl"/>
        </dgm:presLayoutVars>
      </dgm:prSet>
      <dgm:spPr/>
    </dgm:pt>
    <dgm:pt modelId="{834292C8-9AA4-4E5C-B3A6-466BF6B3514B}" type="pres">
      <dgm:prSet presAssocID="{D0414263-2C9C-4640-8833-551589AA484D}" presName="thickLine" presStyleLbl="alignNode1" presStyleIdx="0" presStyleCnt="7"/>
      <dgm:spPr/>
    </dgm:pt>
    <dgm:pt modelId="{3BFD8685-77E8-403C-A6E5-857876030F2E}" type="pres">
      <dgm:prSet presAssocID="{D0414263-2C9C-4640-8833-551589AA484D}" presName="horz1" presStyleCnt="0"/>
      <dgm:spPr/>
    </dgm:pt>
    <dgm:pt modelId="{2279F5C5-223E-4AF6-A2FE-7AE20AE46598}" type="pres">
      <dgm:prSet presAssocID="{D0414263-2C9C-4640-8833-551589AA484D}" presName="tx1" presStyleLbl="revTx" presStyleIdx="0" presStyleCnt="7"/>
      <dgm:spPr/>
    </dgm:pt>
    <dgm:pt modelId="{CA444B98-7A0D-4102-8F01-8509DFAC48C0}" type="pres">
      <dgm:prSet presAssocID="{D0414263-2C9C-4640-8833-551589AA484D}" presName="vert1" presStyleCnt="0"/>
      <dgm:spPr/>
    </dgm:pt>
    <dgm:pt modelId="{9DF62D2F-C7E0-41CA-A781-EADBCDA96473}" type="pres">
      <dgm:prSet presAssocID="{20CC42CF-F7FD-47EB-9A1A-966036B965BA}" presName="thickLine" presStyleLbl="alignNode1" presStyleIdx="1" presStyleCnt="7"/>
      <dgm:spPr/>
    </dgm:pt>
    <dgm:pt modelId="{0B8412F0-5A38-4F2C-AC15-7BE5BEC1F1EE}" type="pres">
      <dgm:prSet presAssocID="{20CC42CF-F7FD-47EB-9A1A-966036B965BA}" presName="horz1" presStyleCnt="0"/>
      <dgm:spPr/>
    </dgm:pt>
    <dgm:pt modelId="{9C3F5D73-5C82-4123-89CA-E934E54B7CC0}" type="pres">
      <dgm:prSet presAssocID="{20CC42CF-F7FD-47EB-9A1A-966036B965BA}" presName="tx1" presStyleLbl="revTx" presStyleIdx="1" presStyleCnt="7"/>
      <dgm:spPr/>
    </dgm:pt>
    <dgm:pt modelId="{543E2526-84A8-4448-A5D9-5C62F3D46820}" type="pres">
      <dgm:prSet presAssocID="{20CC42CF-F7FD-47EB-9A1A-966036B965BA}" presName="vert1" presStyleCnt="0"/>
      <dgm:spPr/>
    </dgm:pt>
    <dgm:pt modelId="{69AEDDD0-A128-4FED-804D-667BE7713333}" type="pres">
      <dgm:prSet presAssocID="{2BC679A1-98F8-432B-B643-3ACE29DE231F}" presName="thickLine" presStyleLbl="alignNode1" presStyleIdx="2" presStyleCnt="7"/>
      <dgm:spPr/>
    </dgm:pt>
    <dgm:pt modelId="{9A926CD1-BA4D-4A08-A5FB-5C0052131FC0}" type="pres">
      <dgm:prSet presAssocID="{2BC679A1-98F8-432B-B643-3ACE29DE231F}" presName="horz1" presStyleCnt="0"/>
      <dgm:spPr/>
    </dgm:pt>
    <dgm:pt modelId="{16015465-CDE1-44CB-8C9D-B48BC7F267BE}" type="pres">
      <dgm:prSet presAssocID="{2BC679A1-98F8-432B-B643-3ACE29DE231F}" presName="tx1" presStyleLbl="revTx" presStyleIdx="2" presStyleCnt="7"/>
      <dgm:spPr/>
    </dgm:pt>
    <dgm:pt modelId="{134D681B-692F-4D4D-ADB2-66A8FDAA8B10}" type="pres">
      <dgm:prSet presAssocID="{2BC679A1-98F8-432B-B643-3ACE29DE231F}" presName="vert1" presStyleCnt="0"/>
      <dgm:spPr/>
    </dgm:pt>
    <dgm:pt modelId="{23E7441F-1393-4358-8878-B50E8BE6CF55}" type="pres">
      <dgm:prSet presAssocID="{3B0A6690-733E-4FA3-A099-E78BA89B625D}" presName="thickLine" presStyleLbl="alignNode1" presStyleIdx="3" presStyleCnt="7"/>
      <dgm:spPr/>
    </dgm:pt>
    <dgm:pt modelId="{3BC91F9F-F2C9-4358-90C7-51BD86316FAC}" type="pres">
      <dgm:prSet presAssocID="{3B0A6690-733E-4FA3-A099-E78BA89B625D}" presName="horz1" presStyleCnt="0"/>
      <dgm:spPr/>
    </dgm:pt>
    <dgm:pt modelId="{343864B4-05CD-47E7-8216-130D7D31EB67}" type="pres">
      <dgm:prSet presAssocID="{3B0A6690-733E-4FA3-A099-E78BA89B625D}" presName="tx1" presStyleLbl="revTx" presStyleIdx="3" presStyleCnt="7"/>
      <dgm:spPr/>
    </dgm:pt>
    <dgm:pt modelId="{4FD2DE7B-5582-490B-B612-2E877A52D9D7}" type="pres">
      <dgm:prSet presAssocID="{3B0A6690-733E-4FA3-A099-E78BA89B625D}" presName="vert1" presStyleCnt="0"/>
      <dgm:spPr/>
    </dgm:pt>
    <dgm:pt modelId="{F5C2792D-9C5F-4CA3-9C24-799AE749CA74}" type="pres">
      <dgm:prSet presAssocID="{979AD3B8-78BB-42E1-8E98-B6BF4B56AA09}" presName="thickLine" presStyleLbl="alignNode1" presStyleIdx="4" presStyleCnt="7"/>
      <dgm:spPr/>
    </dgm:pt>
    <dgm:pt modelId="{58D031FA-569D-48FC-8F12-C5DB41FE1459}" type="pres">
      <dgm:prSet presAssocID="{979AD3B8-78BB-42E1-8E98-B6BF4B56AA09}" presName="horz1" presStyleCnt="0"/>
      <dgm:spPr/>
    </dgm:pt>
    <dgm:pt modelId="{B0A88C57-F264-4B04-BE14-0662F80CDA8B}" type="pres">
      <dgm:prSet presAssocID="{979AD3B8-78BB-42E1-8E98-B6BF4B56AA09}" presName="tx1" presStyleLbl="revTx" presStyleIdx="4" presStyleCnt="7"/>
      <dgm:spPr/>
    </dgm:pt>
    <dgm:pt modelId="{032B2F99-4ED6-49F0-B6E5-42202B456429}" type="pres">
      <dgm:prSet presAssocID="{979AD3B8-78BB-42E1-8E98-B6BF4B56AA09}" presName="vert1" presStyleCnt="0"/>
      <dgm:spPr/>
    </dgm:pt>
    <dgm:pt modelId="{478DE443-3D98-4CB4-8EAB-E8D613B59DBC}" type="pres">
      <dgm:prSet presAssocID="{2947E3C5-EAAA-47DA-AD11-8B40EB84AD70}" presName="thickLine" presStyleLbl="alignNode1" presStyleIdx="5" presStyleCnt="7"/>
      <dgm:spPr/>
    </dgm:pt>
    <dgm:pt modelId="{C6261BDD-4C4B-46AD-86A2-FCB533F0D6B2}" type="pres">
      <dgm:prSet presAssocID="{2947E3C5-EAAA-47DA-AD11-8B40EB84AD70}" presName="horz1" presStyleCnt="0"/>
      <dgm:spPr/>
    </dgm:pt>
    <dgm:pt modelId="{FA8C1C01-1A21-4BA0-A9D6-873016899C7B}" type="pres">
      <dgm:prSet presAssocID="{2947E3C5-EAAA-47DA-AD11-8B40EB84AD70}" presName="tx1" presStyleLbl="revTx" presStyleIdx="5" presStyleCnt="7"/>
      <dgm:spPr/>
    </dgm:pt>
    <dgm:pt modelId="{5BBD9CE3-7BFA-4054-B272-D8C0E52A99A6}" type="pres">
      <dgm:prSet presAssocID="{2947E3C5-EAAA-47DA-AD11-8B40EB84AD70}" presName="vert1" presStyleCnt="0"/>
      <dgm:spPr/>
    </dgm:pt>
    <dgm:pt modelId="{79C5E2F9-7A36-4BEB-ADC5-628437F7B039}" type="pres">
      <dgm:prSet presAssocID="{061F960C-9641-4226-816D-B822975B3949}" presName="thickLine" presStyleLbl="alignNode1" presStyleIdx="6" presStyleCnt="7"/>
      <dgm:spPr/>
    </dgm:pt>
    <dgm:pt modelId="{5E7FC475-92F7-447F-9BF6-B2725A03D697}" type="pres">
      <dgm:prSet presAssocID="{061F960C-9641-4226-816D-B822975B3949}" presName="horz1" presStyleCnt="0"/>
      <dgm:spPr/>
    </dgm:pt>
    <dgm:pt modelId="{FC69D572-AE7E-4177-9521-3FF2F5CE1FB9}" type="pres">
      <dgm:prSet presAssocID="{061F960C-9641-4226-816D-B822975B3949}" presName="tx1" presStyleLbl="revTx" presStyleIdx="6" presStyleCnt="7"/>
      <dgm:spPr/>
    </dgm:pt>
    <dgm:pt modelId="{A994E2B9-2A76-48EF-BAC9-385044D4CCA6}" type="pres">
      <dgm:prSet presAssocID="{061F960C-9641-4226-816D-B822975B3949}" presName="vert1" presStyleCnt="0"/>
      <dgm:spPr/>
    </dgm:pt>
  </dgm:ptLst>
  <dgm:cxnLst>
    <dgm:cxn modelId="{62B6DF04-FEA6-4C4D-AEDE-975E88D4E79E}" type="presOf" srcId="{979AD3B8-78BB-42E1-8E98-B6BF4B56AA09}" destId="{B0A88C57-F264-4B04-BE14-0662F80CDA8B}" srcOrd="0" destOrd="0" presId="urn:microsoft.com/office/officeart/2008/layout/LinedList"/>
    <dgm:cxn modelId="{E2D5CB13-4CFD-41D9-A7D7-B795233F0605}" srcId="{DA7DD9CE-D6B5-4EA2-99BA-A5F62143CD90}" destId="{D0414263-2C9C-4640-8833-551589AA484D}" srcOrd="0" destOrd="0" parTransId="{794A45F3-F176-4E39-B216-9DEB71808372}" sibTransId="{DFA6F939-8448-4B47-A24F-9BEE9784AE5C}"/>
    <dgm:cxn modelId="{9D564916-6AC5-450F-B9E8-9B9272573FB7}" type="presOf" srcId="{20CC42CF-F7FD-47EB-9A1A-966036B965BA}" destId="{9C3F5D73-5C82-4123-89CA-E934E54B7CC0}" srcOrd="0" destOrd="0" presId="urn:microsoft.com/office/officeart/2008/layout/LinedList"/>
    <dgm:cxn modelId="{89468424-424E-4CA1-ACE8-633CFB8BE715}" type="presOf" srcId="{061F960C-9641-4226-816D-B822975B3949}" destId="{FC69D572-AE7E-4177-9521-3FF2F5CE1FB9}" srcOrd="0" destOrd="0" presId="urn:microsoft.com/office/officeart/2008/layout/LinedList"/>
    <dgm:cxn modelId="{5DD18429-F357-4220-9F43-B89632D66F3B}" srcId="{DA7DD9CE-D6B5-4EA2-99BA-A5F62143CD90}" destId="{20CC42CF-F7FD-47EB-9A1A-966036B965BA}" srcOrd="1" destOrd="0" parTransId="{E39CBF63-472E-4B0F-987B-DFBC46B90527}" sibTransId="{57B02A70-8EBC-4F1A-A7D4-28FEBF819043}"/>
    <dgm:cxn modelId="{9C27AA2B-78E6-4F5A-B4BC-3C97D4850E06}" type="presOf" srcId="{3B0A6690-733E-4FA3-A099-E78BA89B625D}" destId="{343864B4-05CD-47E7-8216-130D7D31EB67}" srcOrd="0" destOrd="0" presId="urn:microsoft.com/office/officeart/2008/layout/LinedList"/>
    <dgm:cxn modelId="{1EB2192F-5AB2-433A-AF78-5A3B469FF880}" type="presOf" srcId="{2BC679A1-98F8-432B-B643-3ACE29DE231F}" destId="{16015465-CDE1-44CB-8C9D-B48BC7F267BE}" srcOrd="0" destOrd="0" presId="urn:microsoft.com/office/officeart/2008/layout/LinedList"/>
    <dgm:cxn modelId="{AD9E0A41-455F-4E6E-8F20-35A50516A2E5}" srcId="{DA7DD9CE-D6B5-4EA2-99BA-A5F62143CD90}" destId="{3B0A6690-733E-4FA3-A099-E78BA89B625D}" srcOrd="3" destOrd="0" parTransId="{00C768FA-5C5B-4314-BFA7-E817B01946EE}" sibTransId="{F29EB943-3E00-4862-B9ED-263C0AA2EE27}"/>
    <dgm:cxn modelId="{2608036D-84F0-4084-8844-48CD7E94F367}" srcId="{DA7DD9CE-D6B5-4EA2-99BA-A5F62143CD90}" destId="{979AD3B8-78BB-42E1-8E98-B6BF4B56AA09}" srcOrd="4" destOrd="0" parTransId="{2EA49089-D133-4FB2-975D-774E82475840}" sibTransId="{32482917-8C09-4769-ADA0-0B5A1B0FF6B5}"/>
    <dgm:cxn modelId="{485E3253-24D7-4A39-9E0C-6221FCDF28AA}" srcId="{DA7DD9CE-D6B5-4EA2-99BA-A5F62143CD90}" destId="{2BC679A1-98F8-432B-B643-3ACE29DE231F}" srcOrd="2" destOrd="0" parTransId="{50301586-B7AB-4330-AA95-98EC68CD2647}" sibTransId="{3A0368CD-79B6-47D1-A43B-BD92C4E59A8A}"/>
    <dgm:cxn modelId="{DEF1269E-C1DE-47B1-8024-DB099477A89F}" type="presOf" srcId="{DA7DD9CE-D6B5-4EA2-99BA-A5F62143CD90}" destId="{6108CAB2-3C4F-4417-8FEB-58D7C5FDAD1E}" srcOrd="0" destOrd="0" presId="urn:microsoft.com/office/officeart/2008/layout/LinedList"/>
    <dgm:cxn modelId="{9B4747A6-ED4A-40CB-8095-5E2FE0129C2A}" srcId="{DA7DD9CE-D6B5-4EA2-99BA-A5F62143CD90}" destId="{061F960C-9641-4226-816D-B822975B3949}" srcOrd="6" destOrd="0" parTransId="{31A28D9A-AF0B-4D3F-920A-1D9E589D4A8C}" sibTransId="{E555B80A-0571-4FD4-8799-6D31AFEC4371}"/>
    <dgm:cxn modelId="{DE86C1C9-8F01-4F12-B4A2-00700B3743D3}" type="presOf" srcId="{D0414263-2C9C-4640-8833-551589AA484D}" destId="{2279F5C5-223E-4AF6-A2FE-7AE20AE46598}" srcOrd="0" destOrd="0" presId="urn:microsoft.com/office/officeart/2008/layout/LinedList"/>
    <dgm:cxn modelId="{B49CB9CF-4A58-4772-A193-81A9A1196CAA}" srcId="{DA7DD9CE-D6B5-4EA2-99BA-A5F62143CD90}" destId="{2947E3C5-EAAA-47DA-AD11-8B40EB84AD70}" srcOrd="5" destOrd="0" parTransId="{DA8BCD09-AECD-40E1-B03A-76E33BA02396}" sibTransId="{5613ED8A-357F-40DD-A6F2-E087ACA290B5}"/>
    <dgm:cxn modelId="{F6401BD8-4223-4F67-AABE-A2EC1A864463}" type="presOf" srcId="{2947E3C5-EAAA-47DA-AD11-8B40EB84AD70}" destId="{FA8C1C01-1A21-4BA0-A9D6-873016899C7B}" srcOrd="0" destOrd="0" presId="urn:microsoft.com/office/officeart/2008/layout/LinedList"/>
    <dgm:cxn modelId="{CE8413F3-BD00-47EE-9D5C-90B18840757E}" type="presParOf" srcId="{6108CAB2-3C4F-4417-8FEB-58D7C5FDAD1E}" destId="{834292C8-9AA4-4E5C-B3A6-466BF6B3514B}" srcOrd="0" destOrd="0" presId="urn:microsoft.com/office/officeart/2008/layout/LinedList"/>
    <dgm:cxn modelId="{CA7AC4EB-415B-4B5D-B8A4-AC1BC0F85A1C}" type="presParOf" srcId="{6108CAB2-3C4F-4417-8FEB-58D7C5FDAD1E}" destId="{3BFD8685-77E8-403C-A6E5-857876030F2E}" srcOrd="1" destOrd="0" presId="urn:microsoft.com/office/officeart/2008/layout/LinedList"/>
    <dgm:cxn modelId="{A84B40B6-9C36-4F5D-A808-7A8E5A08783E}" type="presParOf" srcId="{3BFD8685-77E8-403C-A6E5-857876030F2E}" destId="{2279F5C5-223E-4AF6-A2FE-7AE20AE46598}" srcOrd="0" destOrd="0" presId="urn:microsoft.com/office/officeart/2008/layout/LinedList"/>
    <dgm:cxn modelId="{EE81BD55-3632-4242-A8D7-0145807AB19A}" type="presParOf" srcId="{3BFD8685-77E8-403C-A6E5-857876030F2E}" destId="{CA444B98-7A0D-4102-8F01-8509DFAC48C0}" srcOrd="1" destOrd="0" presId="urn:microsoft.com/office/officeart/2008/layout/LinedList"/>
    <dgm:cxn modelId="{3F5329A2-1D72-4B23-9F51-DDB83C018CFE}" type="presParOf" srcId="{6108CAB2-3C4F-4417-8FEB-58D7C5FDAD1E}" destId="{9DF62D2F-C7E0-41CA-A781-EADBCDA96473}" srcOrd="2" destOrd="0" presId="urn:microsoft.com/office/officeart/2008/layout/LinedList"/>
    <dgm:cxn modelId="{63292EFC-D8DA-4D02-86EF-C31DAB085833}" type="presParOf" srcId="{6108CAB2-3C4F-4417-8FEB-58D7C5FDAD1E}" destId="{0B8412F0-5A38-4F2C-AC15-7BE5BEC1F1EE}" srcOrd="3" destOrd="0" presId="urn:microsoft.com/office/officeart/2008/layout/LinedList"/>
    <dgm:cxn modelId="{60A88EB0-C261-4D1A-B587-9BF9C8874B6D}" type="presParOf" srcId="{0B8412F0-5A38-4F2C-AC15-7BE5BEC1F1EE}" destId="{9C3F5D73-5C82-4123-89CA-E934E54B7CC0}" srcOrd="0" destOrd="0" presId="urn:microsoft.com/office/officeart/2008/layout/LinedList"/>
    <dgm:cxn modelId="{66882DE8-9875-40FF-A40D-B0A41014D14F}" type="presParOf" srcId="{0B8412F0-5A38-4F2C-AC15-7BE5BEC1F1EE}" destId="{543E2526-84A8-4448-A5D9-5C62F3D46820}" srcOrd="1" destOrd="0" presId="urn:microsoft.com/office/officeart/2008/layout/LinedList"/>
    <dgm:cxn modelId="{9BF1BD65-BDD8-460D-8D96-8C228E87E01A}" type="presParOf" srcId="{6108CAB2-3C4F-4417-8FEB-58D7C5FDAD1E}" destId="{69AEDDD0-A128-4FED-804D-667BE7713333}" srcOrd="4" destOrd="0" presId="urn:microsoft.com/office/officeart/2008/layout/LinedList"/>
    <dgm:cxn modelId="{06AD8D52-15C4-44F0-8DFD-BBE2C32250B8}" type="presParOf" srcId="{6108CAB2-3C4F-4417-8FEB-58D7C5FDAD1E}" destId="{9A926CD1-BA4D-4A08-A5FB-5C0052131FC0}" srcOrd="5" destOrd="0" presId="urn:microsoft.com/office/officeart/2008/layout/LinedList"/>
    <dgm:cxn modelId="{C5A895EC-E32D-46BC-B6FF-A91DB61379B5}" type="presParOf" srcId="{9A926CD1-BA4D-4A08-A5FB-5C0052131FC0}" destId="{16015465-CDE1-44CB-8C9D-B48BC7F267BE}" srcOrd="0" destOrd="0" presId="urn:microsoft.com/office/officeart/2008/layout/LinedList"/>
    <dgm:cxn modelId="{226B1839-35BF-4696-A741-4AE9872373F0}" type="presParOf" srcId="{9A926CD1-BA4D-4A08-A5FB-5C0052131FC0}" destId="{134D681B-692F-4D4D-ADB2-66A8FDAA8B10}" srcOrd="1" destOrd="0" presId="urn:microsoft.com/office/officeart/2008/layout/LinedList"/>
    <dgm:cxn modelId="{3FCA63D9-6F82-4211-8E28-99CE766E381C}" type="presParOf" srcId="{6108CAB2-3C4F-4417-8FEB-58D7C5FDAD1E}" destId="{23E7441F-1393-4358-8878-B50E8BE6CF55}" srcOrd="6" destOrd="0" presId="urn:microsoft.com/office/officeart/2008/layout/LinedList"/>
    <dgm:cxn modelId="{F147A838-0CE0-4BA8-A1B9-292C3E624A57}" type="presParOf" srcId="{6108CAB2-3C4F-4417-8FEB-58D7C5FDAD1E}" destId="{3BC91F9F-F2C9-4358-90C7-51BD86316FAC}" srcOrd="7" destOrd="0" presId="urn:microsoft.com/office/officeart/2008/layout/LinedList"/>
    <dgm:cxn modelId="{402DE4E1-4A7C-4FBF-B1C1-AA08C9BDDD73}" type="presParOf" srcId="{3BC91F9F-F2C9-4358-90C7-51BD86316FAC}" destId="{343864B4-05CD-47E7-8216-130D7D31EB67}" srcOrd="0" destOrd="0" presId="urn:microsoft.com/office/officeart/2008/layout/LinedList"/>
    <dgm:cxn modelId="{4DFB4958-D0A8-46D4-85FC-5DC5731CE088}" type="presParOf" srcId="{3BC91F9F-F2C9-4358-90C7-51BD86316FAC}" destId="{4FD2DE7B-5582-490B-B612-2E877A52D9D7}" srcOrd="1" destOrd="0" presId="urn:microsoft.com/office/officeart/2008/layout/LinedList"/>
    <dgm:cxn modelId="{5C2E03E2-6341-45CF-B6EC-7F094E9A1724}" type="presParOf" srcId="{6108CAB2-3C4F-4417-8FEB-58D7C5FDAD1E}" destId="{F5C2792D-9C5F-4CA3-9C24-799AE749CA74}" srcOrd="8" destOrd="0" presId="urn:microsoft.com/office/officeart/2008/layout/LinedList"/>
    <dgm:cxn modelId="{EEE103DA-0DF8-4111-990F-2528A4C6CE2F}" type="presParOf" srcId="{6108CAB2-3C4F-4417-8FEB-58D7C5FDAD1E}" destId="{58D031FA-569D-48FC-8F12-C5DB41FE1459}" srcOrd="9" destOrd="0" presId="urn:microsoft.com/office/officeart/2008/layout/LinedList"/>
    <dgm:cxn modelId="{59E18504-31E3-42CC-A4B6-DB6986B196B8}" type="presParOf" srcId="{58D031FA-569D-48FC-8F12-C5DB41FE1459}" destId="{B0A88C57-F264-4B04-BE14-0662F80CDA8B}" srcOrd="0" destOrd="0" presId="urn:microsoft.com/office/officeart/2008/layout/LinedList"/>
    <dgm:cxn modelId="{B2681FDC-3706-4EA1-A06F-95715470FB18}" type="presParOf" srcId="{58D031FA-569D-48FC-8F12-C5DB41FE1459}" destId="{032B2F99-4ED6-49F0-B6E5-42202B456429}" srcOrd="1" destOrd="0" presId="urn:microsoft.com/office/officeart/2008/layout/LinedList"/>
    <dgm:cxn modelId="{FB238DBA-C3D0-4996-BB1B-C935B8D1D3BA}" type="presParOf" srcId="{6108CAB2-3C4F-4417-8FEB-58D7C5FDAD1E}" destId="{478DE443-3D98-4CB4-8EAB-E8D613B59DBC}" srcOrd="10" destOrd="0" presId="urn:microsoft.com/office/officeart/2008/layout/LinedList"/>
    <dgm:cxn modelId="{A62B8E28-1826-47D8-AA71-D757DFD3CDFE}" type="presParOf" srcId="{6108CAB2-3C4F-4417-8FEB-58D7C5FDAD1E}" destId="{C6261BDD-4C4B-46AD-86A2-FCB533F0D6B2}" srcOrd="11" destOrd="0" presId="urn:microsoft.com/office/officeart/2008/layout/LinedList"/>
    <dgm:cxn modelId="{E10B9C3C-9485-4CDA-BB62-B5BA8BA82FB1}" type="presParOf" srcId="{C6261BDD-4C4B-46AD-86A2-FCB533F0D6B2}" destId="{FA8C1C01-1A21-4BA0-A9D6-873016899C7B}" srcOrd="0" destOrd="0" presId="urn:microsoft.com/office/officeart/2008/layout/LinedList"/>
    <dgm:cxn modelId="{0585EF0C-903C-49A7-AD1E-C5557C14BE7F}" type="presParOf" srcId="{C6261BDD-4C4B-46AD-86A2-FCB533F0D6B2}" destId="{5BBD9CE3-7BFA-4054-B272-D8C0E52A99A6}" srcOrd="1" destOrd="0" presId="urn:microsoft.com/office/officeart/2008/layout/LinedList"/>
    <dgm:cxn modelId="{A9EE08E3-9F8F-4783-BC3A-04B8A3B31408}" type="presParOf" srcId="{6108CAB2-3C4F-4417-8FEB-58D7C5FDAD1E}" destId="{79C5E2F9-7A36-4BEB-ADC5-628437F7B039}" srcOrd="12" destOrd="0" presId="urn:microsoft.com/office/officeart/2008/layout/LinedList"/>
    <dgm:cxn modelId="{2125145E-CADF-42F0-B68B-F28326C54FE4}" type="presParOf" srcId="{6108CAB2-3C4F-4417-8FEB-58D7C5FDAD1E}" destId="{5E7FC475-92F7-447F-9BF6-B2725A03D697}" srcOrd="13" destOrd="0" presId="urn:microsoft.com/office/officeart/2008/layout/LinedList"/>
    <dgm:cxn modelId="{7E95BA09-1DA4-4C6C-AA6A-9B3A5F8B5633}" type="presParOf" srcId="{5E7FC475-92F7-447F-9BF6-B2725A03D697}" destId="{FC69D572-AE7E-4177-9521-3FF2F5CE1FB9}" srcOrd="0" destOrd="0" presId="urn:microsoft.com/office/officeart/2008/layout/LinedList"/>
    <dgm:cxn modelId="{AFB58BE2-DB88-4323-9F98-200A6B0F5AA8}" type="presParOf" srcId="{5E7FC475-92F7-447F-9BF6-B2725A03D697}" destId="{A994E2B9-2A76-48EF-BAC9-385044D4CCA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0191A2-6AC0-4426-AB19-BB0533170223}">
      <dsp:nvSpPr>
        <dsp:cNvPr id="0" name=""/>
        <dsp:cNvSpPr/>
      </dsp:nvSpPr>
      <dsp:spPr>
        <a:xfrm>
          <a:off x="0" y="2703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06F413-F1F2-4C98-8594-AF99D99DD313}">
      <dsp:nvSpPr>
        <dsp:cNvPr id="0" name=""/>
        <dsp:cNvSpPr/>
      </dsp:nvSpPr>
      <dsp:spPr>
        <a:xfrm>
          <a:off x="0" y="2703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kern="1200" dirty="0"/>
            <a:t>Garderober Kvalbein 3 </a:t>
          </a:r>
          <a:r>
            <a:rPr lang="nb-NO" sz="1600" kern="1200" dirty="0" err="1"/>
            <a:t>stk</a:t>
          </a:r>
          <a:r>
            <a:rPr lang="nb-NO" sz="1600" kern="1200" dirty="0"/>
            <a:t> – Ogna 3 (5) fra midten av mai til midten av september vil </a:t>
          </a:r>
          <a:r>
            <a:rPr lang="nb-NO" sz="1600" kern="1200"/>
            <a:t>fotballen kunne disponere </a:t>
          </a:r>
          <a:r>
            <a:rPr lang="nb-NO" sz="1600" kern="1200" dirty="0"/>
            <a:t>alle garderober da både turn og handballen har sommer pause</a:t>
          </a:r>
          <a:endParaRPr lang="en-US" sz="1600" kern="1200" dirty="0"/>
        </a:p>
      </dsp:txBody>
      <dsp:txXfrm>
        <a:off x="0" y="2703"/>
        <a:ext cx="6900512" cy="921789"/>
      </dsp:txXfrm>
    </dsp:sp>
    <dsp:sp modelId="{D435E4BA-C368-4430-9DAF-75905E7E32F7}">
      <dsp:nvSpPr>
        <dsp:cNvPr id="0" name=""/>
        <dsp:cNvSpPr/>
      </dsp:nvSpPr>
      <dsp:spPr>
        <a:xfrm>
          <a:off x="0" y="924492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8A1381-FFE6-498A-A9A8-74525B39017F}">
      <dsp:nvSpPr>
        <dsp:cNvPr id="0" name=""/>
        <dsp:cNvSpPr/>
      </dsp:nvSpPr>
      <dsp:spPr>
        <a:xfrm>
          <a:off x="0" y="924492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kern="1200"/>
            <a:t>Møterom Kvalbein 1 stk – Ogna 2 stk</a:t>
          </a:r>
          <a:endParaRPr lang="en-US" sz="1600" kern="1200"/>
        </a:p>
      </dsp:txBody>
      <dsp:txXfrm>
        <a:off x="0" y="924492"/>
        <a:ext cx="6900512" cy="921789"/>
      </dsp:txXfrm>
    </dsp:sp>
    <dsp:sp modelId="{EDFC8A55-7D6E-4522-8834-586244274A5E}">
      <dsp:nvSpPr>
        <dsp:cNvPr id="0" name=""/>
        <dsp:cNvSpPr/>
      </dsp:nvSpPr>
      <dsp:spPr>
        <a:xfrm>
          <a:off x="0" y="1846281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81FC25-ED4E-4162-A81E-1D13EF4DCC92}">
      <dsp:nvSpPr>
        <dsp:cNvPr id="0" name=""/>
        <dsp:cNvSpPr/>
      </dsp:nvSpPr>
      <dsp:spPr>
        <a:xfrm>
          <a:off x="0" y="1846281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kern="1200" dirty="0"/>
            <a:t>Lagerareal Kvalbein 35m3 – Ogna jobber med løsning slik at et er rundt 50m3</a:t>
          </a:r>
          <a:endParaRPr lang="en-US" sz="1600" kern="1200" dirty="0"/>
        </a:p>
      </dsp:txBody>
      <dsp:txXfrm>
        <a:off x="0" y="1846281"/>
        <a:ext cx="6900512" cy="921789"/>
      </dsp:txXfrm>
    </dsp:sp>
    <dsp:sp modelId="{6F05B94A-AADD-42F6-8CA1-7A109361AF94}">
      <dsp:nvSpPr>
        <dsp:cNvPr id="0" name=""/>
        <dsp:cNvSpPr/>
      </dsp:nvSpPr>
      <dsp:spPr>
        <a:xfrm>
          <a:off x="0" y="2768070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18E12D-9038-44FD-B966-7B778C810F22}">
      <dsp:nvSpPr>
        <dsp:cNvPr id="0" name=""/>
        <dsp:cNvSpPr/>
      </dsp:nvSpPr>
      <dsp:spPr>
        <a:xfrm>
          <a:off x="0" y="2768070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kern="1200"/>
            <a:t>Spikerbod kan flyttes i løpet av vinteren</a:t>
          </a:r>
          <a:endParaRPr lang="en-US" sz="1600" kern="1200"/>
        </a:p>
      </dsp:txBody>
      <dsp:txXfrm>
        <a:off x="0" y="2768070"/>
        <a:ext cx="6900512" cy="921789"/>
      </dsp:txXfrm>
    </dsp:sp>
    <dsp:sp modelId="{535A6222-44F1-49A9-A137-9837EDD7F4A4}">
      <dsp:nvSpPr>
        <dsp:cNvPr id="0" name=""/>
        <dsp:cNvSpPr/>
      </dsp:nvSpPr>
      <dsp:spPr>
        <a:xfrm>
          <a:off x="0" y="3689859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FFFAE4-B4C1-4617-81E6-86E09E56BDBB}">
      <dsp:nvSpPr>
        <dsp:cNvPr id="0" name=""/>
        <dsp:cNvSpPr/>
      </dsp:nvSpPr>
      <dsp:spPr>
        <a:xfrm>
          <a:off x="0" y="3689859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kern="1200" dirty="0"/>
            <a:t>Innbytterbenkene kan flyttes i løpet av vinteren</a:t>
          </a:r>
          <a:endParaRPr lang="en-US" sz="1600" kern="1200" dirty="0"/>
        </a:p>
      </dsp:txBody>
      <dsp:txXfrm>
        <a:off x="0" y="3689859"/>
        <a:ext cx="6900512" cy="921789"/>
      </dsp:txXfrm>
    </dsp:sp>
    <dsp:sp modelId="{A2E7317A-EED0-42BC-B846-E99FAFD23BC8}">
      <dsp:nvSpPr>
        <dsp:cNvPr id="0" name=""/>
        <dsp:cNvSpPr/>
      </dsp:nvSpPr>
      <dsp:spPr>
        <a:xfrm>
          <a:off x="0" y="4611648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F3C49F-F7F1-432E-BFB7-99791D491008}">
      <dsp:nvSpPr>
        <dsp:cNvPr id="0" name=""/>
        <dsp:cNvSpPr/>
      </dsp:nvSpPr>
      <dsp:spPr>
        <a:xfrm>
          <a:off x="0" y="4611648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kern="1200" dirty="0"/>
            <a:t>Finne løsning på kioskfasilitet på Ogna, dagens løsning mener vi i styret ikke er god nok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/>
        </a:p>
      </dsp:txBody>
      <dsp:txXfrm>
        <a:off x="0" y="4611648"/>
        <a:ext cx="6900512" cy="9217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4292C8-9AA4-4E5C-B3A6-466BF6B3514B}">
      <dsp:nvSpPr>
        <dsp:cNvPr id="0" name=""/>
        <dsp:cNvSpPr/>
      </dsp:nvSpPr>
      <dsp:spPr>
        <a:xfrm>
          <a:off x="0" y="675"/>
          <a:ext cx="6900512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79F5C5-223E-4AF6-A2FE-7AE20AE46598}">
      <dsp:nvSpPr>
        <dsp:cNvPr id="0" name=""/>
        <dsp:cNvSpPr/>
      </dsp:nvSpPr>
      <dsp:spPr>
        <a:xfrm>
          <a:off x="0" y="675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kern="1200" dirty="0"/>
            <a:t>Flytting fra Kvalbein vedtatt av årsmøte 2018. Komite nedsatt. Planlegging av nytt bygg startet</a:t>
          </a:r>
          <a:endParaRPr lang="en-US" sz="1400" kern="1200" dirty="0"/>
        </a:p>
      </dsp:txBody>
      <dsp:txXfrm>
        <a:off x="0" y="675"/>
        <a:ext cx="6900512" cy="790684"/>
      </dsp:txXfrm>
    </dsp:sp>
    <dsp:sp modelId="{9DF62D2F-C7E0-41CA-A781-EADBCDA96473}">
      <dsp:nvSpPr>
        <dsp:cNvPr id="0" name=""/>
        <dsp:cNvSpPr/>
      </dsp:nvSpPr>
      <dsp:spPr>
        <a:xfrm>
          <a:off x="0" y="791359"/>
          <a:ext cx="6900512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3F5D73-5C82-4123-89CA-E934E54B7CC0}">
      <dsp:nvSpPr>
        <dsp:cNvPr id="0" name=""/>
        <dsp:cNvSpPr/>
      </dsp:nvSpPr>
      <dsp:spPr>
        <a:xfrm>
          <a:off x="0" y="791359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kern="1200" dirty="0"/>
            <a:t>Planlagt nybygg endret 2020 grunnet  behovsendring og sammenslåing med Brusand Turnforening</a:t>
          </a:r>
          <a:endParaRPr lang="en-US" sz="1400" kern="1200" dirty="0"/>
        </a:p>
      </dsp:txBody>
      <dsp:txXfrm>
        <a:off x="0" y="791359"/>
        <a:ext cx="6900512" cy="790684"/>
      </dsp:txXfrm>
    </dsp:sp>
    <dsp:sp modelId="{69AEDDD0-A128-4FED-804D-667BE7713333}">
      <dsp:nvSpPr>
        <dsp:cNvPr id="0" name=""/>
        <dsp:cNvSpPr/>
      </dsp:nvSpPr>
      <dsp:spPr>
        <a:xfrm>
          <a:off x="0" y="1582044"/>
          <a:ext cx="6900512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015465-CDE1-44CB-8C9D-B48BC7F267BE}">
      <dsp:nvSpPr>
        <dsp:cNvPr id="0" name=""/>
        <dsp:cNvSpPr/>
      </dsp:nvSpPr>
      <dsp:spPr>
        <a:xfrm>
          <a:off x="0" y="1582044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kern="1200"/>
            <a:t>Endring i byggingsrekkefølge vedtatt årsmøte 2022</a:t>
          </a:r>
          <a:endParaRPr lang="en-US" sz="1400" kern="1200"/>
        </a:p>
      </dsp:txBody>
      <dsp:txXfrm>
        <a:off x="0" y="1582044"/>
        <a:ext cx="6900512" cy="790684"/>
      </dsp:txXfrm>
    </dsp:sp>
    <dsp:sp modelId="{23E7441F-1393-4358-8878-B50E8BE6CF55}">
      <dsp:nvSpPr>
        <dsp:cNvPr id="0" name=""/>
        <dsp:cNvSpPr/>
      </dsp:nvSpPr>
      <dsp:spPr>
        <a:xfrm>
          <a:off x="0" y="2372728"/>
          <a:ext cx="6900512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3864B4-05CD-47E7-8216-130D7D31EB67}">
      <dsp:nvSpPr>
        <dsp:cNvPr id="0" name=""/>
        <dsp:cNvSpPr/>
      </dsp:nvSpPr>
      <dsp:spPr>
        <a:xfrm>
          <a:off x="0" y="2372728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kern="1200"/>
            <a:t>Hovedstyret foreslår flytting etter sesong 2023.</a:t>
          </a:r>
          <a:endParaRPr lang="en-US" sz="1400" kern="1200"/>
        </a:p>
      </dsp:txBody>
      <dsp:txXfrm>
        <a:off x="0" y="2372728"/>
        <a:ext cx="6900512" cy="790684"/>
      </dsp:txXfrm>
    </dsp:sp>
    <dsp:sp modelId="{F5C2792D-9C5F-4CA3-9C24-799AE749CA74}">
      <dsp:nvSpPr>
        <dsp:cNvPr id="0" name=""/>
        <dsp:cNvSpPr/>
      </dsp:nvSpPr>
      <dsp:spPr>
        <a:xfrm>
          <a:off x="0" y="3163412"/>
          <a:ext cx="6900512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A88C57-F264-4B04-BE14-0662F80CDA8B}">
      <dsp:nvSpPr>
        <dsp:cNvPr id="0" name=""/>
        <dsp:cNvSpPr/>
      </dsp:nvSpPr>
      <dsp:spPr>
        <a:xfrm>
          <a:off x="0" y="3163412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kern="1200" dirty="0"/>
            <a:t>Er i dialog med fotballstyret, den er pågående, jobber med fasilitetsbehov og løsninger på Ogna som er bedre enn de er nå og slik de har vert i mange år.</a:t>
          </a:r>
          <a:endParaRPr lang="en-US" sz="1400" kern="1200" dirty="0"/>
        </a:p>
      </dsp:txBody>
      <dsp:txXfrm>
        <a:off x="0" y="3163412"/>
        <a:ext cx="6900512" cy="790684"/>
      </dsp:txXfrm>
    </dsp:sp>
    <dsp:sp modelId="{478DE443-3D98-4CB4-8EAB-E8D613B59DBC}">
      <dsp:nvSpPr>
        <dsp:cNvPr id="0" name=""/>
        <dsp:cNvSpPr/>
      </dsp:nvSpPr>
      <dsp:spPr>
        <a:xfrm>
          <a:off x="0" y="3954096"/>
          <a:ext cx="6900512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8C1C01-1A21-4BA0-A9D6-873016899C7B}">
      <dsp:nvSpPr>
        <dsp:cNvPr id="0" name=""/>
        <dsp:cNvSpPr/>
      </dsp:nvSpPr>
      <dsp:spPr>
        <a:xfrm>
          <a:off x="0" y="3954096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kern="1200" dirty="0"/>
            <a:t>Kostnadsbesparelsene ved flytting vil inngå i investerings- og drifts budsjett nybygg og nytt kunstgress på Ogna.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/>
        </a:p>
      </dsp:txBody>
      <dsp:txXfrm>
        <a:off x="0" y="3954096"/>
        <a:ext cx="6900512" cy="790684"/>
      </dsp:txXfrm>
    </dsp:sp>
    <dsp:sp modelId="{79C5E2F9-7A36-4BEB-ADC5-628437F7B039}">
      <dsp:nvSpPr>
        <dsp:cNvPr id="0" name=""/>
        <dsp:cNvSpPr/>
      </dsp:nvSpPr>
      <dsp:spPr>
        <a:xfrm>
          <a:off x="0" y="4744781"/>
          <a:ext cx="6900512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69D572-AE7E-4177-9521-3FF2F5CE1FB9}">
      <dsp:nvSpPr>
        <dsp:cNvPr id="0" name=""/>
        <dsp:cNvSpPr/>
      </dsp:nvSpPr>
      <dsp:spPr>
        <a:xfrm>
          <a:off x="0" y="4744781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kern="1200" dirty="0"/>
            <a:t>Får ikke folk til å være i banekomite. Stor belastning på fotballstyret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/>
        </a:p>
      </dsp:txBody>
      <dsp:txXfrm>
        <a:off x="0" y="4744781"/>
        <a:ext cx="6900512" cy="7906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22149D3-6615-F4ED-BAE2-8F04B4C9F1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659B54FB-E266-1421-D6F1-D8001B9C69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F12EF6F-820F-B2B3-10E1-32D6CF120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DFE44-D0D0-48B2-8141-12A10E6AB734}" type="datetimeFigureOut">
              <a:rPr lang="nb-NO" smtClean="0"/>
              <a:t>07.09.2023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77A55FF-1545-722E-1E1E-831A935C5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69D9E66-E464-EFED-29E9-B723F5EA9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E94D0-BF27-48E3-8AD5-A47106B75A9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06588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E32A7DC-21F5-EFD2-F9C7-4558E5F18C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52C3BEA4-B5AB-08E0-2F53-19884B8074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ACEC1DE-997F-2B4D-22FE-45985E69B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DFE44-D0D0-48B2-8141-12A10E6AB734}" type="datetimeFigureOut">
              <a:rPr lang="nb-NO" smtClean="0"/>
              <a:t>07.09.2023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E61CB74-C114-CC22-F58D-369700259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388C2C4-BEE1-8934-287E-65166CB70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E94D0-BF27-48E3-8AD5-A47106B75A9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89168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BA4581DA-45BE-874F-7F79-32AC6D9683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DAB0013C-A962-BB05-D7D8-A72DB4515F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2CC6502-CDC4-DBBC-827C-6DA6B4CDD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DFE44-D0D0-48B2-8141-12A10E6AB734}" type="datetimeFigureOut">
              <a:rPr lang="nb-NO" smtClean="0"/>
              <a:t>07.09.2023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9050CA6-3873-1766-2CE0-F5632C432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1F41FED-2292-778F-A04C-B0776D767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E94D0-BF27-48E3-8AD5-A47106B75A9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8636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9112ABA-7674-52AA-855C-2A534355B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12E1EF2-FB42-07F9-5006-A2A03B7CDF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6951169-8DA0-8EA2-DCA8-BAF802D2C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DFE44-D0D0-48B2-8141-12A10E6AB734}" type="datetimeFigureOut">
              <a:rPr lang="nb-NO" smtClean="0"/>
              <a:t>07.09.2023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7BC4880-49C2-DF2A-638B-CFC5C5398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95F49616-67E1-034E-B327-0EC144528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E94D0-BF27-48E3-8AD5-A47106B75A9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60690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83F7251-E52B-92B7-44D8-6051BEBFE4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E0BC056E-3C33-AA24-45C2-3384F3B1C5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E13B02E-59F4-3BB3-0D92-93B9F1660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DFE44-D0D0-48B2-8141-12A10E6AB734}" type="datetimeFigureOut">
              <a:rPr lang="nb-NO" smtClean="0"/>
              <a:t>07.09.2023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AB49BBE-918D-E8C5-3A0D-9640561EB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07C2AD2-FB4A-48BA-0927-60B1254FF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E94D0-BF27-48E3-8AD5-A47106B75A9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02713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67CE948-9775-CA6E-E687-96F78174F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BAE9451-5CB8-4590-7099-1D975CBCC5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E3E44751-F4D1-3BF0-9BBA-A2C73EF9A0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FF66EFD1-0FF4-7912-12FA-65EE432F8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DFE44-D0D0-48B2-8141-12A10E6AB734}" type="datetimeFigureOut">
              <a:rPr lang="nb-NO" smtClean="0"/>
              <a:t>07.09.2023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5B25AF79-8F5C-03A9-36E9-50DFFE2DE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1A677521-0CC3-6CCA-B893-D811A542D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E94D0-BF27-48E3-8AD5-A47106B75A9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04519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F655FAD-4FEF-60B9-7E0A-CB724E8AB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ECEB50D0-B54F-7A47-92E2-AC819FC1D6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81BF91F0-3BB6-27AF-4ED8-E58FC7CE71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ADF7AE18-BDF8-04E4-4539-6743639559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6D7E9924-128F-00F5-33BC-91B8C6F6C7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69BA840E-0665-8C38-00CC-F179F808E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DFE44-D0D0-48B2-8141-12A10E6AB734}" type="datetimeFigureOut">
              <a:rPr lang="nb-NO" smtClean="0"/>
              <a:t>07.09.2023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3F3C2AC9-2F3D-6C17-C6C0-AD131A34C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4677F9E0-1867-4A16-D2BE-EDF8B5306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E94D0-BF27-48E3-8AD5-A47106B75A9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25248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BE9B342-101D-0D62-4625-EC9F35229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6DDA5221-1057-CB6C-B224-32412725B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DFE44-D0D0-48B2-8141-12A10E6AB734}" type="datetimeFigureOut">
              <a:rPr lang="nb-NO" smtClean="0"/>
              <a:t>07.09.2023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FEB77268-3AAD-83C2-E2E8-939FD67AC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59D60CE0-9409-324A-97E0-8D97ADEE6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E94D0-BF27-48E3-8AD5-A47106B75A9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84532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19B97A50-7147-96C0-880B-C2515CA96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DFE44-D0D0-48B2-8141-12A10E6AB734}" type="datetimeFigureOut">
              <a:rPr lang="nb-NO" smtClean="0"/>
              <a:t>07.09.2023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F30D69A3-9C2B-9A0A-42E2-B993E01F4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C0E5B1EB-D839-BDC5-BFA4-45796AA7F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E94D0-BF27-48E3-8AD5-A47106B75A9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913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D46AFEE-1A6D-8380-50FB-CBA8120326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A0B0FF5-E1CF-A40A-121D-951847419D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32C30093-B8BD-6F22-CB88-06D0232351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CC907644-DB62-C906-D619-630C5AC07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DFE44-D0D0-48B2-8141-12A10E6AB734}" type="datetimeFigureOut">
              <a:rPr lang="nb-NO" smtClean="0"/>
              <a:t>07.09.2023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704B1ED4-A419-74B1-33BE-F0CD7BF93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5C78538B-22D7-DC3C-F8CF-FE7CEDE8F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E94D0-BF27-48E3-8AD5-A47106B75A9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3039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19FB4CC-EEFD-4660-934E-53C0F573A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D6565790-BE32-DC80-46C5-228D441CA9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AAA9172B-B346-F481-0254-EA6D74A370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D70EF0F1-919F-F701-CE83-10B65E877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DFE44-D0D0-48B2-8141-12A10E6AB734}" type="datetimeFigureOut">
              <a:rPr lang="nb-NO" smtClean="0"/>
              <a:t>07.09.2023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DBA5A371-5ADD-926E-07C2-329BAB390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3F7A930-9369-971E-6414-232751B8B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E94D0-BF27-48E3-8AD5-A47106B75A9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15313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A29F519D-9FFA-90DA-FF16-FD09FFA94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6707FDFA-9F3C-49CB-DCC4-E3723021A5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E1D4E8C-5AF0-7D6C-63E1-BFECB3EF8E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DFE44-D0D0-48B2-8141-12A10E6AB734}" type="datetimeFigureOut">
              <a:rPr lang="nb-NO" smtClean="0"/>
              <a:t>07.09.2023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6DFA73E-ED07-531A-4BA9-16410B56C6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9604C057-2EB6-4096-5034-32210BF1F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8E94D0-BF27-48E3-8AD5-A47106B75A9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95594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emf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emf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0A597D97-203B-498B-95D3-E90DC961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Bilde 8" descr="Et bilde som inneholder gress, utendørs, konstruksjon, jorde&#10;&#10;Automatisk generert beskrivelse">
            <a:extLst>
              <a:ext uri="{FF2B5EF4-FFF2-40B4-BE49-F238E27FC236}">
                <a16:creationId xmlns:a16="http://schemas.microsoft.com/office/drawing/2014/main" id="{69E52E18-BFB4-9E76-3D9C-669E293895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7900"/>
          <a:stretch/>
        </p:blipFill>
        <p:spPr>
          <a:xfrm>
            <a:off x="4267201" y="10"/>
            <a:ext cx="7924800" cy="3231284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E4DBD461-1030-7AD6-9A64-E72E6938E83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459" r="6235" b="1"/>
          <a:stretch/>
        </p:blipFill>
        <p:spPr>
          <a:xfrm>
            <a:off x="4633120" y="3383280"/>
            <a:ext cx="7555832" cy="3383280"/>
          </a:xfrm>
          <a:prstGeom prst="rect">
            <a:avLst/>
          </a:prstGeom>
        </p:spPr>
      </p:pic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6A6EF10E-DF41-4BD3-8EB4-6F646531DC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244272" cy="6858000"/>
          </a:xfrm>
          <a:custGeom>
            <a:avLst/>
            <a:gdLst>
              <a:gd name="connsiteX0" fmla="*/ 0 w 6244272"/>
              <a:gd name="connsiteY0" fmla="*/ 0 h 6858000"/>
              <a:gd name="connsiteX1" fmla="*/ 732568 w 6244272"/>
              <a:gd name="connsiteY1" fmla="*/ 0 h 6858000"/>
              <a:gd name="connsiteX2" fmla="*/ 947849 w 6244272"/>
              <a:gd name="connsiteY2" fmla="*/ 0 h 6858000"/>
              <a:gd name="connsiteX3" fmla="*/ 1823619 w 6244272"/>
              <a:gd name="connsiteY3" fmla="*/ 0 h 6858000"/>
              <a:gd name="connsiteX4" fmla="*/ 5235673 w 6244272"/>
              <a:gd name="connsiteY4" fmla="*/ 0 h 6858000"/>
              <a:gd name="connsiteX5" fmla="*/ 4933297 w 6244272"/>
              <a:gd name="connsiteY5" fmla="*/ 110269 h 6858000"/>
              <a:gd name="connsiteX6" fmla="*/ 4976910 w 6244272"/>
              <a:gd name="connsiteY6" fmla="*/ 135168 h 6858000"/>
              <a:gd name="connsiteX7" fmla="*/ 5238580 w 6244272"/>
              <a:gd name="connsiteY7" fmla="*/ 71141 h 6858000"/>
              <a:gd name="connsiteX8" fmla="*/ 5290914 w 6244272"/>
              <a:gd name="connsiteY8" fmla="*/ 88927 h 6858000"/>
              <a:gd name="connsiteX9" fmla="*/ 5264747 w 6244272"/>
              <a:gd name="connsiteY9" fmla="*/ 163625 h 6858000"/>
              <a:gd name="connsiteX10" fmla="*/ 5151357 w 6244272"/>
              <a:gd name="connsiteY10" fmla="*/ 192082 h 6858000"/>
              <a:gd name="connsiteX11" fmla="*/ 4974002 w 6244272"/>
              <a:gd name="connsiteY11" fmla="*/ 373491 h 6858000"/>
              <a:gd name="connsiteX12" fmla="*/ 5241488 w 6244272"/>
              <a:gd name="connsiteY12" fmla="*/ 352148 h 6858000"/>
              <a:gd name="connsiteX13" fmla="*/ 5288007 w 6244272"/>
              <a:gd name="connsiteY13" fmla="*/ 394834 h 6858000"/>
              <a:gd name="connsiteX14" fmla="*/ 5305452 w 6244272"/>
              <a:gd name="connsiteY14" fmla="*/ 451747 h 6858000"/>
              <a:gd name="connsiteX15" fmla="*/ 5383953 w 6244272"/>
              <a:gd name="connsiteY15" fmla="*/ 359262 h 6858000"/>
              <a:gd name="connsiteX16" fmla="*/ 5450825 w 6244272"/>
              <a:gd name="connsiteY16" fmla="*/ 334364 h 6858000"/>
              <a:gd name="connsiteX17" fmla="*/ 5471177 w 6244272"/>
              <a:gd name="connsiteY17" fmla="*/ 416176 h 6858000"/>
              <a:gd name="connsiteX18" fmla="*/ 5410121 w 6244272"/>
              <a:gd name="connsiteY18" fmla="*/ 505101 h 6858000"/>
              <a:gd name="connsiteX19" fmla="*/ 5247303 w 6244272"/>
              <a:gd name="connsiteY19" fmla="*/ 558458 h 6858000"/>
              <a:gd name="connsiteX20" fmla="*/ 5421750 w 6244272"/>
              <a:gd name="connsiteY20" fmla="*/ 558458 h 6858000"/>
              <a:gd name="connsiteX21" fmla="*/ 5622364 w 6244272"/>
              <a:gd name="connsiteY21" fmla="*/ 522887 h 6858000"/>
              <a:gd name="connsiteX22" fmla="*/ 5834608 w 6244272"/>
              <a:gd name="connsiteY22" fmla="*/ 533558 h 6858000"/>
              <a:gd name="connsiteX23" fmla="*/ 6035223 w 6244272"/>
              <a:gd name="connsiteY23" fmla="*/ 462417 h 6858000"/>
              <a:gd name="connsiteX24" fmla="*/ 6238745 w 6244272"/>
              <a:gd name="connsiteY24" fmla="*/ 465975 h 6858000"/>
              <a:gd name="connsiteX25" fmla="*/ 5337434 w 6244272"/>
              <a:gd name="connsiteY25" fmla="*/ 910606 h 6858000"/>
              <a:gd name="connsiteX26" fmla="*/ 5381046 w 6244272"/>
              <a:gd name="connsiteY26" fmla="*/ 921277 h 6858000"/>
              <a:gd name="connsiteX27" fmla="*/ 5439195 w 6244272"/>
              <a:gd name="connsiteY27" fmla="*/ 949734 h 6858000"/>
              <a:gd name="connsiteX28" fmla="*/ 5395583 w 6244272"/>
              <a:gd name="connsiteY28" fmla="*/ 1006647 h 6858000"/>
              <a:gd name="connsiteX29" fmla="*/ 5160079 w 6244272"/>
              <a:gd name="connsiteY29" fmla="*/ 1113358 h 6858000"/>
              <a:gd name="connsiteX30" fmla="*/ 5101930 w 6244272"/>
              <a:gd name="connsiteY30" fmla="*/ 1220069 h 6858000"/>
              <a:gd name="connsiteX31" fmla="*/ 5174617 w 6244272"/>
              <a:gd name="connsiteY31" fmla="*/ 1209399 h 6858000"/>
              <a:gd name="connsiteX32" fmla="*/ 5238580 w 6244272"/>
              <a:gd name="connsiteY32" fmla="*/ 1230741 h 6858000"/>
              <a:gd name="connsiteX33" fmla="*/ 5212414 w 6244272"/>
              <a:gd name="connsiteY33" fmla="*/ 1365909 h 6858000"/>
              <a:gd name="connsiteX34" fmla="*/ 4878056 w 6244272"/>
              <a:gd name="connsiteY34" fmla="*/ 1540204 h 6858000"/>
              <a:gd name="connsiteX35" fmla="*/ 4848982 w 6244272"/>
              <a:gd name="connsiteY35" fmla="*/ 1597117 h 6858000"/>
              <a:gd name="connsiteX36" fmla="*/ 4889686 w 6244272"/>
              <a:gd name="connsiteY36" fmla="*/ 1636245 h 6858000"/>
              <a:gd name="connsiteX37" fmla="*/ 4997261 w 6244272"/>
              <a:gd name="connsiteY37" fmla="*/ 1657587 h 6858000"/>
              <a:gd name="connsiteX38" fmla="*/ 4846074 w 6244272"/>
              <a:gd name="connsiteY38" fmla="*/ 1849668 h 6858000"/>
              <a:gd name="connsiteX39" fmla="*/ 4790832 w 6244272"/>
              <a:gd name="connsiteY39" fmla="*/ 1903025 h 6858000"/>
              <a:gd name="connsiteX40" fmla="*/ 4694886 w 6244272"/>
              <a:gd name="connsiteY40" fmla="*/ 1984836 h 6858000"/>
              <a:gd name="connsiteX41" fmla="*/ 4694886 w 6244272"/>
              <a:gd name="connsiteY41" fmla="*/ 2013292 h 6858000"/>
              <a:gd name="connsiteX42" fmla="*/ 4822814 w 6244272"/>
              <a:gd name="connsiteY42" fmla="*/ 2102219 h 6858000"/>
              <a:gd name="connsiteX43" fmla="*/ 5055411 w 6244272"/>
              <a:gd name="connsiteY43" fmla="*/ 2077320 h 6858000"/>
              <a:gd name="connsiteX44" fmla="*/ 4712331 w 6244272"/>
              <a:gd name="connsiteY44" fmla="*/ 2208931 h 6858000"/>
              <a:gd name="connsiteX45" fmla="*/ 5822979 w 6244272"/>
              <a:gd name="connsiteY45" fmla="*/ 1892353 h 6858000"/>
              <a:gd name="connsiteX46" fmla="*/ 5753200 w 6244272"/>
              <a:gd name="connsiteY46" fmla="*/ 1974165 h 6858000"/>
              <a:gd name="connsiteX47" fmla="*/ 5363601 w 6244272"/>
              <a:gd name="connsiteY47" fmla="*/ 2191146 h 6858000"/>
              <a:gd name="connsiteX48" fmla="*/ 5253118 w 6244272"/>
              <a:gd name="connsiteY48" fmla="*/ 2326314 h 6858000"/>
              <a:gd name="connsiteX49" fmla="*/ 5136819 w 6244272"/>
              <a:gd name="connsiteY49" fmla="*/ 2401012 h 6858000"/>
              <a:gd name="connsiteX50" fmla="*/ 4974002 w 6244272"/>
              <a:gd name="connsiteY50" fmla="*/ 2401012 h 6858000"/>
              <a:gd name="connsiteX51" fmla="*/ 4857704 w 6244272"/>
              <a:gd name="connsiteY51" fmla="*/ 2518395 h 6858000"/>
              <a:gd name="connsiteX52" fmla="*/ 4976910 w 6244272"/>
              <a:gd name="connsiteY52" fmla="*/ 2543294 h 6858000"/>
              <a:gd name="connsiteX53" fmla="*/ 5116467 w 6244272"/>
              <a:gd name="connsiteY53" fmla="*/ 2525509 h 6858000"/>
              <a:gd name="connsiteX54" fmla="*/ 5273470 w 6244272"/>
              <a:gd name="connsiteY54" fmla="*/ 2564636 h 6858000"/>
              <a:gd name="connsiteX55" fmla="*/ 5418843 w 6244272"/>
              <a:gd name="connsiteY55" fmla="*/ 2532623 h 6858000"/>
              <a:gd name="connsiteX56" fmla="*/ 5593290 w 6244272"/>
              <a:gd name="connsiteY56" fmla="*/ 2553965 h 6858000"/>
              <a:gd name="connsiteX57" fmla="*/ 5648532 w 6244272"/>
              <a:gd name="connsiteY57" fmla="*/ 2692689 h 6858000"/>
              <a:gd name="connsiteX58" fmla="*/ 5665976 w 6244272"/>
              <a:gd name="connsiteY58" fmla="*/ 2703362 h 6858000"/>
              <a:gd name="connsiteX59" fmla="*/ 5988704 w 6244272"/>
              <a:gd name="connsiteY59" fmla="*/ 2923898 h 6858000"/>
              <a:gd name="connsiteX60" fmla="*/ 6078835 w 6244272"/>
              <a:gd name="connsiteY60" fmla="*/ 2941684 h 6858000"/>
              <a:gd name="connsiteX61" fmla="*/ 5546771 w 6244272"/>
              <a:gd name="connsiteY61" fmla="*/ 3329402 h 6858000"/>
              <a:gd name="connsiteX62" fmla="*/ 5904388 w 6244272"/>
              <a:gd name="connsiteY62" fmla="*/ 3229805 h 6858000"/>
              <a:gd name="connsiteX63" fmla="*/ 5953814 w 6244272"/>
              <a:gd name="connsiteY63" fmla="*/ 3393429 h 6858000"/>
              <a:gd name="connsiteX64" fmla="*/ 5785182 w 6244272"/>
              <a:gd name="connsiteY64" fmla="*/ 3539269 h 6858000"/>
              <a:gd name="connsiteX65" fmla="*/ 5724125 w 6244272"/>
              <a:gd name="connsiteY65" fmla="*/ 3827390 h 6858000"/>
              <a:gd name="connsiteX66" fmla="*/ 5753200 w 6244272"/>
              <a:gd name="connsiteY66" fmla="*/ 4090612 h 6858000"/>
              <a:gd name="connsiteX67" fmla="*/ 5825886 w 6244272"/>
              <a:gd name="connsiteY67" fmla="*/ 4172424 h 6858000"/>
              <a:gd name="connsiteX68" fmla="*/ 5930554 w 6244272"/>
              <a:gd name="connsiteY68" fmla="*/ 4321821 h 6858000"/>
              <a:gd name="connsiteX69" fmla="*/ 5994519 w 6244272"/>
              <a:gd name="connsiteY69" fmla="*/ 4414305 h 6858000"/>
              <a:gd name="connsiteX70" fmla="*/ 6218393 w 6244272"/>
              <a:gd name="connsiteY70" fmla="*/ 4378734 h 6858000"/>
              <a:gd name="connsiteX71" fmla="*/ 5918925 w 6244272"/>
              <a:gd name="connsiteY71" fmla="*/ 4613499 h 6858000"/>
              <a:gd name="connsiteX72" fmla="*/ 6160243 w 6244272"/>
              <a:gd name="connsiteY72" fmla="*/ 4585042 h 6858000"/>
              <a:gd name="connsiteX73" fmla="*/ 6238745 w 6244272"/>
              <a:gd name="connsiteY73" fmla="*/ 4602828 h 6858000"/>
              <a:gd name="connsiteX74" fmla="*/ 6195133 w 6244272"/>
              <a:gd name="connsiteY74" fmla="*/ 4677526 h 6858000"/>
              <a:gd name="connsiteX75" fmla="*/ 6017778 w 6244272"/>
              <a:gd name="connsiteY75" fmla="*/ 4805580 h 6858000"/>
              <a:gd name="connsiteX76" fmla="*/ 5651439 w 6244272"/>
              <a:gd name="connsiteY76" fmla="*/ 5154171 h 6858000"/>
              <a:gd name="connsiteX77" fmla="*/ 6006149 w 6244272"/>
              <a:gd name="connsiteY77" fmla="*/ 4994104 h 6858000"/>
              <a:gd name="connsiteX78" fmla="*/ 5633994 w 6244272"/>
              <a:gd name="connsiteY78" fmla="*/ 5353367 h 6858000"/>
              <a:gd name="connsiteX79" fmla="*/ 5552586 w 6244272"/>
              <a:gd name="connsiteY79" fmla="*/ 5474306 h 6858000"/>
              <a:gd name="connsiteX80" fmla="*/ 5383953 w 6244272"/>
              <a:gd name="connsiteY80" fmla="*/ 5769542 h 6858000"/>
              <a:gd name="connsiteX81" fmla="*/ 5392675 w 6244272"/>
              <a:gd name="connsiteY81" fmla="*/ 5801555 h 6858000"/>
              <a:gd name="connsiteX82" fmla="*/ 5584568 w 6244272"/>
              <a:gd name="connsiteY82" fmla="*/ 5755314 h 6858000"/>
              <a:gd name="connsiteX83" fmla="*/ 5334526 w 6244272"/>
              <a:gd name="connsiteY83" fmla="*/ 6004307 h 6858000"/>
              <a:gd name="connsiteX84" fmla="*/ 5075763 w 6244272"/>
              <a:gd name="connsiteY84" fmla="*/ 6196388 h 6858000"/>
              <a:gd name="connsiteX85" fmla="*/ 5258933 w 6244272"/>
              <a:gd name="connsiteY85" fmla="*/ 6167932 h 6858000"/>
              <a:gd name="connsiteX86" fmla="*/ 5511881 w 6244272"/>
              <a:gd name="connsiteY86" fmla="*/ 6057663 h 6858000"/>
              <a:gd name="connsiteX87" fmla="*/ 5599105 w 6244272"/>
              <a:gd name="connsiteY87" fmla="*/ 6100347 h 6858000"/>
              <a:gd name="connsiteX88" fmla="*/ 5360693 w 6244272"/>
              <a:gd name="connsiteY88" fmla="*/ 6281757 h 6858000"/>
              <a:gd name="connsiteX89" fmla="*/ 5224043 w 6244272"/>
              <a:gd name="connsiteY89" fmla="*/ 6367127 h 6858000"/>
              <a:gd name="connsiteX90" fmla="*/ 5168801 w 6244272"/>
              <a:gd name="connsiteY90" fmla="*/ 6431153 h 6858000"/>
              <a:gd name="connsiteX91" fmla="*/ 5011799 w 6244272"/>
              <a:gd name="connsiteY91" fmla="*/ 6658805 h 6858000"/>
              <a:gd name="connsiteX92" fmla="*/ 4651275 w 6244272"/>
              <a:gd name="connsiteY92" fmla="*/ 6858000 h 6858000"/>
              <a:gd name="connsiteX93" fmla="*/ 1823619 w 6244272"/>
              <a:gd name="connsiteY93" fmla="*/ 6858000 h 6858000"/>
              <a:gd name="connsiteX94" fmla="*/ 947849 w 6244272"/>
              <a:gd name="connsiteY94" fmla="*/ 6858000 h 6858000"/>
              <a:gd name="connsiteX95" fmla="*/ 732568 w 6244272"/>
              <a:gd name="connsiteY95" fmla="*/ 6858000 h 6858000"/>
              <a:gd name="connsiteX96" fmla="*/ 0 w 6244272"/>
              <a:gd name="connsiteY9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6244272" h="6858000">
                <a:moveTo>
                  <a:pt x="0" y="0"/>
                </a:moveTo>
                <a:lnTo>
                  <a:pt x="732568" y="0"/>
                </a:lnTo>
                <a:lnTo>
                  <a:pt x="947849" y="0"/>
                </a:lnTo>
                <a:lnTo>
                  <a:pt x="1823619" y="0"/>
                </a:lnTo>
                <a:lnTo>
                  <a:pt x="5235673" y="0"/>
                </a:lnTo>
                <a:cubicBezTo>
                  <a:pt x="5133912" y="35571"/>
                  <a:pt x="5035058" y="78255"/>
                  <a:pt x="4933297" y="110269"/>
                </a:cubicBezTo>
                <a:cubicBezTo>
                  <a:pt x="4947835" y="145839"/>
                  <a:pt x="4962372" y="138725"/>
                  <a:pt x="4976910" y="135168"/>
                </a:cubicBezTo>
                <a:cubicBezTo>
                  <a:pt x="5064133" y="120941"/>
                  <a:pt x="5154264" y="110269"/>
                  <a:pt x="5238580" y="71141"/>
                </a:cubicBezTo>
                <a:cubicBezTo>
                  <a:pt x="5258933" y="64027"/>
                  <a:pt x="5282192" y="64027"/>
                  <a:pt x="5290914" y="88927"/>
                </a:cubicBezTo>
                <a:cubicBezTo>
                  <a:pt x="5305452" y="124497"/>
                  <a:pt x="5285100" y="145839"/>
                  <a:pt x="5264747" y="163625"/>
                </a:cubicBezTo>
                <a:cubicBezTo>
                  <a:pt x="5229858" y="195638"/>
                  <a:pt x="5189154" y="188525"/>
                  <a:pt x="5151357" y="192082"/>
                </a:cubicBezTo>
                <a:cubicBezTo>
                  <a:pt x="5046689" y="209867"/>
                  <a:pt x="4997261" y="259665"/>
                  <a:pt x="4974002" y="373491"/>
                </a:cubicBezTo>
                <a:cubicBezTo>
                  <a:pt x="5064133" y="327250"/>
                  <a:pt x="5154264" y="384162"/>
                  <a:pt x="5241488" y="352148"/>
                </a:cubicBezTo>
                <a:cubicBezTo>
                  <a:pt x="5264747" y="345034"/>
                  <a:pt x="5299637" y="355706"/>
                  <a:pt x="5288007" y="394834"/>
                </a:cubicBezTo>
                <a:cubicBezTo>
                  <a:pt x="5276378" y="430405"/>
                  <a:pt x="5238580" y="458860"/>
                  <a:pt x="5305452" y="451747"/>
                </a:cubicBezTo>
                <a:cubicBezTo>
                  <a:pt x="5354879" y="448189"/>
                  <a:pt x="5369416" y="405504"/>
                  <a:pt x="5383953" y="359262"/>
                </a:cubicBezTo>
                <a:cubicBezTo>
                  <a:pt x="5395583" y="334364"/>
                  <a:pt x="5427565" y="320135"/>
                  <a:pt x="5450825" y="334364"/>
                </a:cubicBezTo>
                <a:cubicBezTo>
                  <a:pt x="5479899" y="348592"/>
                  <a:pt x="5471177" y="387720"/>
                  <a:pt x="5471177" y="416176"/>
                </a:cubicBezTo>
                <a:cubicBezTo>
                  <a:pt x="5474085" y="469532"/>
                  <a:pt x="5450825" y="494431"/>
                  <a:pt x="5410121" y="505101"/>
                </a:cubicBezTo>
                <a:cubicBezTo>
                  <a:pt x="5360693" y="519330"/>
                  <a:pt x="5311267" y="537116"/>
                  <a:pt x="5247303" y="558458"/>
                </a:cubicBezTo>
                <a:cubicBezTo>
                  <a:pt x="5317082" y="594028"/>
                  <a:pt x="5369416" y="586915"/>
                  <a:pt x="5421750" y="558458"/>
                </a:cubicBezTo>
                <a:cubicBezTo>
                  <a:pt x="5485714" y="526444"/>
                  <a:pt x="5570030" y="483759"/>
                  <a:pt x="5622364" y="522887"/>
                </a:cubicBezTo>
                <a:cubicBezTo>
                  <a:pt x="5700865" y="579800"/>
                  <a:pt x="5764829" y="544229"/>
                  <a:pt x="5834608" y="533558"/>
                </a:cubicBezTo>
                <a:cubicBezTo>
                  <a:pt x="5979982" y="512216"/>
                  <a:pt x="5889850" y="480203"/>
                  <a:pt x="6035223" y="462417"/>
                </a:cubicBezTo>
                <a:cubicBezTo>
                  <a:pt x="6093372" y="455303"/>
                  <a:pt x="6154429" y="426847"/>
                  <a:pt x="6238745" y="465975"/>
                </a:cubicBezTo>
                <a:cubicBezTo>
                  <a:pt x="5857868" y="672284"/>
                  <a:pt x="5677606" y="658055"/>
                  <a:pt x="5337434" y="910606"/>
                </a:cubicBezTo>
                <a:cubicBezTo>
                  <a:pt x="5351971" y="935506"/>
                  <a:pt x="5366508" y="924835"/>
                  <a:pt x="5381046" y="921277"/>
                </a:cubicBezTo>
                <a:cubicBezTo>
                  <a:pt x="5404305" y="917720"/>
                  <a:pt x="5433380" y="903491"/>
                  <a:pt x="5439195" y="949734"/>
                </a:cubicBezTo>
                <a:cubicBezTo>
                  <a:pt x="5442103" y="985305"/>
                  <a:pt x="5424657" y="1003089"/>
                  <a:pt x="5395583" y="1006647"/>
                </a:cubicBezTo>
                <a:cubicBezTo>
                  <a:pt x="5311267" y="1020875"/>
                  <a:pt x="5235673" y="1070674"/>
                  <a:pt x="5160079" y="1113358"/>
                </a:cubicBezTo>
                <a:cubicBezTo>
                  <a:pt x="5125190" y="1131144"/>
                  <a:pt x="5087393" y="1156043"/>
                  <a:pt x="5101930" y="1220069"/>
                </a:cubicBezTo>
                <a:cubicBezTo>
                  <a:pt x="5131004" y="1237855"/>
                  <a:pt x="5151357" y="1212955"/>
                  <a:pt x="5174617" y="1209399"/>
                </a:cubicBezTo>
                <a:cubicBezTo>
                  <a:pt x="5197876" y="1205842"/>
                  <a:pt x="5253118" y="1220069"/>
                  <a:pt x="5238580" y="1230741"/>
                </a:cubicBezTo>
                <a:cubicBezTo>
                  <a:pt x="5171709" y="1269868"/>
                  <a:pt x="5293822" y="1365909"/>
                  <a:pt x="5212414" y="1365909"/>
                </a:cubicBezTo>
                <a:cubicBezTo>
                  <a:pt x="5078671" y="1365909"/>
                  <a:pt x="5005984" y="1536647"/>
                  <a:pt x="4878056" y="1540204"/>
                </a:cubicBezTo>
                <a:cubicBezTo>
                  <a:pt x="4857704" y="1540204"/>
                  <a:pt x="4848982" y="1572219"/>
                  <a:pt x="4848982" y="1597117"/>
                </a:cubicBezTo>
                <a:cubicBezTo>
                  <a:pt x="4848982" y="1629132"/>
                  <a:pt x="4869333" y="1632688"/>
                  <a:pt x="4889686" y="1636245"/>
                </a:cubicBezTo>
                <a:cubicBezTo>
                  <a:pt x="4921668" y="1639802"/>
                  <a:pt x="4956557" y="1597117"/>
                  <a:pt x="4997261" y="1657587"/>
                </a:cubicBezTo>
                <a:cubicBezTo>
                  <a:pt x="4921668" y="1693158"/>
                  <a:pt x="4843167" y="1728729"/>
                  <a:pt x="4846074" y="1849668"/>
                </a:cubicBezTo>
                <a:cubicBezTo>
                  <a:pt x="4846074" y="1881683"/>
                  <a:pt x="4814092" y="1895910"/>
                  <a:pt x="4790832" y="1903025"/>
                </a:cubicBezTo>
                <a:cubicBezTo>
                  <a:pt x="4750128" y="1917252"/>
                  <a:pt x="4718146" y="1938595"/>
                  <a:pt x="4694886" y="1984836"/>
                </a:cubicBezTo>
                <a:cubicBezTo>
                  <a:pt x="4694886" y="1995507"/>
                  <a:pt x="4694886" y="2002622"/>
                  <a:pt x="4694886" y="2013292"/>
                </a:cubicBezTo>
                <a:cubicBezTo>
                  <a:pt x="4700701" y="2123562"/>
                  <a:pt x="4758850" y="2120004"/>
                  <a:pt x="4822814" y="2102219"/>
                </a:cubicBezTo>
                <a:cubicBezTo>
                  <a:pt x="4898408" y="2080877"/>
                  <a:pt x="4974002" y="2038192"/>
                  <a:pt x="5055411" y="2077320"/>
                </a:cubicBezTo>
                <a:cubicBezTo>
                  <a:pt x="4942020" y="2130676"/>
                  <a:pt x="4817000" y="2134233"/>
                  <a:pt x="4712331" y="2208931"/>
                </a:cubicBezTo>
                <a:cubicBezTo>
                  <a:pt x="5101930" y="2223159"/>
                  <a:pt x="5445010" y="1984836"/>
                  <a:pt x="5822979" y="1892353"/>
                </a:cubicBezTo>
                <a:cubicBezTo>
                  <a:pt x="5811349" y="1952823"/>
                  <a:pt x="5779367" y="1967051"/>
                  <a:pt x="5753200" y="1974165"/>
                </a:cubicBezTo>
                <a:cubicBezTo>
                  <a:pt x="5613642" y="2020407"/>
                  <a:pt x="5491529" y="2112891"/>
                  <a:pt x="5363601" y="2191146"/>
                </a:cubicBezTo>
                <a:cubicBezTo>
                  <a:pt x="5311267" y="2223159"/>
                  <a:pt x="5273470" y="2258731"/>
                  <a:pt x="5253118" y="2326314"/>
                </a:cubicBezTo>
                <a:cubicBezTo>
                  <a:pt x="5235673" y="2390340"/>
                  <a:pt x="5200783" y="2418796"/>
                  <a:pt x="5136819" y="2401012"/>
                </a:cubicBezTo>
                <a:cubicBezTo>
                  <a:pt x="5084485" y="2386784"/>
                  <a:pt x="5029243" y="2393898"/>
                  <a:pt x="4974002" y="2401012"/>
                </a:cubicBezTo>
                <a:cubicBezTo>
                  <a:pt x="4912946" y="2408126"/>
                  <a:pt x="4843167" y="2479267"/>
                  <a:pt x="4857704" y="2518395"/>
                </a:cubicBezTo>
                <a:cubicBezTo>
                  <a:pt x="4886778" y="2582422"/>
                  <a:pt x="4936205" y="2550408"/>
                  <a:pt x="4976910" y="2543294"/>
                </a:cubicBezTo>
                <a:cubicBezTo>
                  <a:pt x="5026336" y="2536181"/>
                  <a:pt x="5116467" y="2518395"/>
                  <a:pt x="5116467" y="2525509"/>
                </a:cubicBezTo>
                <a:cubicBezTo>
                  <a:pt x="5148450" y="2685576"/>
                  <a:pt x="5221136" y="2564636"/>
                  <a:pt x="5273470" y="2564636"/>
                </a:cubicBezTo>
                <a:cubicBezTo>
                  <a:pt x="5322897" y="2564636"/>
                  <a:pt x="5372323" y="2546851"/>
                  <a:pt x="5418843" y="2532623"/>
                </a:cubicBezTo>
                <a:cubicBezTo>
                  <a:pt x="5479899" y="2514837"/>
                  <a:pt x="5535140" y="2546851"/>
                  <a:pt x="5593290" y="2553965"/>
                </a:cubicBezTo>
                <a:cubicBezTo>
                  <a:pt x="5645624" y="2561080"/>
                  <a:pt x="5616550" y="2653563"/>
                  <a:pt x="5648532" y="2692689"/>
                </a:cubicBezTo>
                <a:cubicBezTo>
                  <a:pt x="5654346" y="2703362"/>
                  <a:pt x="5660161" y="2703362"/>
                  <a:pt x="5665976" y="2703362"/>
                </a:cubicBezTo>
                <a:cubicBezTo>
                  <a:pt x="5683421" y="2980812"/>
                  <a:pt x="5988704" y="2913227"/>
                  <a:pt x="5988704" y="2923898"/>
                </a:cubicBezTo>
                <a:cubicBezTo>
                  <a:pt x="6014871" y="2941684"/>
                  <a:pt x="6046853" y="2899000"/>
                  <a:pt x="6078835" y="2941684"/>
                </a:cubicBezTo>
                <a:cubicBezTo>
                  <a:pt x="5942185" y="3137322"/>
                  <a:pt x="5732847" y="3183563"/>
                  <a:pt x="5546771" y="3329402"/>
                </a:cubicBezTo>
                <a:cubicBezTo>
                  <a:pt x="5700865" y="3379202"/>
                  <a:pt x="5790997" y="3208463"/>
                  <a:pt x="5904388" y="3229805"/>
                </a:cubicBezTo>
                <a:cubicBezTo>
                  <a:pt x="5959629" y="3283162"/>
                  <a:pt x="5793904" y="3368530"/>
                  <a:pt x="5953814" y="3393429"/>
                </a:cubicBezTo>
                <a:cubicBezTo>
                  <a:pt x="5884036" y="3439672"/>
                  <a:pt x="5834608" y="3485914"/>
                  <a:pt x="5785182" y="3539269"/>
                </a:cubicBezTo>
                <a:cubicBezTo>
                  <a:pt x="5700865" y="3635309"/>
                  <a:pt x="5683421" y="3699337"/>
                  <a:pt x="5724125" y="3827390"/>
                </a:cubicBezTo>
                <a:cubicBezTo>
                  <a:pt x="5750293" y="3912759"/>
                  <a:pt x="5788089" y="3991015"/>
                  <a:pt x="5753200" y="4090612"/>
                </a:cubicBezTo>
                <a:cubicBezTo>
                  <a:pt x="5729940" y="4158196"/>
                  <a:pt x="5738663" y="4204438"/>
                  <a:pt x="5825886" y="4172424"/>
                </a:cubicBezTo>
                <a:cubicBezTo>
                  <a:pt x="5918925" y="4140411"/>
                  <a:pt x="5953814" y="4200882"/>
                  <a:pt x="5930554" y="4321821"/>
                </a:cubicBezTo>
                <a:cubicBezTo>
                  <a:pt x="5916018" y="4400076"/>
                  <a:pt x="5930554" y="4424975"/>
                  <a:pt x="5994519" y="4414305"/>
                </a:cubicBezTo>
                <a:cubicBezTo>
                  <a:pt x="6064297" y="4403633"/>
                  <a:pt x="6131169" y="4353835"/>
                  <a:pt x="6218393" y="4378734"/>
                </a:cubicBezTo>
                <a:cubicBezTo>
                  <a:pt x="6148614" y="4521016"/>
                  <a:pt x="6000333" y="4478331"/>
                  <a:pt x="5918925" y="4613499"/>
                </a:cubicBezTo>
                <a:cubicBezTo>
                  <a:pt x="6014871" y="4613499"/>
                  <a:pt x="6090465" y="4613499"/>
                  <a:pt x="6160243" y="4585042"/>
                </a:cubicBezTo>
                <a:cubicBezTo>
                  <a:pt x="6189318" y="4574373"/>
                  <a:pt x="6221300" y="4560144"/>
                  <a:pt x="6238745" y="4602828"/>
                </a:cubicBezTo>
                <a:cubicBezTo>
                  <a:pt x="6259098" y="4652628"/>
                  <a:pt x="6218393" y="4670412"/>
                  <a:pt x="6195133" y="4677526"/>
                </a:cubicBezTo>
                <a:cubicBezTo>
                  <a:pt x="6128261" y="4702425"/>
                  <a:pt x="6075928" y="4759339"/>
                  <a:pt x="6017778" y="4805580"/>
                </a:cubicBezTo>
                <a:cubicBezTo>
                  <a:pt x="5892758" y="4905177"/>
                  <a:pt x="5756107" y="4990547"/>
                  <a:pt x="5651439" y="5154171"/>
                </a:cubicBezTo>
                <a:cubicBezTo>
                  <a:pt x="5782275" y="5111487"/>
                  <a:pt x="5881128" y="5011889"/>
                  <a:pt x="6006149" y="4994104"/>
                </a:cubicBezTo>
                <a:cubicBezTo>
                  <a:pt x="5898572" y="5143500"/>
                  <a:pt x="5761922" y="5243097"/>
                  <a:pt x="5633994" y="5353367"/>
                </a:cubicBezTo>
                <a:cubicBezTo>
                  <a:pt x="5596197" y="5385379"/>
                  <a:pt x="5558400" y="5406721"/>
                  <a:pt x="5552586" y="5474306"/>
                </a:cubicBezTo>
                <a:cubicBezTo>
                  <a:pt x="5535140" y="5605917"/>
                  <a:pt x="5488622" y="5712629"/>
                  <a:pt x="5383953" y="5769542"/>
                </a:cubicBezTo>
                <a:cubicBezTo>
                  <a:pt x="5383953" y="5769542"/>
                  <a:pt x="5389768" y="5790884"/>
                  <a:pt x="5392675" y="5801555"/>
                </a:cubicBezTo>
                <a:cubicBezTo>
                  <a:pt x="5456640" y="5805112"/>
                  <a:pt x="5506066" y="5726858"/>
                  <a:pt x="5584568" y="5755314"/>
                </a:cubicBezTo>
                <a:cubicBezTo>
                  <a:pt x="5506066" y="5862025"/>
                  <a:pt x="5442103" y="5954508"/>
                  <a:pt x="5334526" y="6004307"/>
                </a:cubicBezTo>
                <a:cubicBezTo>
                  <a:pt x="5247303" y="6043434"/>
                  <a:pt x="5139727" y="6068335"/>
                  <a:pt x="5075763" y="6196388"/>
                </a:cubicBezTo>
                <a:cubicBezTo>
                  <a:pt x="5148450" y="6221287"/>
                  <a:pt x="5203691" y="6189274"/>
                  <a:pt x="5258933" y="6167932"/>
                </a:cubicBezTo>
                <a:cubicBezTo>
                  <a:pt x="5343249" y="6132361"/>
                  <a:pt x="5427565" y="6093234"/>
                  <a:pt x="5511881" y="6057663"/>
                </a:cubicBezTo>
                <a:cubicBezTo>
                  <a:pt x="5543864" y="6043434"/>
                  <a:pt x="5578753" y="6036320"/>
                  <a:pt x="5599105" y="6100347"/>
                </a:cubicBezTo>
                <a:cubicBezTo>
                  <a:pt x="5491529" y="6114575"/>
                  <a:pt x="5427565" y="6199945"/>
                  <a:pt x="5360693" y="6281757"/>
                </a:cubicBezTo>
                <a:cubicBezTo>
                  <a:pt x="5322897" y="6327999"/>
                  <a:pt x="5290914" y="6388469"/>
                  <a:pt x="5224043" y="6367127"/>
                </a:cubicBezTo>
                <a:cubicBezTo>
                  <a:pt x="5189154" y="6356456"/>
                  <a:pt x="5165894" y="6388469"/>
                  <a:pt x="5168801" y="6431153"/>
                </a:cubicBezTo>
                <a:cubicBezTo>
                  <a:pt x="5183339" y="6580550"/>
                  <a:pt x="5099022" y="6630349"/>
                  <a:pt x="5011799" y="6658805"/>
                </a:cubicBezTo>
                <a:cubicBezTo>
                  <a:pt x="4883871" y="6701489"/>
                  <a:pt x="4770480" y="6786859"/>
                  <a:pt x="4651275" y="6858000"/>
                </a:cubicBezTo>
                <a:lnTo>
                  <a:pt x="1823619" y="6858000"/>
                </a:lnTo>
                <a:lnTo>
                  <a:pt x="947849" y="6858000"/>
                </a:lnTo>
                <a:lnTo>
                  <a:pt x="732568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746BCC24-76CC-4219-C027-4955A7DD62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8" y="609600"/>
            <a:ext cx="3992700" cy="3877197"/>
          </a:xfrm>
        </p:spPr>
        <p:txBody>
          <a:bodyPr>
            <a:normAutofit/>
          </a:bodyPr>
          <a:lstStyle/>
          <a:p>
            <a:pPr algn="l"/>
            <a:r>
              <a:rPr lang="nb-NO" sz="4400">
                <a:ln w="22225">
                  <a:solidFill>
                    <a:schemeClr val="tx1"/>
                  </a:solidFill>
                  <a:miter lim="800000"/>
                </a:ln>
              </a:rPr>
              <a:t>Kvalbein/Ogna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2FCB4E7C-4E52-9F71-1AE8-CA3DFEBB56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467" y="4638783"/>
            <a:ext cx="4007449" cy="1343972"/>
          </a:xfrm>
        </p:spPr>
        <p:txBody>
          <a:bodyPr>
            <a:normAutofit/>
          </a:bodyPr>
          <a:lstStyle/>
          <a:p>
            <a:pPr algn="l"/>
            <a:r>
              <a:rPr lang="nb-NO"/>
              <a:t>Saksframlegg og styrets forklaring og bakgrunn for flytteplanene</a:t>
            </a:r>
          </a:p>
        </p:txBody>
      </p:sp>
    </p:spTree>
    <p:extLst>
      <p:ext uri="{BB962C8B-B14F-4D97-AF65-F5344CB8AC3E}">
        <p14:creationId xmlns:p14="http://schemas.microsoft.com/office/powerpoint/2010/main" val="2056636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26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965A6EE0-9BF3-EAD8-C89F-50173221B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nb-NO" sz="5400"/>
              <a:t>Sakens gang i korte trekk</a:t>
            </a:r>
          </a:p>
        </p:txBody>
      </p:sp>
      <p:sp>
        <p:nvSpPr>
          <p:cNvPr id="34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Plassholder for innhold 2">
            <a:extLst>
              <a:ext uri="{FF2B5EF4-FFF2-40B4-BE49-F238E27FC236}">
                <a16:creationId xmlns:a16="http://schemas.microsoft.com/office/drawing/2014/main" id="{E1355DEE-5B47-0611-1954-D2CAF15B23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2303633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750101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5">
            <a:extLst>
              <a:ext uri="{FF2B5EF4-FFF2-40B4-BE49-F238E27FC236}">
                <a16:creationId xmlns:a16="http://schemas.microsoft.com/office/drawing/2014/main" id="{61293230-B0F6-45B1-96D1-13D18E2429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: Shape 27">
            <a:extLst>
              <a:ext uri="{FF2B5EF4-FFF2-40B4-BE49-F238E27FC236}">
                <a16:creationId xmlns:a16="http://schemas.microsoft.com/office/drawing/2014/main" id="{0A1E0707-4985-454B-ACE0-4855BB558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653438" cy="6858000"/>
          </a:xfrm>
          <a:custGeom>
            <a:avLst/>
            <a:gdLst>
              <a:gd name="connsiteX0" fmla="*/ 0 w 6096000"/>
              <a:gd name="connsiteY0" fmla="*/ 0 h 6858000"/>
              <a:gd name="connsiteX1" fmla="*/ 5567517 w 6096000"/>
              <a:gd name="connsiteY1" fmla="*/ 0 h 6858000"/>
              <a:gd name="connsiteX2" fmla="*/ 5566938 w 6096000"/>
              <a:gd name="connsiteY2" fmla="*/ 1705 h 6858000"/>
              <a:gd name="connsiteX3" fmla="*/ 5551594 w 6096000"/>
              <a:gd name="connsiteY3" fmla="*/ 17287 h 6858000"/>
              <a:gd name="connsiteX4" fmla="*/ 5545641 w 6096000"/>
              <a:gd name="connsiteY4" fmla="*/ 130336 h 6858000"/>
              <a:gd name="connsiteX5" fmla="*/ 5538289 w 6096000"/>
              <a:gd name="connsiteY5" fmla="*/ 187093 h 6858000"/>
              <a:gd name="connsiteX6" fmla="*/ 5545790 w 6096000"/>
              <a:gd name="connsiteY6" fmla="*/ 265704 h 6858000"/>
              <a:gd name="connsiteX7" fmla="*/ 5542313 w 6096000"/>
              <a:gd name="connsiteY7" fmla="*/ 354566 h 6858000"/>
              <a:gd name="connsiteX8" fmla="*/ 5524126 w 6096000"/>
              <a:gd name="connsiteY8" fmla="*/ 472000 h 6858000"/>
              <a:gd name="connsiteX9" fmla="*/ 5522170 w 6096000"/>
              <a:gd name="connsiteY9" fmla="*/ 473782 h 6858000"/>
              <a:gd name="connsiteX10" fmla="*/ 5521798 w 6096000"/>
              <a:gd name="connsiteY10" fmla="*/ 491380 h 6858000"/>
              <a:gd name="connsiteX11" fmla="*/ 5536419 w 6096000"/>
              <a:gd name="connsiteY11" fmla="*/ 531675 h 6858000"/>
              <a:gd name="connsiteX12" fmla="*/ 5533435 w 6096000"/>
              <a:gd name="connsiteY12" fmla="*/ 536015 h 6858000"/>
              <a:gd name="connsiteX13" fmla="*/ 5538088 w 6096000"/>
              <a:gd name="connsiteY13" fmla="*/ 572092 h 6858000"/>
              <a:gd name="connsiteX14" fmla="*/ 5536061 w 6096000"/>
              <a:gd name="connsiteY14" fmla="*/ 572511 h 6858000"/>
              <a:gd name="connsiteX15" fmla="*/ 5528218 w 6096000"/>
              <a:gd name="connsiteY15" fmla="*/ 582332 h 6858000"/>
              <a:gd name="connsiteX16" fmla="*/ 5518011 w 6096000"/>
              <a:gd name="connsiteY16" fmla="*/ 601285 h 6858000"/>
              <a:gd name="connsiteX17" fmla="*/ 5473174 w 6096000"/>
              <a:gd name="connsiteY17" fmla="*/ 681608 h 6858000"/>
              <a:gd name="connsiteX18" fmla="*/ 5472963 w 6096000"/>
              <a:gd name="connsiteY18" fmla="*/ 689151 h 6858000"/>
              <a:gd name="connsiteX19" fmla="*/ 5472485 w 6096000"/>
              <a:gd name="connsiteY19" fmla="*/ 689289 h 6858000"/>
              <a:gd name="connsiteX20" fmla="*/ 5471326 w 6096000"/>
              <a:gd name="connsiteY20" fmla="*/ 697222 h 6858000"/>
              <a:gd name="connsiteX21" fmla="*/ 5472164 w 6096000"/>
              <a:gd name="connsiteY21" fmla="*/ 717531 h 6858000"/>
              <a:gd name="connsiteX22" fmla="*/ 5468891 w 6096000"/>
              <a:gd name="connsiteY22" fmla="*/ 722494 h 6858000"/>
              <a:gd name="connsiteX23" fmla="*/ 5463081 w 6096000"/>
              <a:gd name="connsiteY23" fmla="*/ 724368 h 6858000"/>
              <a:gd name="connsiteX24" fmla="*/ 5446981 w 6096000"/>
              <a:gd name="connsiteY24" fmla="*/ 752692 h 6858000"/>
              <a:gd name="connsiteX25" fmla="*/ 5417190 w 6096000"/>
              <a:gd name="connsiteY25" fmla="*/ 816346 h 6858000"/>
              <a:gd name="connsiteX26" fmla="*/ 5388958 w 6096000"/>
              <a:gd name="connsiteY26" fmla="*/ 889417 h 6858000"/>
              <a:gd name="connsiteX27" fmla="*/ 5307044 w 6096000"/>
              <a:gd name="connsiteY27" fmla="*/ 1063288 h 6858000"/>
              <a:gd name="connsiteX28" fmla="*/ 5303837 w 6096000"/>
              <a:gd name="connsiteY28" fmla="*/ 1157176 h 6858000"/>
              <a:gd name="connsiteX29" fmla="*/ 5286494 w 6096000"/>
              <a:gd name="connsiteY29" fmla="*/ 1210776 h 6858000"/>
              <a:gd name="connsiteX30" fmla="*/ 5282463 w 6096000"/>
              <a:gd name="connsiteY30" fmla="*/ 1301993 h 6858000"/>
              <a:gd name="connsiteX31" fmla="*/ 5252235 w 6096000"/>
              <a:gd name="connsiteY31" fmla="*/ 1360879 h 6858000"/>
              <a:gd name="connsiteX32" fmla="*/ 5244497 w 6096000"/>
              <a:gd name="connsiteY32" fmla="*/ 1404045 h 6858000"/>
              <a:gd name="connsiteX33" fmla="*/ 5223823 w 6096000"/>
              <a:gd name="connsiteY33" fmla="*/ 1429568 h 6858000"/>
              <a:gd name="connsiteX34" fmla="*/ 5224851 w 6096000"/>
              <a:gd name="connsiteY34" fmla="*/ 1430305 h 6858000"/>
              <a:gd name="connsiteX35" fmla="*/ 5212394 w 6096000"/>
              <a:gd name="connsiteY35" fmla="*/ 1463304 h 6858000"/>
              <a:gd name="connsiteX36" fmla="*/ 5209958 w 6096000"/>
              <a:gd name="connsiteY36" fmla="*/ 1514846 h 6858000"/>
              <a:gd name="connsiteX37" fmla="*/ 5206417 w 6096000"/>
              <a:gd name="connsiteY37" fmla="*/ 1519731 h 6858000"/>
              <a:gd name="connsiteX38" fmla="*/ 5206640 w 6096000"/>
              <a:gd name="connsiteY38" fmla="*/ 1519929 h 6858000"/>
              <a:gd name="connsiteX39" fmla="*/ 5207632 w 6096000"/>
              <a:gd name="connsiteY39" fmla="*/ 1546022 h 6858000"/>
              <a:gd name="connsiteX40" fmla="*/ 5212030 w 6096000"/>
              <a:gd name="connsiteY40" fmla="*/ 1578752 h 6858000"/>
              <a:gd name="connsiteX41" fmla="*/ 5203533 w 6096000"/>
              <a:gd name="connsiteY41" fmla="*/ 1647555 h 6858000"/>
              <a:gd name="connsiteX42" fmla="*/ 5190877 w 6096000"/>
              <a:gd name="connsiteY42" fmla="*/ 1715685 h 6858000"/>
              <a:gd name="connsiteX43" fmla="*/ 5184235 w 6096000"/>
              <a:gd name="connsiteY43" fmla="*/ 1740358 h 6858000"/>
              <a:gd name="connsiteX44" fmla="*/ 5181475 w 6096000"/>
              <a:gd name="connsiteY44" fmla="*/ 1784314 h 6858000"/>
              <a:gd name="connsiteX45" fmla="*/ 5185845 w 6096000"/>
              <a:gd name="connsiteY45" fmla="*/ 1804434 h 6858000"/>
              <a:gd name="connsiteX46" fmla="*/ 5185068 w 6096000"/>
              <a:gd name="connsiteY46" fmla="*/ 1805316 h 6858000"/>
              <a:gd name="connsiteX47" fmla="*/ 5188593 w 6096000"/>
              <a:gd name="connsiteY47" fmla="*/ 1807109 h 6858000"/>
              <a:gd name="connsiteX48" fmla="*/ 5185920 w 6096000"/>
              <a:gd name="connsiteY48" fmla="*/ 1821003 h 6858000"/>
              <a:gd name="connsiteX49" fmla="*/ 5183543 w 6096000"/>
              <a:gd name="connsiteY49" fmla="*/ 1824832 h 6858000"/>
              <a:gd name="connsiteX50" fmla="*/ 5182235 w 6096000"/>
              <a:gd name="connsiteY50" fmla="*/ 1830429 h 6858000"/>
              <a:gd name="connsiteX51" fmla="*/ 5182525 w 6096000"/>
              <a:gd name="connsiteY51" fmla="*/ 1830569 h 6858000"/>
              <a:gd name="connsiteX52" fmla="*/ 5180663 w 6096000"/>
              <a:gd name="connsiteY52" fmla="*/ 1835810 h 6858000"/>
              <a:gd name="connsiteX53" fmla="*/ 5167452 w 6096000"/>
              <a:gd name="connsiteY53" fmla="*/ 1861483 h 6858000"/>
              <a:gd name="connsiteX54" fmla="*/ 5174266 w 6096000"/>
              <a:gd name="connsiteY54" fmla="*/ 1892417 h 6858000"/>
              <a:gd name="connsiteX55" fmla="*/ 5189262 w 6096000"/>
              <a:gd name="connsiteY55" fmla="*/ 1895114 h 6858000"/>
              <a:gd name="connsiteX56" fmla="*/ 5187100 w 6096000"/>
              <a:gd name="connsiteY56" fmla="*/ 1899379 h 6858000"/>
              <a:gd name="connsiteX57" fmla="*/ 5180471 w 6096000"/>
              <a:gd name="connsiteY57" fmla="*/ 1907867 h 6858000"/>
              <a:gd name="connsiteX58" fmla="*/ 5181361 w 6096000"/>
              <a:gd name="connsiteY58" fmla="*/ 1910265 h 6858000"/>
              <a:gd name="connsiteX59" fmla="*/ 5178268 w 6096000"/>
              <a:gd name="connsiteY59" fmla="*/ 1935584 h 6858000"/>
              <a:gd name="connsiteX60" fmla="*/ 5183619 w 6096000"/>
              <a:gd name="connsiteY60" fmla="*/ 1942021 h 6858000"/>
              <a:gd name="connsiteX61" fmla="*/ 5184480 w 6096000"/>
              <a:gd name="connsiteY61" fmla="*/ 1945112 h 6858000"/>
              <a:gd name="connsiteX62" fmla="*/ 5172776 w 6096000"/>
              <a:gd name="connsiteY62" fmla="*/ 1961162 h 6858000"/>
              <a:gd name="connsiteX63" fmla="*/ 5168513 w 6096000"/>
              <a:gd name="connsiteY63" fmla="*/ 1969445 h 6858000"/>
              <a:gd name="connsiteX64" fmla="*/ 5126597 w 6096000"/>
              <a:gd name="connsiteY64" fmla="*/ 2024270 h 6858000"/>
              <a:gd name="connsiteX65" fmla="*/ 5119528 w 6096000"/>
              <a:gd name="connsiteY65" fmla="*/ 2107942 h 6858000"/>
              <a:gd name="connsiteX66" fmla="*/ 5110356 w 6096000"/>
              <a:gd name="connsiteY66" fmla="*/ 2193455 h 6858000"/>
              <a:gd name="connsiteX67" fmla="*/ 5104992 w 6096000"/>
              <a:gd name="connsiteY67" fmla="*/ 2260088 h 6858000"/>
              <a:gd name="connsiteX68" fmla="*/ 5059439 w 6096000"/>
              <a:gd name="connsiteY68" fmla="*/ 2335735 h 6858000"/>
              <a:gd name="connsiteX69" fmla="*/ 5022061 w 6096000"/>
              <a:gd name="connsiteY69" fmla="*/ 2408995 h 6858000"/>
              <a:gd name="connsiteX70" fmla="*/ 5022253 w 6096000"/>
              <a:gd name="connsiteY70" fmla="*/ 2445869 h 6858000"/>
              <a:gd name="connsiteX71" fmla="*/ 5011426 w 6096000"/>
              <a:gd name="connsiteY71" fmla="*/ 2496499 h 6858000"/>
              <a:gd name="connsiteX72" fmla="*/ 4994224 w 6096000"/>
              <a:gd name="connsiteY72" fmla="*/ 2549900 h 6858000"/>
              <a:gd name="connsiteX73" fmla="*/ 4995245 w 6096000"/>
              <a:gd name="connsiteY73" fmla="*/ 2596456 h 6858000"/>
              <a:gd name="connsiteX74" fmla="*/ 4988570 w 6096000"/>
              <a:gd name="connsiteY74" fmla="*/ 2606088 h 6858000"/>
              <a:gd name="connsiteX75" fmla="*/ 4988371 w 6096000"/>
              <a:gd name="connsiteY75" fmla="*/ 2635351 h 6858000"/>
              <a:gd name="connsiteX76" fmla="*/ 4983212 w 6096000"/>
              <a:gd name="connsiteY76" fmla="*/ 2665666 h 6858000"/>
              <a:gd name="connsiteX77" fmla="*/ 4968234 w 6096000"/>
              <a:gd name="connsiteY77" fmla="*/ 2715895 h 6858000"/>
              <a:gd name="connsiteX78" fmla="*/ 4975888 w 6096000"/>
              <a:gd name="connsiteY78" fmla="*/ 2725052 h 6858000"/>
              <a:gd name="connsiteX79" fmla="*/ 4980195 w 6096000"/>
              <a:gd name="connsiteY79" fmla="*/ 2726489 h 6858000"/>
              <a:gd name="connsiteX80" fmla="*/ 4976218 w 6096000"/>
              <a:gd name="connsiteY80" fmla="*/ 2740278 h 6858000"/>
              <a:gd name="connsiteX81" fmla="*/ 4980571 w 6096000"/>
              <a:gd name="connsiteY81" fmla="*/ 2751112 h 6858000"/>
              <a:gd name="connsiteX82" fmla="*/ 4973893 w 6096000"/>
              <a:gd name="connsiteY82" fmla="*/ 2760208 h 6858000"/>
              <a:gd name="connsiteX83" fmla="*/ 4979005 w 6096000"/>
              <a:gd name="connsiteY83" fmla="*/ 2790136 h 6858000"/>
              <a:gd name="connsiteX84" fmla="*/ 4986137 w 6096000"/>
              <a:gd name="connsiteY84" fmla="*/ 2804183 h 6858000"/>
              <a:gd name="connsiteX85" fmla="*/ 4986175 w 6096000"/>
              <a:gd name="connsiteY85" fmla="*/ 2825860 h 6858000"/>
              <a:gd name="connsiteX86" fmla="*/ 4993936 w 6096000"/>
              <a:gd name="connsiteY86" fmla="*/ 2911749 h 6858000"/>
              <a:gd name="connsiteX87" fmla="*/ 4992563 w 6096000"/>
              <a:gd name="connsiteY87" fmla="*/ 2977278 h 6858000"/>
              <a:gd name="connsiteX88" fmla="*/ 4980516 w 6096000"/>
              <a:gd name="connsiteY88" fmla="*/ 2991092 h 6858000"/>
              <a:gd name="connsiteX89" fmla="*/ 4992801 w 6096000"/>
              <a:gd name="connsiteY89" fmla="*/ 3020247 h 6858000"/>
              <a:gd name="connsiteX90" fmla="*/ 5014805 w 6096000"/>
              <a:gd name="connsiteY90" fmla="*/ 3065434 h 6858000"/>
              <a:gd name="connsiteX91" fmla="*/ 5002733 w 6096000"/>
              <a:gd name="connsiteY91" fmla="*/ 3103777 h 6858000"/>
              <a:gd name="connsiteX92" fmla="*/ 5002941 w 6096000"/>
              <a:gd name="connsiteY92" fmla="*/ 3151828 h 6858000"/>
              <a:gd name="connsiteX93" fmla="*/ 5002883 w 6096000"/>
              <a:gd name="connsiteY93" fmla="*/ 3180546 h 6858000"/>
              <a:gd name="connsiteX94" fmla="*/ 5016711 w 6096000"/>
              <a:gd name="connsiteY94" fmla="*/ 3258677 h 6858000"/>
              <a:gd name="connsiteX95" fmla="*/ 5017918 w 6096000"/>
              <a:gd name="connsiteY95" fmla="*/ 3262610 h 6858000"/>
              <a:gd name="connsiteX96" fmla="*/ 5011672 w 6096000"/>
              <a:gd name="connsiteY96" fmla="*/ 3277179 h 6858000"/>
              <a:gd name="connsiteX97" fmla="*/ 5009344 w 6096000"/>
              <a:gd name="connsiteY97" fmla="*/ 3278130 h 6858000"/>
              <a:gd name="connsiteX98" fmla="*/ 5026770 w 6096000"/>
              <a:gd name="connsiteY98" fmla="*/ 3325671 h 6858000"/>
              <a:gd name="connsiteX99" fmla="*/ 5024571 w 6096000"/>
              <a:gd name="connsiteY99" fmla="*/ 3332072 h 6858000"/>
              <a:gd name="connsiteX100" fmla="*/ 5041705 w 6096000"/>
              <a:gd name="connsiteY100" fmla="*/ 3362948 h 6858000"/>
              <a:gd name="connsiteX101" fmla="*/ 5047477 w 6096000"/>
              <a:gd name="connsiteY101" fmla="*/ 3378959 h 6858000"/>
              <a:gd name="connsiteX102" fmla="*/ 5060758 w 6096000"/>
              <a:gd name="connsiteY102" fmla="*/ 3407057 h 6858000"/>
              <a:gd name="connsiteX103" fmla="*/ 5058968 w 6096000"/>
              <a:gd name="connsiteY103" fmla="*/ 3409825 h 6858000"/>
              <a:gd name="connsiteX104" fmla="*/ 5062667 w 6096000"/>
              <a:gd name="connsiteY104" fmla="*/ 3415218 h 6858000"/>
              <a:gd name="connsiteX105" fmla="*/ 5060928 w 6096000"/>
              <a:gd name="connsiteY105" fmla="*/ 3419880 h 6858000"/>
              <a:gd name="connsiteX106" fmla="*/ 5062923 w 6096000"/>
              <a:gd name="connsiteY106" fmla="*/ 3424545 h 6858000"/>
              <a:gd name="connsiteX107" fmla="*/ 5064623 w 6096000"/>
              <a:gd name="connsiteY107" fmla="*/ 3476412 h 6858000"/>
              <a:gd name="connsiteX108" fmla="*/ 5069684 w 6096000"/>
              <a:gd name="connsiteY108" fmla="*/ 3486850 h 6858000"/>
              <a:gd name="connsiteX109" fmla="*/ 5063339 w 6096000"/>
              <a:gd name="connsiteY109" fmla="*/ 3496391 h 6858000"/>
              <a:gd name="connsiteX110" fmla="*/ 5070139 w 6096000"/>
              <a:gd name="connsiteY110" fmla="*/ 3531201 h 6858000"/>
              <a:gd name="connsiteX111" fmla="*/ 5079896 w 6096000"/>
              <a:gd name="connsiteY111" fmla="*/ 3542019 h 6858000"/>
              <a:gd name="connsiteX112" fmla="*/ 5087540 w 6096000"/>
              <a:gd name="connsiteY112" fmla="*/ 3552249 h 6858000"/>
              <a:gd name="connsiteX113" fmla="*/ 5087902 w 6096000"/>
              <a:gd name="connsiteY113" fmla="*/ 3553678 h 6858000"/>
              <a:gd name="connsiteX114" fmla="*/ 5091509 w 6096000"/>
              <a:gd name="connsiteY114" fmla="*/ 3568021 h 6858000"/>
              <a:gd name="connsiteX115" fmla="*/ 5091934 w 6096000"/>
              <a:gd name="connsiteY115" fmla="*/ 3569719 h 6858000"/>
              <a:gd name="connsiteX116" fmla="*/ 5089362 w 6096000"/>
              <a:gd name="connsiteY116" fmla="*/ 3586412 h 6858000"/>
              <a:gd name="connsiteX117" fmla="*/ 5092358 w 6096000"/>
              <a:gd name="connsiteY117" fmla="*/ 3597336 h 6858000"/>
              <a:gd name="connsiteX118" fmla="*/ 5084254 w 6096000"/>
              <a:gd name="connsiteY118" fmla="*/ 3606007 h 6858000"/>
              <a:gd name="connsiteX119" fmla="*/ 5084281 w 6096000"/>
              <a:gd name="connsiteY119" fmla="*/ 3641228 h 6858000"/>
              <a:gd name="connsiteX120" fmla="*/ 5091848 w 6096000"/>
              <a:gd name="connsiteY120" fmla="*/ 3653088 h 6858000"/>
              <a:gd name="connsiteX121" fmla="*/ 5097436 w 6096000"/>
              <a:gd name="connsiteY121" fmla="*/ 3664114 h 6858000"/>
              <a:gd name="connsiteX122" fmla="*/ 5097518 w 6096000"/>
              <a:gd name="connsiteY122" fmla="*/ 3665569 h 6858000"/>
              <a:gd name="connsiteX123" fmla="*/ 5099829 w 6096000"/>
              <a:gd name="connsiteY123" fmla="*/ 3707357 h 6858000"/>
              <a:gd name="connsiteX124" fmla="*/ 5114696 w 6096000"/>
              <a:gd name="connsiteY124" fmla="*/ 3778166 h 6858000"/>
              <a:gd name="connsiteX125" fmla="*/ 5135379 w 6096000"/>
              <a:gd name="connsiteY125" fmla="*/ 3878222 h 6858000"/>
              <a:gd name="connsiteX126" fmla="*/ 5130138 w 6096000"/>
              <a:gd name="connsiteY126" fmla="*/ 4048117 h 6858000"/>
              <a:gd name="connsiteX127" fmla="*/ 5090040 w 6096000"/>
              <a:gd name="connsiteY127" fmla="*/ 4219510 h 6858000"/>
              <a:gd name="connsiteX128" fmla="*/ 5092812 w 6096000"/>
              <a:gd name="connsiteY128" fmla="*/ 4411258 h 6858000"/>
              <a:gd name="connsiteX129" fmla="*/ 5084599 w 6096000"/>
              <a:gd name="connsiteY129" fmla="*/ 4488531 h 6858000"/>
              <a:gd name="connsiteX130" fmla="*/ 5084072 w 6096000"/>
              <a:gd name="connsiteY130" fmla="*/ 4539168 h 6858000"/>
              <a:gd name="connsiteX131" fmla="*/ 5068936 w 6096000"/>
              <a:gd name="connsiteY131" fmla="*/ 4625153 h 6858000"/>
              <a:gd name="connsiteX132" fmla="*/ 5059114 w 6096000"/>
              <a:gd name="connsiteY132" fmla="*/ 4733115 h 6858000"/>
              <a:gd name="connsiteX133" fmla="*/ 5037209 w 6096000"/>
              <a:gd name="connsiteY133" fmla="*/ 4844323 h 6858000"/>
              <a:gd name="connsiteX134" fmla="*/ 5020638 w 6096000"/>
              <a:gd name="connsiteY134" fmla="*/ 4877992 h 6858000"/>
              <a:gd name="connsiteX135" fmla="*/ 5006413 w 6096000"/>
              <a:gd name="connsiteY135" fmla="*/ 4925805 h 6858000"/>
              <a:gd name="connsiteX136" fmla="*/ 4971037 w 6096000"/>
              <a:gd name="connsiteY136" fmla="*/ 5009272 h 6858000"/>
              <a:gd name="connsiteX137" fmla="*/ 4963105 w 6096000"/>
              <a:gd name="connsiteY137" fmla="*/ 5111369 h 6858000"/>
              <a:gd name="connsiteX138" fmla="*/ 4976341 w 6096000"/>
              <a:gd name="connsiteY138" fmla="*/ 5210876 h 6858000"/>
              <a:gd name="connsiteX139" fmla="*/ 4980617 w 6096000"/>
              <a:gd name="connsiteY139" fmla="*/ 5269726 h 6858000"/>
              <a:gd name="connsiteX140" fmla="*/ 4997733 w 6096000"/>
              <a:gd name="connsiteY140" fmla="*/ 5464225 h 6858000"/>
              <a:gd name="connsiteX141" fmla="*/ 5001400 w 6096000"/>
              <a:gd name="connsiteY141" fmla="*/ 5594585 h 6858000"/>
              <a:gd name="connsiteX142" fmla="*/ 4983700 w 6096000"/>
              <a:gd name="connsiteY142" fmla="*/ 5667896 h 6858000"/>
              <a:gd name="connsiteX143" fmla="*/ 4968506 w 6096000"/>
              <a:gd name="connsiteY143" fmla="*/ 5769225 h 6858000"/>
              <a:gd name="connsiteX144" fmla="*/ 4969765 w 6096000"/>
              <a:gd name="connsiteY144" fmla="*/ 5823324 h 6858000"/>
              <a:gd name="connsiteX145" fmla="*/ 4966129 w 6096000"/>
              <a:gd name="connsiteY145" fmla="*/ 5862699 h 6858000"/>
              <a:gd name="connsiteX146" fmla="*/ 4970695 w 6096000"/>
              <a:gd name="connsiteY146" fmla="*/ 5906467 h 6858000"/>
              <a:gd name="connsiteX147" fmla="*/ 4991568 w 6096000"/>
              <a:gd name="connsiteY147" fmla="*/ 5939847 h 6858000"/>
              <a:gd name="connsiteX148" fmla="*/ 4986815 w 6096000"/>
              <a:gd name="connsiteY148" fmla="*/ 5973994 h 6858000"/>
              <a:gd name="connsiteX149" fmla="*/ 4987776 w 6096000"/>
              <a:gd name="connsiteY149" fmla="*/ 6089693 h 6858000"/>
              <a:gd name="connsiteX150" fmla="*/ 4991621 w 6096000"/>
              <a:gd name="connsiteY150" fmla="*/ 6224938 h 6858000"/>
              <a:gd name="connsiteX151" fmla="*/ 5017157 w 6096000"/>
              <a:gd name="connsiteY151" fmla="*/ 6370251 h 6858000"/>
              <a:gd name="connsiteX152" fmla="*/ 5040797 w 6096000"/>
              <a:gd name="connsiteY152" fmla="*/ 6541313 h 6858000"/>
              <a:gd name="connsiteX153" fmla="*/ 5045375 w 6096000"/>
              <a:gd name="connsiteY153" fmla="*/ 6640957 h 6858000"/>
              <a:gd name="connsiteX154" fmla="*/ 5058442 w 6096000"/>
              <a:gd name="connsiteY154" fmla="*/ 6705297 h 6858000"/>
              <a:gd name="connsiteX155" fmla="*/ 5071125 w 6096000"/>
              <a:gd name="connsiteY155" fmla="*/ 6759582 h 6858000"/>
              <a:gd name="connsiteX156" fmla="*/ 5069172 w 6096000"/>
              <a:gd name="connsiteY156" fmla="*/ 6817746 h 6858000"/>
              <a:gd name="connsiteX157" fmla="*/ 5072322 w 6096000"/>
              <a:gd name="connsiteY157" fmla="*/ 6843646 h 6858000"/>
              <a:gd name="connsiteX158" fmla="*/ 5091388 w 6096000"/>
              <a:gd name="connsiteY158" fmla="*/ 6857998 h 6858000"/>
              <a:gd name="connsiteX159" fmla="*/ 6096000 w 6096000"/>
              <a:gd name="connsiteY159" fmla="*/ 6857998 h 6858000"/>
              <a:gd name="connsiteX160" fmla="*/ 6096000 w 6096000"/>
              <a:gd name="connsiteY160" fmla="*/ 6858000 h 6858000"/>
              <a:gd name="connsiteX161" fmla="*/ 0 w 6096000"/>
              <a:gd name="connsiteY16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67517" y="0"/>
                </a:lnTo>
                <a:lnTo>
                  <a:pt x="5566938" y="1705"/>
                </a:lnTo>
                <a:cubicBezTo>
                  <a:pt x="5563126" y="8440"/>
                  <a:pt x="5558112" y="13784"/>
                  <a:pt x="5551594" y="17287"/>
                </a:cubicBezTo>
                <a:cubicBezTo>
                  <a:pt x="5562364" y="82036"/>
                  <a:pt x="5510349" y="69804"/>
                  <a:pt x="5545641" y="130336"/>
                </a:cubicBezTo>
                <a:cubicBezTo>
                  <a:pt x="5526953" y="117589"/>
                  <a:pt x="5536978" y="162458"/>
                  <a:pt x="5538289" y="187093"/>
                </a:cubicBezTo>
                <a:cubicBezTo>
                  <a:pt x="5536205" y="226511"/>
                  <a:pt x="5545722" y="205530"/>
                  <a:pt x="5545790" y="265704"/>
                </a:cubicBezTo>
                <a:cubicBezTo>
                  <a:pt x="5542296" y="317533"/>
                  <a:pt x="5543813" y="325288"/>
                  <a:pt x="5542313" y="354566"/>
                </a:cubicBezTo>
                <a:lnTo>
                  <a:pt x="5524126" y="472000"/>
                </a:lnTo>
                <a:lnTo>
                  <a:pt x="5522170" y="473782"/>
                </a:lnTo>
                <a:cubicBezTo>
                  <a:pt x="5517847" y="482008"/>
                  <a:pt x="5518682" y="487340"/>
                  <a:pt x="5521798" y="491380"/>
                </a:cubicBezTo>
                <a:lnTo>
                  <a:pt x="5536419" y="531675"/>
                </a:lnTo>
                <a:lnTo>
                  <a:pt x="5533435" y="536015"/>
                </a:lnTo>
                <a:lnTo>
                  <a:pt x="5538088" y="572092"/>
                </a:lnTo>
                <a:lnTo>
                  <a:pt x="5536061" y="572511"/>
                </a:lnTo>
                <a:cubicBezTo>
                  <a:pt x="5531611" y="574271"/>
                  <a:pt x="5528529" y="577121"/>
                  <a:pt x="5528218" y="582332"/>
                </a:cubicBezTo>
                <a:cubicBezTo>
                  <a:pt x="5498002" y="573171"/>
                  <a:pt x="5516262" y="585107"/>
                  <a:pt x="5518011" y="601285"/>
                </a:cubicBezTo>
                <a:cubicBezTo>
                  <a:pt x="5508838" y="617831"/>
                  <a:pt x="5480684" y="666964"/>
                  <a:pt x="5473174" y="681608"/>
                </a:cubicBezTo>
                <a:cubicBezTo>
                  <a:pt x="5473102" y="684122"/>
                  <a:pt x="5473033" y="686637"/>
                  <a:pt x="5472963" y="689151"/>
                </a:cubicBezTo>
                <a:lnTo>
                  <a:pt x="5472485" y="689289"/>
                </a:lnTo>
                <a:cubicBezTo>
                  <a:pt x="5471434" y="690905"/>
                  <a:pt x="5470986" y="693376"/>
                  <a:pt x="5471326" y="697222"/>
                </a:cubicBezTo>
                <a:cubicBezTo>
                  <a:pt x="5471606" y="703992"/>
                  <a:pt x="5471884" y="710761"/>
                  <a:pt x="5472164" y="717531"/>
                </a:cubicBezTo>
                <a:lnTo>
                  <a:pt x="5468891" y="722494"/>
                </a:lnTo>
                <a:lnTo>
                  <a:pt x="5463081" y="724368"/>
                </a:lnTo>
                <a:lnTo>
                  <a:pt x="5446981" y="752692"/>
                </a:lnTo>
                <a:cubicBezTo>
                  <a:pt x="5454691" y="764380"/>
                  <a:pt x="5422719" y="808083"/>
                  <a:pt x="5417190" y="816346"/>
                </a:cubicBezTo>
                <a:lnTo>
                  <a:pt x="5388958" y="889417"/>
                </a:lnTo>
                <a:cubicBezTo>
                  <a:pt x="5320491" y="969963"/>
                  <a:pt x="5321907" y="1005331"/>
                  <a:pt x="5307044" y="1063288"/>
                </a:cubicBezTo>
                <a:cubicBezTo>
                  <a:pt x="5313332" y="1111028"/>
                  <a:pt x="5317096" y="1110140"/>
                  <a:pt x="5303837" y="1157176"/>
                </a:cubicBezTo>
                <a:cubicBezTo>
                  <a:pt x="5301103" y="1192124"/>
                  <a:pt x="5301884" y="1197232"/>
                  <a:pt x="5286494" y="1210776"/>
                </a:cubicBezTo>
                <a:lnTo>
                  <a:pt x="5282463" y="1301993"/>
                </a:lnTo>
                <a:lnTo>
                  <a:pt x="5252235" y="1360879"/>
                </a:lnTo>
                <a:lnTo>
                  <a:pt x="5244497" y="1404045"/>
                </a:lnTo>
                <a:lnTo>
                  <a:pt x="5223823" y="1429568"/>
                </a:lnTo>
                <a:lnTo>
                  <a:pt x="5224851" y="1430305"/>
                </a:lnTo>
                <a:cubicBezTo>
                  <a:pt x="5226697" y="1432466"/>
                  <a:pt x="5214738" y="1459891"/>
                  <a:pt x="5212394" y="1463304"/>
                </a:cubicBezTo>
                <a:cubicBezTo>
                  <a:pt x="5209912" y="1477394"/>
                  <a:pt x="5213027" y="1501295"/>
                  <a:pt x="5209958" y="1514846"/>
                </a:cubicBezTo>
                <a:lnTo>
                  <a:pt x="5206417" y="1519731"/>
                </a:lnTo>
                <a:lnTo>
                  <a:pt x="5206640" y="1519929"/>
                </a:lnTo>
                <a:cubicBezTo>
                  <a:pt x="5206490" y="1521210"/>
                  <a:pt x="5209710" y="1543635"/>
                  <a:pt x="5207632" y="1546022"/>
                </a:cubicBezTo>
                <a:lnTo>
                  <a:pt x="5212030" y="1578752"/>
                </a:lnTo>
                <a:cubicBezTo>
                  <a:pt x="5206147" y="1605585"/>
                  <a:pt x="5226381" y="1622803"/>
                  <a:pt x="5203533" y="1647555"/>
                </a:cubicBezTo>
                <a:cubicBezTo>
                  <a:pt x="5198128" y="1672675"/>
                  <a:pt x="5203213" y="1694404"/>
                  <a:pt x="5190877" y="1715685"/>
                </a:cubicBezTo>
                <a:cubicBezTo>
                  <a:pt x="5196815" y="1724301"/>
                  <a:pt x="5198098" y="1732435"/>
                  <a:pt x="5184235" y="1740358"/>
                </a:cubicBezTo>
                <a:cubicBezTo>
                  <a:pt x="5182625" y="1763793"/>
                  <a:pt x="5198368" y="1769422"/>
                  <a:pt x="5181475" y="1784314"/>
                </a:cubicBezTo>
                <a:cubicBezTo>
                  <a:pt x="5205987" y="1797417"/>
                  <a:pt x="5195246" y="1798221"/>
                  <a:pt x="5185845" y="1804434"/>
                </a:cubicBezTo>
                <a:lnTo>
                  <a:pt x="5185068" y="1805316"/>
                </a:lnTo>
                <a:lnTo>
                  <a:pt x="5188593" y="1807109"/>
                </a:lnTo>
                <a:lnTo>
                  <a:pt x="5185920" y="1821003"/>
                </a:lnTo>
                <a:lnTo>
                  <a:pt x="5183543" y="1824832"/>
                </a:lnTo>
                <a:cubicBezTo>
                  <a:pt x="5182284" y="1827468"/>
                  <a:pt x="5181937" y="1829219"/>
                  <a:pt x="5182235" y="1830429"/>
                </a:cubicBezTo>
                <a:lnTo>
                  <a:pt x="5182525" y="1830569"/>
                </a:lnTo>
                <a:lnTo>
                  <a:pt x="5180663" y="1835810"/>
                </a:lnTo>
                <a:cubicBezTo>
                  <a:pt x="5176779" y="1844665"/>
                  <a:pt x="5172297" y="1853278"/>
                  <a:pt x="5167452" y="1861483"/>
                </a:cubicBezTo>
                <a:cubicBezTo>
                  <a:pt x="5179827" y="1866643"/>
                  <a:pt x="5166788" y="1884999"/>
                  <a:pt x="5174266" y="1892417"/>
                </a:cubicBezTo>
                <a:lnTo>
                  <a:pt x="5189262" y="1895114"/>
                </a:lnTo>
                <a:lnTo>
                  <a:pt x="5187100" y="1899379"/>
                </a:lnTo>
                <a:lnTo>
                  <a:pt x="5180471" y="1907867"/>
                </a:lnTo>
                <a:cubicBezTo>
                  <a:pt x="5179609" y="1909162"/>
                  <a:pt x="5179647" y="1909994"/>
                  <a:pt x="5181361" y="1910265"/>
                </a:cubicBezTo>
                <a:cubicBezTo>
                  <a:pt x="5180995" y="1914884"/>
                  <a:pt x="5177893" y="1930292"/>
                  <a:pt x="5178268" y="1935584"/>
                </a:cubicBezTo>
                <a:lnTo>
                  <a:pt x="5183619" y="1942021"/>
                </a:lnTo>
                <a:lnTo>
                  <a:pt x="5184480" y="1945112"/>
                </a:lnTo>
                <a:lnTo>
                  <a:pt x="5172776" y="1961162"/>
                </a:lnTo>
                <a:lnTo>
                  <a:pt x="5168513" y="1969445"/>
                </a:lnTo>
                <a:lnTo>
                  <a:pt x="5126597" y="2024270"/>
                </a:lnTo>
                <a:lnTo>
                  <a:pt x="5119528" y="2107942"/>
                </a:lnTo>
                <a:cubicBezTo>
                  <a:pt x="5089290" y="2138038"/>
                  <a:pt x="5110415" y="2159228"/>
                  <a:pt x="5110356" y="2193455"/>
                </a:cubicBezTo>
                <a:cubicBezTo>
                  <a:pt x="5101302" y="2220953"/>
                  <a:pt x="5110381" y="2224200"/>
                  <a:pt x="5104992" y="2260088"/>
                </a:cubicBezTo>
                <a:cubicBezTo>
                  <a:pt x="5096504" y="2291744"/>
                  <a:pt x="5078225" y="2299003"/>
                  <a:pt x="5059439" y="2335735"/>
                </a:cubicBezTo>
                <a:cubicBezTo>
                  <a:pt x="5029465" y="2329020"/>
                  <a:pt x="5058046" y="2407546"/>
                  <a:pt x="5022061" y="2408995"/>
                </a:cubicBezTo>
                <a:cubicBezTo>
                  <a:pt x="5023289" y="2413465"/>
                  <a:pt x="5019654" y="2441580"/>
                  <a:pt x="5022253" y="2445869"/>
                </a:cubicBezTo>
                <a:cubicBezTo>
                  <a:pt x="5022440" y="2449625"/>
                  <a:pt x="5011241" y="2492743"/>
                  <a:pt x="5011426" y="2496499"/>
                </a:cubicBezTo>
                <a:lnTo>
                  <a:pt x="4994224" y="2549900"/>
                </a:lnTo>
                <a:cubicBezTo>
                  <a:pt x="4992353" y="2564757"/>
                  <a:pt x="4998952" y="2582253"/>
                  <a:pt x="4995245" y="2596456"/>
                </a:cubicBezTo>
                <a:lnTo>
                  <a:pt x="4988570" y="2606088"/>
                </a:lnTo>
                <a:cubicBezTo>
                  <a:pt x="4988504" y="2615842"/>
                  <a:pt x="4988436" y="2625597"/>
                  <a:pt x="4988371" y="2635351"/>
                </a:cubicBezTo>
                <a:lnTo>
                  <a:pt x="4983212" y="2665666"/>
                </a:lnTo>
                <a:lnTo>
                  <a:pt x="4968234" y="2715895"/>
                </a:lnTo>
                <a:lnTo>
                  <a:pt x="4975888" y="2725052"/>
                </a:lnTo>
                <a:lnTo>
                  <a:pt x="4980195" y="2726489"/>
                </a:lnTo>
                <a:lnTo>
                  <a:pt x="4976218" y="2740278"/>
                </a:lnTo>
                <a:lnTo>
                  <a:pt x="4980571" y="2751112"/>
                </a:lnTo>
                <a:lnTo>
                  <a:pt x="4973893" y="2760208"/>
                </a:lnTo>
                <a:lnTo>
                  <a:pt x="4979005" y="2790136"/>
                </a:lnTo>
                <a:lnTo>
                  <a:pt x="4986137" y="2804183"/>
                </a:lnTo>
                <a:cubicBezTo>
                  <a:pt x="4986150" y="2811409"/>
                  <a:pt x="4986162" y="2818634"/>
                  <a:pt x="4986175" y="2825860"/>
                </a:cubicBezTo>
                <a:cubicBezTo>
                  <a:pt x="4987474" y="2843788"/>
                  <a:pt x="4992871" y="2886513"/>
                  <a:pt x="4993936" y="2911749"/>
                </a:cubicBezTo>
                <a:cubicBezTo>
                  <a:pt x="4993313" y="2946689"/>
                  <a:pt x="4980300" y="2954448"/>
                  <a:pt x="4992563" y="2977278"/>
                </a:cubicBezTo>
                <a:cubicBezTo>
                  <a:pt x="4985688" y="2983455"/>
                  <a:pt x="4982051" y="2987749"/>
                  <a:pt x="4980516" y="2991092"/>
                </a:cubicBezTo>
                <a:cubicBezTo>
                  <a:pt x="4975910" y="3001119"/>
                  <a:pt x="4990216" y="3002537"/>
                  <a:pt x="4992801" y="3020247"/>
                </a:cubicBezTo>
                <a:cubicBezTo>
                  <a:pt x="4998517" y="3032637"/>
                  <a:pt x="5013148" y="3051512"/>
                  <a:pt x="5014805" y="3065434"/>
                </a:cubicBezTo>
                <a:cubicBezTo>
                  <a:pt x="4998836" y="3057428"/>
                  <a:pt x="5016840" y="3105196"/>
                  <a:pt x="5002733" y="3103777"/>
                </a:cubicBezTo>
                <a:cubicBezTo>
                  <a:pt x="5022381" y="3124610"/>
                  <a:pt x="4997365" y="3128169"/>
                  <a:pt x="5002941" y="3151828"/>
                </a:cubicBezTo>
                <a:cubicBezTo>
                  <a:pt x="5010264" y="3163902"/>
                  <a:pt x="5011356" y="3171780"/>
                  <a:pt x="5002883" y="3180546"/>
                </a:cubicBezTo>
                <a:cubicBezTo>
                  <a:pt x="5038586" y="3236545"/>
                  <a:pt x="5003723" y="3210316"/>
                  <a:pt x="5016711" y="3258677"/>
                </a:cubicBezTo>
                <a:lnTo>
                  <a:pt x="5017918" y="3262610"/>
                </a:lnTo>
                <a:lnTo>
                  <a:pt x="5011672" y="3277179"/>
                </a:lnTo>
                <a:lnTo>
                  <a:pt x="5009344" y="3278130"/>
                </a:lnTo>
                <a:lnTo>
                  <a:pt x="5026770" y="3325671"/>
                </a:lnTo>
                <a:lnTo>
                  <a:pt x="5024571" y="3332072"/>
                </a:lnTo>
                <a:lnTo>
                  <a:pt x="5041705" y="3362948"/>
                </a:lnTo>
                <a:lnTo>
                  <a:pt x="5047477" y="3378959"/>
                </a:lnTo>
                <a:lnTo>
                  <a:pt x="5060758" y="3407057"/>
                </a:lnTo>
                <a:lnTo>
                  <a:pt x="5058968" y="3409825"/>
                </a:lnTo>
                <a:lnTo>
                  <a:pt x="5062667" y="3415218"/>
                </a:lnTo>
                <a:lnTo>
                  <a:pt x="5060928" y="3419880"/>
                </a:lnTo>
                <a:lnTo>
                  <a:pt x="5062923" y="3424545"/>
                </a:lnTo>
                <a:cubicBezTo>
                  <a:pt x="5063537" y="3433967"/>
                  <a:pt x="5063494" y="3466028"/>
                  <a:pt x="5064623" y="3476412"/>
                </a:cubicBezTo>
                <a:lnTo>
                  <a:pt x="5069684" y="3486850"/>
                </a:lnTo>
                <a:lnTo>
                  <a:pt x="5063339" y="3496391"/>
                </a:lnTo>
                <a:lnTo>
                  <a:pt x="5070139" y="3531201"/>
                </a:lnTo>
                <a:lnTo>
                  <a:pt x="5079896" y="3542019"/>
                </a:lnTo>
                <a:lnTo>
                  <a:pt x="5087540" y="3552249"/>
                </a:lnTo>
                <a:lnTo>
                  <a:pt x="5087902" y="3553678"/>
                </a:lnTo>
                <a:lnTo>
                  <a:pt x="5091509" y="3568021"/>
                </a:lnTo>
                <a:lnTo>
                  <a:pt x="5091934" y="3569719"/>
                </a:lnTo>
                <a:lnTo>
                  <a:pt x="5089362" y="3586412"/>
                </a:lnTo>
                <a:lnTo>
                  <a:pt x="5092358" y="3597336"/>
                </a:lnTo>
                <a:lnTo>
                  <a:pt x="5084254" y="3606007"/>
                </a:lnTo>
                <a:cubicBezTo>
                  <a:pt x="5084262" y="3617747"/>
                  <a:pt x="5084273" y="3629488"/>
                  <a:pt x="5084281" y="3641228"/>
                </a:cubicBezTo>
                <a:lnTo>
                  <a:pt x="5091848" y="3653088"/>
                </a:lnTo>
                <a:lnTo>
                  <a:pt x="5097436" y="3664114"/>
                </a:lnTo>
                <a:cubicBezTo>
                  <a:pt x="5097463" y="3664599"/>
                  <a:pt x="5097491" y="3665084"/>
                  <a:pt x="5097518" y="3665569"/>
                </a:cubicBezTo>
                <a:cubicBezTo>
                  <a:pt x="5097915" y="3672776"/>
                  <a:pt x="5096966" y="3688591"/>
                  <a:pt x="5099829" y="3707357"/>
                </a:cubicBezTo>
                <a:cubicBezTo>
                  <a:pt x="5100505" y="3724716"/>
                  <a:pt x="5118078" y="3760234"/>
                  <a:pt x="5114696" y="3778166"/>
                </a:cubicBezTo>
                <a:cubicBezTo>
                  <a:pt x="5141627" y="3845122"/>
                  <a:pt x="5125427" y="3821305"/>
                  <a:pt x="5135379" y="3878222"/>
                </a:cubicBezTo>
                <a:cubicBezTo>
                  <a:pt x="5161519" y="3905047"/>
                  <a:pt x="5125417" y="4015047"/>
                  <a:pt x="5130138" y="4048117"/>
                </a:cubicBezTo>
                <a:cubicBezTo>
                  <a:pt x="5081804" y="4192084"/>
                  <a:pt x="5096262" y="4158987"/>
                  <a:pt x="5090040" y="4219510"/>
                </a:cubicBezTo>
                <a:cubicBezTo>
                  <a:pt x="5104553" y="4280033"/>
                  <a:pt x="5065380" y="4345686"/>
                  <a:pt x="5092812" y="4411258"/>
                </a:cubicBezTo>
                <a:cubicBezTo>
                  <a:pt x="5090630" y="4437329"/>
                  <a:pt x="5083878" y="4473140"/>
                  <a:pt x="5084599" y="4488531"/>
                </a:cubicBezTo>
                <a:cubicBezTo>
                  <a:pt x="5084423" y="4505410"/>
                  <a:pt x="5084248" y="4522289"/>
                  <a:pt x="5084072" y="4539168"/>
                </a:cubicBezTo>
                <a:cubicBezTo>
                  <a:pt x="5072114" y="4567830"/>
                  <a:pt x="5064305" y="4588197"/>
                  <a:pt x="5068936" y="4625153"/>
                </a:cubicBezTo>
                <a:cubicBezTo>
                  <a:pt x="5077433" y="4662889"/>
                  <a:pt x="5065899" y="4679357"/>
                  <a:pt x="5059114" y="4733115"/>
                </a:cubicBezTo>
                <a:cubicBezTo>
                  <a:pt x="5068687" y="4752352"/>
                  <a:pt x="5055370" y="4832308"/>
                  <a:pt x="5037209" y="4844323"/>
                </a:cubicBezTo>
                <a:cubicBezTo>
                  <a:pt x="5033444" y="4857054"/>
                  <a:pt x="5040194" y="4871554"/>
                  <a:pt x="5020638" y="4877992"/>
                </a:cubicBezTo>
                <a:cubicBezTo>
                  <a:pt x="4997151" y="4888353"/>
                  <a:pt x="5034418" y="4931200"/>
                  <a:pt x="5006413" y="4925805"/>
                </a:cubicBezTo>
                <a:cubicBezTo>
                  <a:pt x="5031964" y="4956261"/>
                  <a:pt x="4982840" y="4982633"/>
                  <a:pt x="4971037" y="5009272"/>
                </a:cubicBezTo>
                <a:cubicBezTo>
                  <a:pt x="4973259" y="5034036"/>
                  <a:pt x="4968375" y="5053859"/>
                  <a:pt x="4963105" y="5111369"/>
                </a:cubicBezTo>
                <a:cubicBezTo>
                  <a:pt x="4973224" y="5141336"/>
                  <a:pt x="4937413" y="5161742"/>
                  <a:pt x="4976341" y="5210876"/>
                </a:cubicBezTo>
                <a:cubicBezTo>
                  <a:pt x="4972455" y="5212581"/>
                  <a:pt x="4977054" y="5227501"/>
                  <a:pt x="4980617" y="5269726"/>
                </a:cubicBezTo>
                <a:cubicBezTo>
                  <a:pt x="4984182" y="5311951"/>
                  <a:pt x="4990390" y="5400671"/>
                  <a:pt x="4997733" y="5464225"/>
                </a:cubicBezTo>
                <a:cubicBezTo>
                  <a:pt x="5001765" y="5536542"/>
                  <a:pt x="4990225" y="5517959"/>
                  <a:pt x="5001400" y="5594585"/>
                </a:cubicBezTo>
                <a:cubicBezTo>
                  <a:pt x="4999908" y="5619318"/>
                  <a:pt x="4974042" y="5647975"/>
                  <a:pt x="4983700" y="5667896"/>
                </a:cubicBezTo>
                <a:cubicBezTo>
                  <a:pt x="4976834" y="5696311"/>
                  <a:pt x="4975579" y="5738356"/>
                  <a:pt x="4968506" y="5769225"/>
                </a:cubicBezTo>
                <a:cubicBezTo>
                  <a:pt x="4968926" y="5787258"/>
                  <a:pt x="4969344" y="5805291"/>
                  <a:pt x="4969765" y="5823324"/>
                </a:cubicBezTo>
                <a:cubicBezTo>
                  <a:pt x="4966122" y="5853058"/>
                  <a:pt x="4965608" y="5838948"/>
                  <a:pt x="4966129" y="5862699"/>
                </a:cubicBezTo>
                <a:lnTo>
                  <a:pt x="4970695" y="5906467"/>
                </a:lnTo>
                <a:lnTo>
                  <a:pt x="4991568" y="5939847"/>
                </a:lnTo>
                <a:cubicBezTo>
                  <a:pt x="4998848" y="5955713"/>
                  <a:pt x="4974731" y="5940131"/>
                  <a:pt x="4986815" y="5973994"/>
                </a:cubicBezTo>
                <a:cubicBezTo>
                  <a:pt x="4961187" y="5997051"/>
                  <a:pt x="4983444" y="6032039"/>
                  <a:pt x="4987776" y="6089693"/>
                </a:cubicBezTo>
                <a:lnTo>
                  <a:pt x="4991621" y="6224938"/>
                </a:lnTo>
                <a:cubicBezTo>
                  <a:pt x="4988442" y="6270972"/>
                  <a:pt x="5008962" y="6317522"/>
                  <a:pt x="5017157" y="6370251"/>
                </a:cubicBezTo>
                <a:cubicBezTo>
                  <a:pt x="5025353" y="6422980"/>
                  <a:pt x="5039938" y="6490855"/>
                  <a:pt x="5040797" y="6541313"/>
                </a:cubicBezTo>
                <a:cubicBezTo>
                  <a:pt x="5039898" y="6576319"/>
                  <a:pt x="5031912" y="6591883"/>
                  <a:pt x="5045375" y="6640957"/>
                </a:cubicBezTo>
                <a:cubicBezTo>
                  <a:pt x="5057505" y="6669536"/>
                  <a:pt x="5052276" y="6675394"/>
                  <a:pt x="5058442" y="6705297"/>
                </a:cubicBezTo>
                <a:cubicBezTo>
                  <a:pt x="5057367" y="6727133"/>
                  <a:pt x="5067901" y="6732087"/>
                  <a:pt x="5071125" y="6759582"/>
                </a:cubicBezTo>
                <a:cubicBezTo>
                  <a:pt x="5055614" y="6796071"/>
                  <a:pt x="5051656" y="6769544"/>
                  <a:pt x="5069172" y="6817746"/>
                </a:cubicBezTo>
                <a:cubicBezTo>
                  <a:pt x="5060956" y="6828354"/>
                  <a:pt x="5064525" y="6836369"/>
                  <a:pt x="5072322" y="6843646"/>
                </a:cubicBezTo>
                <a:lnTo>
                  <a:pt x="5091388" y="6857998"/>
                </a:lnTo>
                <a:lnTo>
                  <a:pt x="6096000" y="685799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2F79C80A-F876-2F46-A231-4F6813240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427" y="609599"/>
            <a:ext cx="3686174" cy="132288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dirty="0" err="1"/>
              <a:t>Første</a:t>
            </a:r>
            <a:r>
              <a:rPr lang="en-US" sz="3700" dirty="0"/>
              <a:t> </a:t>
            </a:r>
            <a:r>
              <a:rPr lang="en-US" sz="3700" dirty="0" err="1"/>
              <a:t>byggetrinn</a:t>
            </a:r>
            <a:r>
              <a:rPr lang="en-US" sz="3700" dirty="0"/>
              <a:t> </a:t>
            </a:r>
            <a:r>
              <a:rPr lang="en-US" sz="3700" dirty="0" err="1"/>
              <a:t>Utkast</a:t>
            </a:r>
            <a:r>
              <a:rPr lang="en-US" sz="3700" dirty="0"/>
              <a:t> 1 </a:t>
            </a:r>
            <a:r>
              <a:rPr lang="en-US" sz="3700" dirty="0" err="1"/>
              <a:t>etasje</a:t>
            </a:r>
            <a:endParaRPr lang="en-US" sz="3700" dirty="0"/>
          </a:p>
        </p:txBody>
      </p:sp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4BE70859-E339-8E46-99F3-9CE47285C2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3427" y="2194101"/>
            <a:ext cx="3543298" cy="3973337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000" dirty="0" err="1"/>
              <a:t>Lagerareal</a:t>
            </a:r>
            <a:r>
              <a:rPr lang="en-US" sz="2000" dirty="0"/>
              <a:t> </a:t>
            </a:r>
            <a:r>
              <a:rPr lang="en-US" sz="2000" dirty="0" err="1"/>
              <a:t>til</a:t>
            </a:r>
            <a:r>
              <a:rPr lang="en-US" sz="2000" dirty="0"/>
              <a:t> </a:t>
            </a:r>
            <a:r>
              <a:rPr lang="en-US" sz="2000" dirty="0" err="1"/>
              <a:t>fotballen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nybygg</a:t>
            </a:r>
            <a:r>
              <a:rPr lang="en-US" sz="2000" dirty="0"/>
              <a:t> ca: 70m3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dirty="0" err="1"/>
              <a:t>Lagerareal</a:t>
            </a:r>
            <a:r>
              <a:rPr lang="en-US" sz="2000" dirty="0"/>
              <a:t> Kvalbein ca: 35m3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5EDB8034-0BF8-409D-0C83-470CDC7F76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9138" y="1385887"/>
            <a:ext cx="2828925" cy="4086225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1336DE77-9093-CCAB-B0AF-F43D3654D6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3211" y="2781884"/>
            <a:ext cx="2828925" cy="1294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8097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1A95671B-3CC6-4792-9114-B74FAEA22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62660E26-E106-750C-F559-C5D3B8272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184" y="174032"/>
            <a:ext cx="10175631" cy="111184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kern="1200" dirty="0">
                <a:latin typeface="+mj-lt"/>
                <a:ea typeface="+mj-ea"/>
                <a:cs typeface="+mj-cs"/>
              </a:rPr>
              <a:t>2 </a:t>
            </a:r>
            <a:r>
              <a:rPr lang="en-US" sz="4000" kern="1200" dirty="0" err="1">
                <a:latin typeface="+mj-lt"/>
                <a:ea typeface="+mj-ea"/>
                <a:cs typeface="+mj-cs"/>
              </a:rPr>
              <a:t>etasje</a:t>
            </a:r>
            <a:endParaRPr lang="en-US" sz="4000" kern="1200" dirty="0">
              <a:latin typeface="+mj-lt"/>
              <a:ea typeface="+mj-ea"/>
              <a:cs typeface="+mj-cs"/>
            </a:endParaRP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22A566DA-89B7-9F38-6EEE-4BFE4D81A0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8184" y="1459907"/>
            <a:ext cx="10175630" cy="767904"/>
          </a:xfrm>
        </p:spPr>
        <p:txBody>
          <a:bodyPr anchor="ctr">
            <a:normAutofit/>
          </a:bodyPr>
          <a:lstStyle/>
          <a:p>
            <a:pPr algn="ctr"/>
            <a:endParaRPr lang="en-US" sz="2000"/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4EB25DC8-1382-068D-8FE9-D6298ECDF7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1285875"/>
            <a:ext cx="10763249" cy="501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023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FE6EF5A-C89E-A265-B4F5-A608BF228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Byggeplaner Ogna</a:t>
            </a:r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C91A72C8-4B3C-FC2B-6212-20704FC305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862" y="4123086"/>
            <a:ext cx="5972175" cy="2333625"/>
          </a:xfrm>
          <a:prstGeom prst="rect">
            <a:avLst/>
          </a:prstGeo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E47F05F3-9810-FDF4-5C3F-E23596B675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568101"/>
            <a:ext cx="5938837" cy="2591149"/>
          </a:xfrm>
          <a:prstGeom prst="rect">
            <a:avLst/>
          </a:prstGeom>
        </p:spPr>
      </p:pic>
      <p:pic>
        <p:nvPicPr>
          <p:cNvPr id="11" name="Plassholder for innhold 10">
            <a:extLst>
              <a:ext uri="{FF2B5EF4-FFF2-40B4-BE49-F238E27FC236}">
                <a16:creationId xmlns:a16="http://schemas.microsoft.com/office/drawing/2014/main" id="{5EA7CB87-B1EA-29E7-214B-65A8F25156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891337" y="2490798"/>
            <a:ext cx="5023413" cy="3020992"/>
          </a:xfrm>
        </p:spPr>
      </p:pic>
      <p:pic>
        <p:nvPicPr>
          <p:cNvPr id="5" name="Grafikk 4" descr="Klatring med heldekkende fyll">
            <a:extLst>
              <a:ext uri="{FF2B5EF4-FFF2-40B4-BE49-F238E27FC236}">
                <a16:creationId xmlns:a16="http://schemas.microsoft.com/office/drawing/2014/main" id="{91FFA750-3C43-823F-8483-88560CFDD0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18669" y="2149998"/>
            <a:ext cx="914400" cy="914400"/>
          </a:xfrm>
          <a:prstGeom prst="rect">
            <a:avLst/>
          </a:prstGeom>
        </p:spPr>
      </p:pic>
      <p:pic>
        <p:nvPicPr>
          <p:cNvPr id="13" name="Grafikk 12" descr="Turner: frittstående med heldekkende fyll">
            <a:extLst>
              <a:ext uri="{FF2B5EF4-FFF2-40B4-BE49-F238E27FC236}">
                <a16:creationId xmlns:a16="http://schemas.microsoft.com/office/drawing/2014/main" id="{19684532-607B-16DB-89DC-1801409EF93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827197" y="5463453"/>
            <a:ext cx="601488" cy="601488"/>
          </a:xfrm>
          <a:prstGeom prst="rect">
            <a:avLst/>
          </a:prstGeom>
        </p:spPr>
      </p:pic>
      <p:pic>
        <p:nvPicPr>
          <p:cNvPr id="14" name="Grafikk 13" descr="Turner: frittstående med heldekkende fyll">
            <a:extLst>
              <a:ext uri="{FF2B5EF4-FFF2-40B4-BE49-F238E27FC236}">
                <a16:creationId xmlns:a16="http://schemas.microsoft.com/office/drawing/2014/main" id="{67BE3936-02D4-CEC8-205F-80EB974ED42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467686" y="2926423"/>
            <a:ext cx="451924" cy="451924"/>
          </a:xfrm>
          <a:prstGeom prst="rect">
            <a:avLst/>
          </a:prstGeom>
        </p:spPr>
      </p:pic>
      <p:pic>
        <p:nvPicPr>
          <p:cNvPr id="18" name="Grafikk 17" descr="Yoga med heldekkende fyll">
            <a:extLst>
              <a:ext uri="{FF2B5EF4-FFF2-40B4-BE49-F238E27FC236}">
                <a16:creationId xmlns:a16="http://schemas.microsoft.com/office/drawing/2014/main" id="{F86D6A9A-98CB-B3C9-1376-C12EF003500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976760" y="2994891"/>
            <a:ext cx="451925" cy="451925"/>
          </a:xfrm>
          <a:prstGeom prst="rect">
            <a:avLst/>
          </a:prstGeom>
        </p:spPr>
      </p:pic>
      <p:pic>
        <p:nvPicPr>
          <p:cNvPr id="19" name="Grafikk 18" descr="Yoga med heldekkende fyll">
            <a:extLst>
              <a:ext uri="{FF2B5EF4-FFF2-40B4-BE49-F238E27FC236}">
                <a16:creationId xmlns:a16="http://schemas.microsoft.com/office/drawing/2014/main" id="{2412E0A0-525A-2569-A95D-50FF7672019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885411" y="5362226"/>
            <a:ext cx="565609" cy="565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36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1E19F50-9AEB-843F-DEC6-F3A9A2C1F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BB67FB14-E3BF-F645-5908-75CBD4914E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9" y="321926"/>
            <a:ext cx="10515599" cy="5855037"/>
          </a:xfrm>
        </p:spPr>
      </p:pic>
    </p:spTree>
    <p:extLst>
      <p:ext uri="{BB962C8B-B14F-4D97-AF65-F5344CB8AC3E}">
        <p14:creationId xmlns:p14="http://schemas.microsoft.com/office/powerpoint/2010/main" val="34182354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74E18FD-51EA-F8D6-5383-A8C362B9A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D8D745B7-45D5-03FF-ABF0-C46E76EBC6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5125" y="276225"/>
            <a:ext cx="10965850" cy="5981700"/>
          </a:xfrm>
        </p:spPr>
      </p:pic>
    </p:spTree>
    <p:extLst>
      <p:ext uri="{BB962C8B-B14F-4D97-AF65-F5344CB8AC3E}">
        <p14:creationId xmlns:p14="http://schemas.microsoft.com/office/powerpoint/2010/main" val="8866250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7" name="Rectangle 2058">
            <a:extLst>
              <a:ext uri="{FF2B5EF4-FFF2-40B4-BE49-F238E27FC236}">
                <a16:creationId xmlns:a16="http://schemas.microsoft.com/office/drawing/2014/main" id="{38468727-63BE-4191-B4A6-C30C82C0E9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DC4BFDD6-B891-445E-0A6D-B0480678B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412454"/>
            <a:ext cx="2381250" cy="2101850"/>
          </a:xfrm>
        </p:spPr>
        <p:txBody>
          <a:bodyPr>
            <a:normAutofit/>
          </a:bodyPr>
          <a:lstStyle/>
          <a:p>
            <a:r>
              <a:rPr lang="nb-NO" sz="2800"/>
              <a:t>Forslag/skisse klatrehall</a:t>
            </a:r>
          </a:p>
        </p:txBody>
      </p:sp>
      <p:sp>
        <p:nvSpPr>
          <p:cNvPr id="2061" name="Rectangle 2060">
            <a:extLst>
              <a:ext uri="{FF2B5EF4-FFF2-40B4-BE49-F238E27FC236}">
                <a16:creationId xmlns:a16="http://schemas.microsoft.com/office/drawing/2014/main" id="{9D355BB6-1BB8-4828-B246-CFB31742D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3483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63" name="Rectangle 2062">
            <a:extLst>
              <a:ext uri="{FF2B5EF4-FFF2-40B4-BE49-F238E27FC236}">
                <a16:creationId xmlns:a16="http://schemas.microsoft.com/office/drawing/2014/main" id="{CA52A9B9-B2B3-46F0-9D53-0EFF9905BF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245238" y="1452646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56" name="Content Placeholder 2055">
            <a:extLst>
              <a:ext uri="{FF2B5EF4-FFF2-40B4-BE49-F238E27FC236}">
                <a16:creationId xmlns:a16="http://schemas.microsoft.com/office/drawing/2014/main" id="{312A6A72-F8E8-7E41-76AC-23050BDE84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7538" y="412454"/>
            <a:ext cx="3243262" cy="2101850"/>
          </a:xfrm>
        </p:spPr>
        <p:txBody>
          <a:bodyPr anchor="ctr">
            <a:normAutofit/>
          </a:bodyPr>
          <a:lstStyle/>
          <a:p>
            <a:endParaRPr lang="en-US" sz="1700"/>
          </a:p>
        </p:txBody>
      </p:sp>
      <p:pic>
        <p:nvPicPr>
          <p:cNvPr id="2052" name="Picture 4" descr="Et bilde som inneholder tilbehør, konvolutt&#10;&#10;Automatisk generert beskrivelse">
            <a:extLst>
              <a:ext uri="{FF2B5EF4-FFF2-40B4-BE49-F238E27FC236}">
                <a16:creationId xmlns:a16="http://schemas.microsoft.com/office/drawing/2014/main" id="{D0D2707D-5DE6-714F-4464-B900180619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82" b="24930"/>
          <a:stretch/>
        </p:blipFill>
        <p:spPr bwMode="auto">
          <a:xfrm>
            <a:off x="20" y="2959630"/>
            <a:ext cx="6400781" cy="3898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Et bilde som inneholder tekst&#10;&#10;Automatisk generert beskrivelse">
            <a:extLst>
              <a:ext uri="{FF2B5EF4-FFF2-40B4-BE49-F238E27FC236}">
                <a16:creationId xmlns:a16="http://schemas.microsoft.com/office/drawing/2014/main" id="{FC5AF252-AB65-4398-488D-34D1E22896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" r="1" b="2853"/>
          <a:stretch/>
        </p:blipFill>
        <p:spPr bwMode="auto">
          <a:xfrm>
            <a:off x="6591299" y="1"/>
            <a:ext cx="5600701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84582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lassholder for innhold 3">
            <a:extLst>
              <a:ext uri="{FF2B5EF4-FFF2-40B4-BE49-F238E27FC236}">
                <a16:creationId xmlns:a16="http://schemas.microsoft.com/office/drawing/2014/main" id="{209AE535-2605-F58B-30F8-D7BA56294D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7083" y="1943496"/>
            <a:ext cx="5800859" cy="4290188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5C8D45B7-BDF0-8200-9647-60EFE97F44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8650" y="1844675"/>
            <a:ext cx="4246563" cy="4449763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2CAEB4D6-F30D-E7FC-4587-BBE9B4DF9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4805"/>
            <a:ext cx="10515600" cy="150588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Situasjonskart</a:t>
            </a:r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og kart </a:t>
            </a:r>
            <a:r>
              <a:rPr lang="en-US" sz="5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reguleringsplan</a:t>
            </a:r>
            <a:endParaRPr lang="en-US" sz="5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07667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1ED6CAB-CC56-99C9-8123-AA15596AE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Økonomisk utvikling 2018 - 2023</a:t>
            </a:r>
          </a:p>
        </p:txBody>
      </p:sp>
      <p:graphicFrame>
        <p:nvGraphicFramePr>
          <p:cNvPr id="6" name="Plassholder for innhold 5">
            <a:extLst>
              <a:ext uri="{FF2B5EF4-FFF2-40B4-BE49-F238E27FC236}">
                <a16:creationId xmlns:a16="http://schemas.microsoft.com/office/drawing/2014/main" id="{DF139D5C-EA1F-3081-A8A7-E06B0571EDE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953907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Tabell 6">
            <a:extLst>
              <a:ext uri="{FF2B5EF4-FFF2-40B4-BE49-F238E27FC236}">
                <a16:creationId xmlns:a16="http://schemas.microsoft.com/office/drawing/2014/main" id="{00E86C6E-BA14-5459-E931-4A75995B25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935440"/>
              </p:ext>
            </p:extLst>
          </p:nvPr>
        </p:nvGraphicFramePr>
        <p:xfrm>
          <a:off x="1017767" y="1825625"/>
          <a:ext cx="10257182" cy="419349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19958">
                  <a:extLst>
                    <a:ext uri="{9D8B030D-6E8A-4147-A177-3AD203B41FA5}">
                      <a16:colId xmlns:a16="http://schemas.microsoft.com/office/drawing/2014/main" val="2196229506"/>
                    </a:ext>
                  </a:extLst>
                </a:gridCol>
                <a:gridCol w="1319958">
                  <a:extLst>
                    <a:ext uri="{9D8B030D-6E8A-4147-A177-3AD203B41FA5}">
                      <a16:colId xmlns:a16="http://schemas.microsoft.com/office/drawing/2014/main" val="652444293"/>
                    </a:ext>
                  </a:extLst>
                </a:gridCol>
                <a:gridCol w="1319958">
                  <a:extLst>
                    <a:ext uri="{9D8B030D-6E8A-4147-A177-3AD203B41FA5}">
                      <a16:colId xmlns:a16="http://schemas.microsoft.com/office/drawing/2014/main" val="942899708"/>
                    </a:ext>
                  </a:extLst>
                </a:gridCol>
                <a:gridCol w="1501455">
                  <a:extLst>
                    <a:ext uri="{9D8B030D-6E8A-4147-A177-3AD203B41FA5}">
                      <a16:colId xmlns:a16="http://schemas.microsoft.com/office/drawing/2014/main" val="2214347443"/>
                    </a:ext>
                  </a:extLst>
                </a:gridCol>
                <a:gridCol w="1517954">
                  <a:extLst>
                    <a:ext uri="{9D8B030D-6E8A-4147-A177-3AD203B41FA5}">
                      <a16:colId xmlns:a16="http://schemas.microsoft.com/office/drawing/2014/main" val="2137209700"/>
                    </a:ext>
                  </a:extLst>
                </a:gridCol>
                <a:gridCol w="1627950">
                  <a:extLst>
                    <a:ext uri="{9D8B030D-6E8A-4147-A177-3AD203B41FA5}">
                      <a16:colId xmlns:a16="http://schemas.microsoft.com/office/drawing/2014/main" val="2427428531"/>
                    </a:ext>
                  </a:extLst>
                </a:gridCol>
                <a:gridCol w="1649949">
                  <a:extLst>
                    <a:ext uri="{9D8B030D-6E8A-4147-A177-3AD203B41FA5}">
                      <a16:colId xmlns:a16="http://schemas.microsoft.com/office/drawing/2014/main" val="2513138307"/>
                    </a:ext>
                  </a:extLst>
                </a:gridCol>
              </a:tblGrid>
              <a:tr h="381227"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>
                          <a:effectLst/>
                        </a:rPr>
                        <a:t>omsetning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>
                          <a:effectLst/>
                        </a:rPr>
                        <a:t>årsresultat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>
                          <a:effectLst/>
                        </a:rPr>
                        <a:t>egenkapital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>
                          <a:effectLst/>
                        </a:rPr>
                        <a:t>bankinskudd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>
                          <a:effectLst/>
                        </a:rPr>
                        <a:t>langsiktig gjeld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86865760"/>
                  </a:ext>
                </a:extLst>
              </a:tr>
              <a:tr h="381227"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 dirty="0">
                          <a:effectLst/>
                        </a:rPr>
                        <a:t>2018</a:t>
                      </a:r>
                      <a:endParaRPr lang="nb-N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6 071 464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-531 428</a:t>
                      </a:r>
                      <a:endParaRPr lang="nb-NO" sz="11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1 128 678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2 457 607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1 412 500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76108351"/>
                  </a:ext>
                </a:extLst>
              </a:tr>
              <a:tr h="381227"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2019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6 117 724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203 622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1 257 300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2 512 596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1 262 500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45384355"/>
                  </a:ext>
                </a:extLst>
              </a:tr>
              <a:tr h="381227"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 dirty="0">
                          <a:effectLst/>
                        </a:rPr>
                        <a:t>2020</a:t>
                      </a:r>
                      <a:endParaRPr lang="nb-N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 dirty="0">
                          <a:effectLst/>
                        </a:rPr>
                        <a:t>5 512 843</a:t>
                      </a:r>
                      <a:endParaRPr lang="nb-N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1 070 080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2 437 379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3 373 024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2 408 394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25123514"/>
                  </a:ext>
                </a:extLst>
              </a:tr>
              <a:tr h="381227"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2021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6 500 000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1 357 480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 dirty="0">
                          <a:effectLst/>
                        </a:rPr>
                        <a:t>5 410 000</a:t>
                      </a:r>
                      <a:endParaRPr lang="nb-N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4 924 299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1 377 771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11442976"/>
                  </a:ext>
                </a:extLst>
              </a:tr>
              <a:tr h="381227"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2022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7 714 476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1 787 309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7 198 296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5 336 728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761 982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90076257"/>
                  </a:ext>
                </a:extLst>
              </a:tr>
              <a:tr h="381227"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30.06.2023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7 727 686*</a:t>
                      </a:r>
                      <a:endParaRPr lang="nb-NO" sz="1100" b="0" i="0" u="none" strike="noStrike">
                        <a:solidFill>
                          <a:srgbClr val="C6591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1 346 120*</a:t>
                      </a:r>
                      <a:endParaRPr lang="nb-NO" sz="1100" b="0" i="0" u="none" strike="noStrike">
                        <a:solidFill>
                          <a:srgbClr val="C6591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9 837 118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5 189 335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0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06249301"/>
                  </a:ext>
                </a:extLst>
              </a:tr>
              <a:tr h="381227"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23782065"/>
                  </a:ext>
                </a:extLst>
              </a:tr>
              <a:tr h="381227"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96713301"/>
                  </a:ext>
                </a:extLst>
              </a:tr>
              <a:tr h="381227">
                <a:tc gridSpan="2"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>
                          <a:effectLst/>
                        </a:rPr>
                        <a:t>* prognosetall for året</a:t>
                      </a:r>
                      <a:endParaRPr lang="nb-NO" sz="1100" b="0" i="0" u="none" strike="noStrike">
                        <a:solidFill>
                          <a:srgbClr val="C6591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76884770"/>
                  </a:ext>
                </a:extLst>
              </a:tr>
              <a:tr h="381227"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800826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96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8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Plassholder for innhold 3">
            <a:extLst>
              <a:ext uri="{FF2B5EF4-FFF2-40B4-BE49-F238E27FC236}">
                <a16:creationId xmlns:a16="http://schemas.microsoft.com/office/drawing/2014/main" id="{0C6883F0-028D-68F7-D44A-F9FCCF15ECE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879990"/>
              </p:ext>
            </p:extLst>
          </p:nvPr>
        </p:nvGraphicFramePr>
        <p:xfrm>
          <a:off x="1483194" y="643467"/>
          <a:ext cx="9225616" cy="5571066"/>
        </p:xfrm>
        <a:graphic>
          <a:graphicData uri="http://schemas.openxmlformats.org/drawingml/2006/table">
            <a:tbl>
              <a:tblPr/>
              <a:tblGrid>
                <a:gridCol w="3473491">
                  <a:extLst>
                    <a:ext uri="{9D8B030D-6E8A-4147-A177-3AD203B41FA5}">
                      <a16:colId xmlns:a16="http://schemas.microsoft.com/office/drawing/2014/main" val="3257178606"/>
                    </a:ext>
                  </a:extLst>
                </a:gridCol>
                <a:gridCol w="1486352">
                  <a:extLst>
                    <a:ext uri="{9D8B030D-6E8A-4147-A177-3AD203B41FA5}">
                      <a16:colId xmlns:a16="http://schemas.microsoft.com/office/drawing/2014/main" val="2197079939"/>
                    </a:ext>
                  </a:extLst>
                </a:gridCol>
                <a:gridCol w="980535">
                  <a:extLst>
                    <a:ext uri="{9D8B030D-6E8A-4147-A177-3AD203B41FA5}">
                      <a16:colId xmlns:a16="http://schemas.microsoft.com/office/drawing/2014/main" val="1234373662"/>
                    </a:ext>
                  </a:extLst>
                </a:gridCol>
                <a:gridCol w="1178488">
                  <a:extLst>
                    <a:ext uri="{9D8B030D-6E8A-4147-A177-3AD203B41FA5}">
                      <a16:colId xmlns:a16="http://schemas.microsoft.com/office/drawing/2014/main" val="3379048538"/>
                    </a:ext>
                  </a:extLst>
                </a:gridCol>
                <a:gridCol w="702250">
                  <a:extLst>
                    <a:ext uri="{9D8B030D-6E8A-4147-A177-3AD203B41FA5}">
                      <a16:colId xmlns:a16="http://schemas.microsoft.com/office/drawing/2014/main" val="915487746"/>
                    </a:ext>
                  </a:extLst>
                </a:gridCol>
                <a:gridCol w="702250">
                  <a:extLst>
                    <a:ext uri="{9D8B030D-6E8A-4147-A177-3AD203B41FA5}">
                      <a16:colId xmlns:a16="http://schemas.microsoft.com/office/drawing/2014/main" val="3528435117"/>
                    </a:ext>
                  </a:extLst>
                </a:gridCol>
                <a:gridCol w="702250">
                  <a:extLst>
                    <a:ext uri="{9D8B030D-6E8A-4147-A177-3AD203B41FA5}">
                      <a16:colId xmlns:a16="http://schemas.microsoft.com/office/drawing/2014/main" val="1502279582"/>
                    </a:ext>
                  </a:extLst>
                </a:gridCol>
              </a:tblGrid>
              <a:tr h="236294"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Budsjetterte utgifter for Kvalbein Stadion 2024</a:t>
                      </a: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3323118"/>
                  </a:ext>
                </a:extLst>
              </a:tr>
              <a:tr h="253332"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4314717"/>
                  </a:ext>
                </a:extLst>
              </a:tr>
              <a:tr h="236294"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Buå</a:t>
                      </a: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Tak lekasje, utbedring</a:t>
                      </a: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100 000 </a:t>
                      </a: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3078681"/>
                  </a:ext>
                </a:extLst>
              </a:tr>
              <a:tr h="236294"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Elektrisk</a:t>
                      </a: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Buå, tak lekasje</a:t>
                      </a: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10 000 </a:t>
                      </a: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2852106"/>
                  </a:ext>
                </a:extLst>
              </a:tr>
              <a:tr h="236294"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Merkespray</a:t>
                      </a: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30 000 </a:t>
                      </a: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5997450"/>
                  </a:ext>
                </a:extLst>
              </a:tr>
              <a:tr h="236294"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Deressing/ vedlikehold bane</a:t>
                      </a: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60 000 </a:t>
                      </a: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6565093"/>
                  </a:ext>
                </a:extLst>
              </a:tr>
              <a:tr h="236294"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Drift/ vedlikehold klipper</a:t>
                      </a: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16 000 </a:t>
                      </a: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2968208"/>
                  </a:ext>
                </a:extLst>
              </a:tr>
              <a:tr h="236294"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Strøm</a:t>
                      </a: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45 000 </a:t>
                      </a: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4506429"/>
                  </a:ext>
                </a:extLst>
              </a:tr>
              <a:tr h="236294"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Vanning  15 000,- pr. uke</a:t>
                      </a: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45 000 </a:t>
                      </a: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Ved 3 ukers vanning med 2023 priser lagt til grunn.</a:t>
                      </a: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9218405"/>
                  </a:ext>
                </a:extLst>
              </a:tr>
              <a:tr h="236294"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Lønnskostnad</a:t>
                      </a: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175 000 </a:t>
                      </a: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 totalt 1 800 000,-</a:t>
                      </a: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8255228"/>
                  </a:ext>
                </a:extLst>
              </a:tr>
              <a:tr h="236294"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Forsikring</a:t>
                      </a: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16 000 </a:t>
                      </a: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5284809"/>
                  </a:ext>
                </a:extLst>
              </a:tr>
              <a:tr h="253332"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8861230"/>
                  </a:ext>
                </a:extLst>
              </a:tr>
              <a:tr h="236294"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 utgifter</a:t>
                      </a: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497 000 </a:t>
                      </a: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8640490"/>
                  </a:ext>
                </a:extLst>
              </a:tr>
              <a:tr h="253332"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291309"/>
                  </a:ext>
                </a:extLst>
              </a:tr>
              <a:tr h="236294"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Drifttilskudd</a:t>
                      </a: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47 333 </a:t>
                      </a: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6967359"/>
                  </a:ext>
                </a:extLst>
              </a:tr>
              <a:tr h="236294"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Sponsormidler til Kvalbein</a:t>
                      </a: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64 800 </a:t>
                      </a: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4066523"/>
                  </a:ext>
                </a:extLst>
              </a:tr>
              <a:tr h="236294">
                <a:tc gridSpan="2">
                  <a:txBody>
                    <a:bodyPr/>
                    <a:lstStyle/>
                    <a:p>
                      <a:pPr algn="l" fontAlgn="b"/>
                      <a:r>
                        <a:rPr lang="nb-N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 utgifter med driftstilskudd og sponsormidler fratrekt</a:t>
                      </a: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384 867 </a:t>
                      </a: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5981587"/>
                  </a:ext>
                </a:extLst>
              </a:tr>
              <a:tr h="253332"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1791524"/>
                  </a:ext>
                </a:extLst>
              </a:tr>
              <a:tr h="253332"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3674450"/>
                  </a:ext>
                </a:extLst>
              </a:tr>
              <a:tr h="253332"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8090449"/>
                  </a:ext>
                </a:extLst>
              </a:tr>
              <a:tr h="236294">
                <a:tc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Nytt gress på hovedbane vil komme på ca. 1 000 000,-</a:t>
                      </a: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6777759"/>
                  </a:ext>
                </a:extLst>
              </a:tr>
              <a:tr h="253332"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4576693"/>
                  </a:ext>
                </a:extLst>
              </a:tr>
              <a:tr h="253332"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31" marR="9931" marT="99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750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65491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9918A643-AE47-3B9B-AB4E-1F2565788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nb-NO" sz="5400" dirty="0"/>
              <a:t>Fasiliteter for fotballen Kvalbein </a:t>
            </a:r>
            <a:r>
              <a:rPr lang="nb-NO" sz="5400" dirty="0" err="1"/>
              <a:t>vs</a:t>
            </a:r>
            <a:r>
              <a:rPr lang="nb-NO" sz="5400" dirty="0"/>
              <a:t> Ogna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Plassholder for innhold 2">
            <a:extLst>
              <a:ext uri="{FF2B5EF4-FFF2-40B4-BE49-F238E27FC236}">
                <a16:creationId xmlns:a16="http://schemas.microsoft.com/office/drawing/2014/main" id="{955DEF39-4D0B-D98A-D16C-9A8FA246F6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1086288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872246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6354</TotalTime>
  <Words>467</Words>
  <Application>Microsoft Office PowerPoint</Application>
  <PresentationFormat>Widescreen</PresentationFormat>
  <Paragraphs>100</Paragraphs>
  <Slides>12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Office-tema</vt:lpstr>
      <vt:lpstr>Kvalbein/Ogna</vt:lpstr>
      <vt:lpstr>Byggeplaner Ogna</vt:lpstr>
      <vt:lpstr>PowerPoint-presentasjon</vt:lpstr>
      <vt:lpstr>PowerPoint-presentasjon</vt:lpstr>
      <vt:lpstr>Forslag/skisse klatrehall</vt:lpstr>
      <vt:lpstr>Situasjonskart og kart reguleringsplan</vt:lpstr>
      <vt:lpstr>Økonomisk utvikling 2018 - 2023</vt:lpstr>
      <vt:lpstr>PowerPoint-presentasjon</vt:lpstr>
      <vt:lpstr>Fasiliteter for fotballen Kvalbein vs Ogna</vt:lpstr>
      <vt:lpstr>Sakens gang i korte trekk</vt:lpstr>
      <vt:lpstr>Første byggetrinn Utkast 1 etasje</vt:lpstr>
      <vt:lpstr>2 etasje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Kvalbein</dc:title>
  <dc:creator>Per Kåre Fuglestad</dc:creator>
  <cp:lastModifiedBy>Per Kåre Fuglestad</cp:lastModifiedBy>
  <cp:revision>8</cp:revision>
  <dcterms:created xsi:type="dcterms:W3CDTF">2023-08-27T18:13:53Z</dcterms:created>
  <dcterms:modified xsi:type="dcterms:W3CDTF">2023-09-07T13:36:20Z</dcterms:modified>
</cp:coreProperties>
</file>