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Lst>
  <p:notesMasterIdLst>
    <p:notesMasterId r:id="rId19"/>
  </p:notesMasterIdLst>
  <p:sldIdLst>
    <p:sldId id="256" r:id="rId3"/>
    <p:sldId id="257" r:id="rId4"/>
    <p:sldId id="342" r:id="rId5"/>
    <p:sldId id="321" r:id="rId6"/>
    <p:sldId id="330" r:id="rId7"/>
    <p:sldId id="331" r:id="rId8"/>
    <p:sldId id="333" r:id="rId9"/>
    <p:sldId id="335" r:id="rId10"/>
    <p:sldId id="340" r:id="rId11"/>
    <p:sldId id="329" r:id="rId12"/>
    <p:sldId id="326" r:id="rId13"/>
    <p:sldId id="336" r:id="rId14"/>
    <p:sldId id="337" r:id="rId15"/>
    <p:sldId id="338" r:id="rId16"/>
    <p:sldId id="339" r:id="rId17"/>
    <p:sldId id="341"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6"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12B23-6F04-4480-AACF-B614681CB173}" v="2" dt="2022-08-16T07:15:55.27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5"/>
    <p:restoredTop sz="94694"/>
  </p:normalViewPr>
  <p:slideViewPr>
    <p:cSldViewPr snapToGrid="0" snapToObjects="1">
      <p:cViewPr varScale="1">
        <p:scale>
          <a:sx n="55" d="100"/>
          <a:sy n="55" d="100"/>
        </p:scale>
        <p:origin x="7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gvild Skottun Grøsfjeld" userId="c387d8f4-f135-4749-aba7-d585a03640a0" providerId="ADAL" clId="{06C12B23-6F04-4480-AACF-B614681CB173}"/>
    <pc:docChg chg="undo custSel addSld delSld modSld sldOrd">
      <pc:chgData name="Ingvild Skottun Grøsfjeld" userId="c387d8f4-f135-4749-aba7-d585a03640a0" providerId="ADAL" clId="{06C12B23-6F04-4480-AACF-B614681CB173}" dt="2022-08-17T14:28:13.079" v="3058" actId="20577"/>
      <pc:docMkLst>
        <pc:docMk/>
      </pc:docMkLst>
      <pc:sldChg chg="modSp add del mod">
        <pc:chgData name="Ingvild Skottun Grøsfjeld" userId="c387d8f4-f135-4749-aba7-d585a03640a0" providerId="ADAL" clId="{06C12B23-6F04-4480-AACF-B614681CB173}" dt="2022-08-17T14:02:29.232" v="1741" actId="47"/>
        <pc:sldMkLst>
          <pc:docMk/>
          <pc:sldMk cId="2737076871" sldId="325"/>
        </pc:sldMkLst>
        <pc:spChg chg="mod">
          <ac:chgData name="Ingvild Skottun Grøsfjeld" userId="c387d8f4-f135-4749-aba7-d585a03640a0" providerId="ADAL" clId="{06C12B23-6F04-4480-AACF-B614681CB173}" dt="2022-08-15T13:25:50.713" v="225" actId="27636"/>
          <ac:spMkLst>
            <pc:docMk/>
            <pc:sldMk cId="2737076871" sldId="325"/>
            <ac:spMk id="3" creationId="{6962AD35-F548-4D1A-8EA0-AB5CE30903BB}"/>
          </ac:spMkLst>
        </pc:spChg>
      </pc:sldChg>
      <pc:sldChg chg="modSp mod">
        <pc:chgData name="Ingvild Skottun Grøsfjeld" userId="c387d8f4-f135-4749-aba7-d585a03640a0" providerId="ADAL" clId="{06C12B23-6F04-4480-AACF-B614681CB173}" dt="2022-08-17T14:25:31.112" v="2997" actId="313"/>
        <pc:sldMkLst>
          <pc:docMk/>
          <pc:sldMk cId="235401533" sldId="326"/>
        </pc:sldMkLst>
        <pc:spChg chg="mod">
          <ac:chgData name="Ingvild Skottun Grøsfjeld" userId="c387d8f4-f135-4749-aba7-d585a03640a0" providerId="ADAL" clId="{06C12B23-6F04-4480-AACF-B614681CB173}" dt="2022-08-17T14:01:45.835" v="1740" actId="20577"/>
          <ac:spMkLst>
            <pc:docMk/>
            <pc:sldMk cId="235401533" sldId="326"/>
            <ac:spMk id="2" creationId="{97B5F781-0E9D-499F-8BFA-A86C2A141C9E}"/>
          </ac:spMkLst>
        </pc:spChg>
        <pc:spChg chg="mod">
          <ac:chgData name="Ingvild Skottun Grøsfjeld" userId="c387d8f4-f135-4749-aba7-d585a03640a0" providerId="ADAL" clId="{06C12B23-6F04-4480-AACF-B614681CB173}" dt="2022-08-17T14:25:31.112" v="2997" actId="313"/>
          <ac:spMkLst>
            <pc:docMk/>
            <pc:sldMk cId="235401533" sldId="326"/>
            <ac:spMk id="3" creationId="{D3967E1D-758A-4851-84C3-0E3985D68C97}"/>
          </ac:spMkLst>
        </pc:spChg>
      </pc:sldChg>
      <pc:sldChg chg="del">
        <pc:chgData name="Ingvild Skottun Grøsfjeld" userId="c387d8f4-f135-4749-aba7-d585a03640a0" providerId="ADAL" clId="{06C12B23-6F04-4480-AACF-B614681CB173}" dt="2022-08-17T13:45:43.680" v="1604" actId="47"/>
        <pc:sldMkLst>
          <pc:docMk/>
          <pc:sldMk cId="1573902413" sldId="328"/>
        </pc:sldMkLst>
      </pc:sldChg>
      <pc:sldChg chg="modSp mod ord">
        <pc:chgData name="Ingvild Skottun Grøsfjeld" userId="c387d8f4-f135-4749-aba7-d585a03640a0" providerId="ADAL" clId="{06C12B23-6F04-4480-AACF-B614681CB173}" dt="2022-08-17T14:01:03.968" v="1709"/>
        <pc:sldMkLst>
          <pc:docMk/>
          <pc:sldMk cId="904520684" sldId="329"/>
        </pc:sldMkLst>
        <pc:spChg chg="mod">
          <ac:chgData name="Ingvild Skottun Grøsfjeld" userId="c387d8f4-f135-4749-aba7-d585a03640a0" providerId="ADAL" clId="{06C12B23-6F04-4480-AACF-B614681CB173}" dt="2022-08-15T13:13:18.889" v="1" actId="27636"/>
          <ac:spMkLst>
            <pc:docMk/>
            <pc:sldMk cId="904520684" sldId="329"/>
            <ac:spMk id="3" creationId="{F3560B96-B059-4166-94F3-049EF5B994AF}"/>
          </ac:spMkLst>
        </pc:spChg>
      </pc:sldChg>
      <pc:sldChg chg="modSp mod">
        <pc:chgData name="Ingvild Skottun Grøsfjeld" userId="c387d8f4-f135-4749-aba7-d585a03640a0" providerId="ADAL" clId="{06C12B23-6F04-4480-AACF-B614681CB173}" dt="2022-08-17T14:26:30.027" v="3031" actId="20577"/>
        <pc:sldMkLst>
          <pc:docMk/>
          <pc:sldMk cId="3776208701" sldId="331"/>
        </pc:sldMkLst>
        <pc:spChg chg="mod">
          <ac:chgData name="Ingvild Skottun Grøsfjeld" userId="c387d8f4-f135-4749-aba7-d585a03640a0" providerId="ADAL" clId="{06C12B23-6F04-4480-AACF-B614681CB173}" dt="2022-08-17T14:26:30.027" v="3031" actId="20577"/>
          <ac:spMkLst>
            <pc:docMk/>
            <pc:sldMk cId="3776208701" sldId="331"/>
            <ac:spMk id="3" creationId="{4C90CAA7-F8FD-4F7D-A088-21307334009F}"/>
          </ac:spMkLst>
        </pc:spChg>
      </pc:sldChg>
      <pc:sldChg chg="modSp mod">
        <pc:chgData name="Ingvild Skottun Grøsfjeld" userId="c387d8f4-f135-4749-aba7-d585a03640a0" providerId="ADAL" clId="{06C12B23-6F04-4480-AACF-B614681CB173}" dt="2022-08-17T13:56:58.023" v="1705" actId="20577"/>
        <pc:sldMkLst>
          <pc:docMk/>
          <pc:sldMk cId="2635922771" sldId="333"/>
        </pc:sldMkLst>
        <pc:spChg chg="mod">
          <ac:chgData name="Ingvild Skottun Grøsfjeld" userId="c387d8f4-f135-4749-aba7-d585a03640a0" providerId="ADAL" clId="{06C12B23-6F04-4480-AACF-B614681CB173}" dt="2022-08-17T13:56:58.023" v="1705" actId="20577"/>
          <ac:spMkLst>
            <pc:docMk/>
            <pc:sldMk cId="2635922771" sldId="333"/>
            <ac:spMk id="3" creationId="{EDDDF785-7F69-4495-B67E-341DA5D91C27}"/>
          </ac:spMkLst>
        </pc:spChg>
      </pc:sldChg>
      <pc:sldChg chg="del">
        <pc:chgData name="Ingvild Skottun Grøsfjeld" userId="c387d8f4-f135-4749-aba7-d585a03640a0" providerId="ADAL" clId="{06C12B23-6F04-4480-AACF-B614681CB173}" dt="2022-08-17T14:25:38.967" v="2998" actId="47"/>
        <pc:sldMkLst>
          <pc:docMk/>
          <pc:sldMk cId="3675978374" sldId="334"/>
        </pc:sldMkLst>
      </pc:sldChg>
      <pc:sldChg chg="modSp mod ord">
        <pc:chgData name="Ingvild Skottun Grøsfjeld" userId="c387d8f4-f135-4749-aba7-d585a03640a0" providerId="ADAL" clId="{06C12B23-6F04-4480-AACF-B614681CB173}" dt="2022-08-17T14:10:00.861" v="2657" actId="20577"/>
        <pc:sldMkLst>
          <pc:docMk/>
          <pc:sldMk cId="1055562573" sldId="336"/>
        </pc:sldMkLst>
        <pc:spChg chg="mod">
          <ac:chgData name="Ingvild Skottun Grøsfjeld" userId="c387d8f4-f135-4749-aba7-d585a03640a0" providerId="ADAL" clId="{06C12B23-6F04-4480-AACF-B614681CB173}" dt="2022-08-17T14:10:00.861" v="2657" actId="20577"/>
          <ac:spMkLst>
            <pc:docMk/>
            <pc:sldMk cId="1055562573" sldId="336"/>
            <ac:spMk id="3" creationId="{6FBC6C74-E0B6-44E0-80B0-B5A442CA326E}"/>
          </ac:spMkLst>
        </pc:spChg>
      </pc:sldChg>
      <pc:sldChg chg="modSp mod">
        <pc:chgData name="Ingvild Skottun Grøsfjeld" userId="c387d8f4-f135-4749-aba7-d585a03640a0" providerId="ADAL" clId="{06C12B23-6F04-4480-AACF-B614681CB173}" dt="2022-08-17T14:14:14.735" v="2889" actId="20577"/>
        <pc:sldMkLst>
          <pc:docMk/>
          <pc:sldMk cId="2336552126" sldId="337"/>
        </pc:sldMkLst>
        <pc:spChg chg="mod">
          <ac:chgData name="Ingvild Skottun Grøsfjeld" userId="c387d8f4-f135-4749-aba7-d585a03640a0" providerId="ADAL" clId="{06C12B23-6F04-4480-AACF-B614681CB173}" dt="2022-08-15T13:27:25.550" v="267" actId="20577"/>
          <ac:spMkLst>
            <pc:docMk/>
            <pc:sldMk cId="2336552126" sldId="337"/>
            <ac:spMk id="2" creationId="{1243ECF6-4EEC-4180-ABE0-C0CB4E5A455F}"/>
          </ac:spMkLst>
        </pc:spChg>
        <pc:spChg chg="mod">
          <ac:chgData name="Ingvild Skottun Grøsfjeld" userId="c387d8f4-f135-4749-aba7-d585a03640a0" providerId="ADAL" clId="{06C12B23-6F04-4480-AACF-B614681CB173}" dt="2022-08-17T14:14:14.735" v="2889" actId="20577"/>
          <ac:spMkLst>
            <pc:docMk/>
            <pc:sldMk cId="2336552126" sldId="337"/>
            <ac:spMk id="3" creationId="{62D31345-EEFC-4699-A61F-6490ECBD0254}"/>
          </ac:spMkLst>
        </pc:spChg>
      </pc:sldChg>
      <pc:sldChg chg="modSp new mod">
        <pc:chgData name="Ingvild Skottun Grøsfjeld" userId="c387d8f4-f135-4749-aba7-d585a03640a0" providerId="ADAL" clId="{06C12B23-6F04-4480-AACF-B614681CB173}" dt="2022-08-15T13:28:41.867" v="317" actId="20577"/>
        <pc:sldMkLst>
          <pc:docMk/>
          <pc:sldMk cId="2186854747" sldId="338"/>
        </pc:sldMkLst>
        <pc:spChg chg="mod">
          <ac:chgData name="Ingvild Skottun Grøsfjeld" userId="c387d8f4-f135-4749-aba7-d585a03640a0" providerId="ADAL" clId="{06C12B23-6F04-4480-AACF-B614681CB173}" dt="2022-08-15T13:28:25.694" v="289"/>
          <ac:spMkLst>
            <pc:docMk/>
            <pc:sldMk cId="2186854747" sldId="338"/>
            <ac:spMk id="2" creationId="{3D4470F9-E14D-4500-8D5D-A4A57D07E53B}"/>
          </ac:spMkLst>
        </pc:spChg>
        <pc:spChg chg="mod">
          <ac:chgData name="Ingvild Skottun Grøsfjeld" userId="c387d8f4-f135-4749-aba7-d585a03640a0" providerId="ADAL" clId="{06C12B23-6F04-4480-AACF-B614681CB173}" dt="2022-08-15T13:28:41.867" v="317" actId="20577"/>
          <ac:spMkLst>
            <pc:docMk/>
            <pc:sldMk cId="2186854747" sldId="338"/>
            <ac:spMk id="3" creationId="{BA1D4135-9DB2-40D4-882F-7389EF6AD77E}"/>
          </ac:spMkLst>
        </pc:spChg>
      </pc:sldChg>
      <pc:sldChg chg="modSp mod">
        <pc:chgData name="Ingvild Skottun Grøsfjeld" userId="c387d8f4-f135-4749-aba7-d585a03640a0" providerId="ADAL" clId="{06C12B23-6F04-4480-AACF-B614681CB173}" dt="2022-08-17T14:14:34.868" v="2900" actId="20577"/>
        <pc:sldMkLst>
          <pc:docMk/>
          <pc:sldMk cId="660271736" sldId="339"/>
        </pc:sldMkLst>
        <pc:spChg chg="mod">
          <ac:chgData name="Ingvild Skottun Grøsfjeld" userId="c387d8f4-f135-4749-aba7-d585a03640a0" providerId="ADAL" clId="{06C12B23-6F04-4480-AACF-B614681CB173}" dt="2022-08-17T14:14:34.868" v="2900" actId="20577"/>
          <ac:spMkLst>
            <pc:docMk/>
            <pc:sldMk cId="660271736" sldId="339"/>
            <ac:spMk id="2" creationId="{4D18734A-A32F-41DB-93AD-89520FBE79A7}"/>
          </ac:spMkLst>
        </pc:spChg>
      </pc:sldChg>
      <pc:sldChg chg="ord">
        <pc:chgData name="Ingvild Skottun Grøsfjeld" userId="c387d8f4-f135-4749-aba7-d585a03640a0" providerId="ADAL" clId="{06C12B23-6F04-4480-AACF-B614681CB173}" dt="2022-08-17T13:57:21.671" v="1707"/>
        <pc:sldMkLst>
          <pc:docMk/>
          <pc:sldMk cId="687640861" sldId="340"/>
        </pc:sldMkLst>
      </pc:sldChg>
      <pc:sldChg chg="modSp add mod modTransition">
        <pc:chgData name="Ingvild Skottun Grøsfjeld" userId="c387d8f4-f135-4749-aba7-d585a03640a0" providerId="ADAL" clId="{06C12B23-6F04-4480-AACF-B614681CB173}" dt="2022-08-16T07:16:40.908" v="409" actId="20577"/>
        <pc:sldMkLst>
          <pc:docMk/>
          <pc:sldMk cId="1739872570" sldId="341"/>
        </pc:sldMkLst>
        <pc:spChg chg="mod">
          <ac:chgData name="Ingvild Skottun Grøsfjeld" userId="c387d8f4-f135-4749-aba7-d585a03640a0" providerId="ADAL" clId="{06C12B23-6F04-4480-AACF-B614681CB173}" dt="2022-08-16T07:16:40.908" v="409" actId="20577"/>
          <ac:spMkLst>
            <pc:docMk/>
            <pc:sldMk cId="1739872570" sldId="341"/>
            <ac:spMk id="166" creationId="{00000000-0000-0000-0000-000000000000}"/>
          </ac:spMkLst>
        </pc:spChg>
      </pc:sldChg>
      <pc:sldChg chg="addSp delSp modSp new mod">
        <pc:chgData name="Ingvild Skottun Grøsfjeld" userId="c387d8f4-f135-4749-aba7-d585a03640a0" providerId="ADAL" clId="{06C12B23-6F04-4480-AACF-B614681CB173}" dt="2022-08-17T14:28:13.079" v="3058" actId="20577"/>
        <pc:sldMkLst>
          <pc:docMk/>
          <pc:sldMk cId="2829601045" sldId="342"/>
        </pc:sldMkLst>
        <pc:spChg chg="mod">
          <ac:chgData name="Ingvild Skottun Grøsfjeld" userId="c387d8f4-f135-4749-aba7-d585a03640a0" providerId="ADAL" clId="{06C12B23-6F04-4480-AACF-B614681CB173}" dt="2022-08-17T13:22:32.611" v="427"/>
          <ac:spMkLst>
            <pc:docMk/>
            <pc:sldMk cId="2829601045" sldId="342"/>
            <ac:spMk id="2" creationId="{D740271E-F8D6-46B5-B01A-8BF0DEB76E89}"/>
          </ac:spMkLst>
        </pc:spChg>
        <pc:spChg chg="del">
          <ac:chgData name="Ingvild Skottun Grøsfjeld" userId="c387d8f4-f135-4749-aba7-d585a03640a0" providerId="ADAL" clId="{06C12B23-6F04-4480-AACF-B614681CB173}" dt="2022-08-17T13:21:53.545" v="411" actId="3680"/>
          <ac:spMkLst>
            <pc:docMk/>
            <pc:sldMk cId="2829601045" sldId="342"/>
            <ac:spMk id="3" creationId="{880C5F31-5D7B-4B96-9B12-08D1D0ED274E}"/>
          </ac:spMkLst>
        </pc:spChg>
        <pc:graphicFrameChg chg="add mod ord modGraphic">
          <ac:chgData name="Ingvild Skottun Grøsfjeld" userId="c387d8f4-f135-4749-aba7-d585a03640a0" providerId="ADAL" clId="{06C12B23-6F04-4480-AACF-B614681CB173}" dt="2022-08-17T14:28:13.079" v="3058" actId="20577"/>
          <ac:graphicFrameMkLst>
            <pc:docMk/>
            <pc:sldMk cId="2829601045" sldId="342"/>
            <ac:graphicFrameMk id="4" creationId="{2FF11E79-64E1-4C20-A03E-99860614B7EA}"/>
          </ac:graphicFrameMkLst>
        </pc:graphicFrameChg>
        <pc:picChg chg="add mod">
          <ac:chgData name="Ingvild Skottun Grøsfjeld" userId="c387d8f4-f135-4749-aba7-d585a03640a0" providerId="ADAL" clId="{06C12B23-6F04-4480-AACF-B614681CB173}" dt="2022-08-17T14:26:46.067" v="3032" actId="1076"/>
          <ac:picMkLst>
            <pc:docMk/>
            <pc:sldMk cId="2829601045" sldId="342"/>
            <ac:picMk id="6" creationId="{466C6601-8596-439A-8F8C-1C45C284184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9" name="Shape 159"/>
          <p:cNvSpPr>
            <a:spLocks noGrp="1" noRot="1" noChangeAspect="1"/>
          </p:cNvSpPr>
          <p:nvPr>
            <p:ph type="sldImg"/>
          </p:nvPr>
        </p:nvSpPr>
        <p:spPr>
          <a:xfrm>
            <a:off x="1143000" y="685800"/>
            <a:ext cx="4572000" cy="3429000"/>
          </a:xfrm>
          <a:prstGeom prst="rect">
            <a:avLst/>
          </a:prstGeom>
        </p:spPr>
        <p:txBody>
          <a:bodyPr/>
          <a:lstStyle/>
          <a:p>
            <a:endParaRPr/>
          </a:p>
        </p:txBody>
      </p:sp>
      <p:sp>
        <p:nvSpPr>
          <p:cNvPr id="160" name="Shape 16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tel og undertittel">
    <p:spTree>
      <p:nvGrpSpPr>
        <p:cNvPr id="1" name=""/>
        <p:cNvGrpSpPr/>
        <p:nvPr/>
      </p:nvGrpSpPr>
      <p:grpSpPr>
        <a:xfrm>
          <a:off x="0" y="0"/>
          <a:ext cx="0" cy="0"/>
          <a:chOff x="0" y="0"/>
          <a:chExt cx="0" cy="0"/>
        </a:xfrm>
      </p:grpSpPr>
      <p:sp>
        <p:nvSpPr>
          <p:cNvPr id="14" name="Titteltekst"/>
          <p:cNvSpPr txBox="1">
            <a:spLocks noGrp="1"/>
          </p:cNvSpPr>
          <p:nvPr>
            <p:ph type="title"/>
          </p:nvPr>
        </p:nvSpPr>
        <p:spPr>
          <a:xfrm>
            <a:off x="1778000" y="2298700"/>
            <a:ext cx="20828000" cy="4648200"/>
          </a:xfrm>
          <a:prstGeom prst="rect">
            <a:avLst/>
          </a:prstGeom>
        </p:spPr>
        <p:txBody>
          <a:bodyPr lIns="50800" tIns="50800" rIns="50800" bIns="50800" anchor="b">
            <a:normAutofit/>
          </a:bodyPr>
          <a:lstStyle>
            <a:lvl1pPr algn="ctr" defTabSz="825500">
              <a:lnSpc>
                <a:spcPct val="100000"/>
              </a:lnSpc>
              <a:defRPr sz="11200">
                <a:solidFill>
                  <a:srgbClr val="002F86"/>
                </a:solidFill>
                <a:latin typeface="Avenir LT Std 35 Light"/>
                <a:ea typeface="Avenir LT Std 35 Light"/>
                <a:cs typeface="Avenir LT Std 35 Light"/>
                <a:sym typeface="Avenir LT Std 35 Light"/>
              </a:defRPr>
            </a:lvl1pPr>
          </a:lstStyle>
          <a:p>
            <a:r>
              <a:t>Titteltekst</a:t>
            </a:r>
          </a:p>
        </p:txBody>
      </p:sp>
      <p:sp>
        <p:nvSpPr>
          <p:cNvPr id="15" name="Brødtekst nivå én…"/>
          <p:cNvSpPr txBox="1">
            <a:spLocks noGrp="1"/>
          </p:cNvSpPr>
          <p:nvPr>
            <p:ph type="body" sz="quarter" idx="1"/>
          </p:nvPr>
        </p:nvSpPr>
        <p:spPr>
          <a:xfrm>
            <a:off x="1778000" y="7073900"/>
            <a:ext cx="20828000" cy="1587500"/>
          </a:xfrm>
          <a:prstGeom prst="rect">
            <a:avLst/>
          </a:prstGeom>
        </p:spPr>
        <p:txBody>
          <a:bodyPr lIns="50800" tIns="50800" rIns="50800" bIns="50800">
            <a:normAutofit/>
          </a:bodyPr>
          <a:lstStyle>
            <a:lvl1pPr marL="0" indent="0" algn="ctr" defTabSz="825500">
              <a:spcBef>
                <a:spcPts val="0"/>
              </a:spcBef>
              <a:buClrTx/>
              <a:buSzTx/>
              <a:buNone/>
              <a:defRPr sz="5400">
                <a:solidFill>
                  <a:srgbClr val="002F86"/>
                </a:solidFill>
                <a:latin typeface="Avenir LT Std 35 Light"/>
                <a:ea typeface="Avenir LT Std 35 Light"/>
                <a:cs typeface="Avenir LT Std 35 Light"/>
                <a:sym typeface="Avenir LT Std 35 Light"/>
              </a:defRPr>
            </a:lvl1pPr>
            <a:lvl2pPr marL="0" indent="0" algn="ctr" defTabSz="825500">
              <a:buSzTx/>
              <a:buNone/>
              <a:defRPr sz="5400">
                <a:solidFill>
                  <a:srgbClr val="002F86"/>
                </a:solidFill>
                <a:latin typeface="Avenir LT Std 35 Light"/>
                <a:ea typeface="Avenir LT Std 35 Light"/>
                <a:cs typeface="Avenir LT Std 35 Light"/>
                <a:sym typeface="Avenir LT Std 35 Light"/>
              </a:defRPr>
            </a:lvl2pPr>
            <a:lvl3pPr marL="0" indent="0" algn="ctr" defTabSz="825500">
              <a:buSzTx/>
              <a:buNone/>
              <a:defRPr sz="5400">
                <a:solidFill>
                  <a:srgbClr val="002F86"/>
                </a:solidFill>
                <a:latin typeface="Avenir LT Std 35 Light"/>
                <a:ea typeface="Avenir LT Std 35 Light"/>
                <a:cs typeface="Avenir LT Std 35 Light"/>
                <a:sym typeface="Avenir LT Std 35 Light"/>
              </a:defRPr>
            </a:lvl3pPr>
            <a:lvl4pPr marL="0" indent="0" algn="ctr" defTabSz="825500">
              <a:buSzTx/>
              <a:buNone/>
              <a:defRPr sz="5400">
                <a:solidFill>
                  <a:srgbClr val="002F86"/>
                </a:solidFill>
                <a:latin typeface="Avenir LT Std 35 Light"/>
                <a:ea typeface="Avenir LT Std 35 Light"/>
                <a:cs typeface="Avenir LT Std 35 Light"/>
                <a:sym typeface="Avenir LT Std 35 Light"/>
              </a:defRPr>
            </a:lvl4pPr>
            <a:lvl5pPr marL="0" indent="0" algn="ctr" defTabSz="825500">
              <a:buSzTx/>
              <a:buNone/>
              <a:defRPr sz="5400">
                <a:solidFill>
                  <a:srgbClr val="002F86"/>
                </a:solidFill>
                <a:latin typeface="Avenir LT Std 35 Light"/>
                <a:ea typeface="Avenir LT Std 35 Light"/>
                <a:cs typeface="Avenir LT Std 35 Light"/>
                <a:sym typeface="Avenir LT Std 35 Light"/>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16" name="Lysbildenummer"/>
          <p:cNvSpPr txBox="1">
            <a:spLocks noGrp="1"/>
          </p:cNvSpPr>
          <p:nvPr>
            <p:ph type="sldNum" sz="quarter" idx="2"/>
          </p:nvPr>
        </p:nvSpPr>
        <p:spPr>
          <a:xfrm>
            <a:off x="12043765" y="13081000"/>
            <a:ext cx="283770" cy="461059"/>
          </a:xfrm>
          <a:prstGeom prst="rect">
            <a:avLst/>
          </a:prstGeom>
        </p:spPr>
        <p:txBody>
          <a:bodyPr wrap="none" lIns="50800" tIns="50800" rIns="50800" bIns="50800"/>
          <a:lstStyle>
            <a:lvl1pPr defTabSz="825500">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Bilde – vertikalt">
    <p:spTree>
      <p:nvGrpSpPr>
        <p:cNvPr id="1" name=""/>
        <p:cNvGrpSpPr/>
        <p:nvPr/>
      </p:nvGrpSpPr>
      <p:grpSpPr>
        <a:xfrm>
          <a:off x="0" y="0"/>
          <a:ext cx="0" cy="0"/>
          <a:chOff x="0" y="0"/>
          <a:chExt cx="0" cy="0"/>
        </a:xfrm>
      </p:grpSpPr>
      <p:sp>
        <p:nvSpPr>
          <p:cNvPr id="33" name="Bilde"/>
          <p:cNvSpPr>
            <a:spLocks noGrp="1"/>
          </p:cNvSpPr>
          <p:nvPr>
            <p:ph type="pic" idx="21"/>
          </p:nvPr>
        </p:nvSpPr>
        <p:spPr>
          <a:xfrm>
            <a:off x="-19586" y="-15671"/>
            <a:ext cx="24517093" cy="7293622"/>
          </a:xfrm>
          <a:prstGeom prst="rect">
            <a:avLst/>
          </a:prstGeom>
        </p:spPr>
        <p:txBody>
          <a:bodyPr lIns="91439" tIns="45719" rIns="91439" bIns="45719"/>
          <a:lstStyle/>
          <a:p>
            <a:endParaRPr/>
          </a:p>
        </p:txBody>
      </p:sp>
      <p:pic>
        <p:nvPicPr>
          <p:cNvPr id="34" name="Stavanger roklubb hvit vertikal.ai" descr="Stavanger roklubb hvit vertikal.ai"/>
          <p:cNvPicPr>
            <a:picLocks noChangeAspect="1"/>
          </p:cNvPicPr>
          <p:nvPr/>
        </p:nvPicPr>
        <p:blipFill>
          <a:blip r:embed="rId2"/>
          <a:stretch>
            <a:fillRect/>
          </a:stretch>
        </p:blipFill>
        <p:spPr>
          <a:xfrm>
            <a:off x="20900536" y="879255"/>
            <a:ext cx="2462301" cy="1890280"/>
          </a:xfrm>
          <a:prstGeom prst="rect">
            <a:avLst/>
          </a:prstGeom>
          <a:ln w="12700">
            <a:miter lim="400000"/>
          </a:ln>
        </p:spPr>
      </p:pic>
      <p:sp>
        <p:nvSpPr>
          <p:cNvPr id="35" name="tekst"/>
          <p:cNvSpPr txBox="1"/>
          <p:nvPr/>
        </p:nvSpPr>
        <p:spPr>
          <a:xfrm>
            <a:off x="1778000" y="2298700"/>
            <a:ext cx="20828000" cy="4648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a:defRPr sz="11200" b="0">
                <a:solidFill>
                  <a:srgbClr val="FFFFFF"/>
                </a:solidFill>
                <a:latin typeface="Avenir LT Std 35 Light"/>
                <a:ea typeface="Avenir LT Std 35 Light"/>
                <a:cs typeface="Avenir LT Std 35 Light"/>
                <a:sym typeface="Avenir LT Std 35 Light"/>
              </a:defRPr>
            </a:lvl1pPr>
          </a:lstStyle>
          <a:p>
            <a:r>
              <a:t>tekst</a:t>
            </a:r>
          </a:p>
        </p:txBody>
      </p:sp>
      <p:sp>
        <p:nvSpPr>
          <p:cNvPr id="36" name="tekst"/>
          <p:cNvSpPr txBox="1"/>
          <p:nvPr/>
        </p:nvSpPr>
        <p:spPr>
          <a:xfrm>
            <a:off x="1778000" y="7327900"/>
            <a:ext cx="20828000" cy="53282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a:defRPr sz="5100" b="0" i="1">
                <a:solidFill>
                  <a:srgbClr val="002F86"/>
                </a:solidFill>
                <a:latin typeface="Avenir LT Std 55 Roman"/>
                <a:ea typeface="Avenir LT Std 55 Roman"/>
                <a:cs typeface="Avenir LT Std 55 Roman"/>
                <a:sym typeface="Avenir LT Std 55 Roman"/>
              </a:defRPr>
            </a:lvl1pPr>
          </a:lstStyle>
          <a:p>
            <a:r>
              <a:t>tekst</a:t>
            </a:r>
          </a:p>
        </p:txBody>
      </p:sp>
      <p:sp>
        <p:nvSpPr>
          <p:cNvPr id="37" name="Lysbildenummer"/>
          <p:cNvSpPr txBox="1">
            <a:spLocks noGrp="1"/>
          </p:cNvSpPr>
          <p:nvPr>
            <p:ph type="sldNum" sz="quarter" idx="2"/>
          </p:nvPr>
        </p:nvSpPr>
        <p:spPr>
          <a:xfrm>
            <a:off x="12043765" y="13081000"/>
            <a:ext cx="283770" cy="461059"/>
          </a:xfrm>
          <a:prstGeom prst="rect">
            <a:avLst/>
          </a:prstGeom>
        </p:spPr>
        <p:txBody>
          <a:bodyPr wrap="none" lIns="50800" tIns="50800" rIns="50800" bIns="50800"/>
          <a:lstStyle>
            <a:lvl1pPr defTabSz="825500">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Bilde – vertikalt kopi">
    <p:spTree>
      <p:nvGrpSpPr>
        <p:cNvPr id="1" name=""/>
        <p:cNvGrpSpPr/>
        <p:nvPr/>
      </p:nvGrpSpPr>
      <p:grpSpPr>
        <a:xfrm>
          <a:off x="0" y="0"/>
          <a:ext cx="0" cy="0"/>
          <a:chOff x="0" y="0"/>
          <a:chExt cx="0" cy="0"/>
        </a:xfrm>
      </p:grpSpPr>
      <p:sp>
        <p:nvSpPr>
          <p:cNvPr id="44" name="Bilde"/>
          <p:cNvSpPr>
            <a:spLocks noGrp="1"/>
          </p:cNvSpPr>
          <p:nvPr>
            <p:ph type="pic" idx="21"/>
          </p:nvPr>
        </p:nvSpPr>
        <p:spPr>
          <a:xfrm>
            <a:off x="-19586" y="-15671"/>
            <a:ext cx="24517093" cy="7293622"/>
          </a:xfrm>
          <a:prstGeom prst="rect">
            <a:avLst/>
          </a:prstGeom>
        </p:spPr>
        <p:txBody>
          <a:bodyPr lIns="91439" tIns="45719" rIns="91439" bIns="45719"/>
          <a:lstStyle/>
          <a:p>
            <a:endParaRPr/>
          </a:p>
        </p:txBody>
      </p:sp>
      <p:sp>
        <p:nvSpPr>
          <p:cNvPr id="45" name="tekst"/>
          <p:cNvSpPr txBox="1"/>
          <p:nvPr/>
        </p:nvSpPr>
        <p:spPr>
          <a:xfrm>
            <a:off x="1778000" y="2298700"/>
            <a:ext cx="20828000" cy="4648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b">
            <a:normAutofit/>
          </a:bodyPr>
          <a:lstStyle>
            <a:lvl1pPr>
              <a:defRPr sz="11200" b="0">
                <a:solidFill>
                  <a:srgbClr val="002F86"/>
                </a:solidFill>
                <a:latin typeface="Avenir LT Std 35 Light"/>
                <a:ea typeface="Avenir LT Std 35 Light"/>
                <a:cs typeface="Avenir LT Std 35 Light"/>
                <a:sym typeface="Avenir LT Std 35 Light"/>
              </a:defRPr>
            </a:lvl1pPr>
          </a:lstStyle>
          <a:p>
            <a:r>
              <a:t>tekst</a:t>
            </a:r>
          </a:p>
        </p:txBody>
      </p:sp>
      <p:sp>
        <p:nvSpPr>
          <p:cNvPr id="46" name="tekst"/>
          <p:cNvSpPr txBox="1"/>
          <p:nvPr/>
        </p:nvSpPr>
        <p:spPr>
          <a:xfrm>
            <a:off x="1778000" y="7327900"/>
            <a:ext cx="20828000" cy="53282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l">
              <a:defRPr sz="5100" b="0" i="1">
                <a:solidFill>
                  <a:srgbClr val="002F86"/>
                </a:solidFill>
                <a:latin typeface="Avenir LT Std 55 Roman"/>
                <a:ea typeface="Avenir LT Std 55 Roman"/>
                <a:cs typeface="Avenir LT Std 55 Roman"/>
                <a:sym typeface="Avenir LT Std 55 Roman"/>
              </a:defRPr>
            </a:lvl1pPr>
          </a:lstStyle>
          <a:p>
            <a:r>
              <a:t>tekst</a:t>
            </a:r>
          </a:p>
        </p:txBody>
      </p:sp>
      <p:pic>
        <p:nvPicPr>
          <p:cNvPr id="47" name="Stavanger roklubb 287 vertikal.ai" descr="Stavanger roklubb 287 vertikal.ai"/>
          <p:cNvPicPr>
            <a:picLocks noChangeAspect="1"/>
          </p:cNvPicPr>
          <p:nvPr/>
        </p:nvPicPr>
        <p:blipFill>
          <a:blip r:embed="rId2"/>
          <a:stretch>
            <a:fillRect/>
          </a:stretch>
        </p:blipFill>
        <p:spPr>
          <a:xfrm>
            <a:off x="20900536" y="879255"/>
            <a:ext cx="2462301" cy="1890280"/>
          </a:xfrm>
          <a:prstGeom prst="rect">
            <a:avLst/>
          </a:prstGeom>
          <a:ln w="12700">
            <a:miter lim="400000"/>
          </a:ln>
        </p:spPr>
      </p:pic>
      <p:sp>
        <p:nvSpPr>
          <p:cNvPr id="48" name="Lysbildenummer"/>
          <p:cNvSpPr txBox="1">
            <a:spLocks noGrp="1"/>
          </p:cNvSpPr>
          <p:nvPr>
            <p:ph type="sldNum" sz="quarter" idx="2"/>
          </p:nvPr>
        </p:nvSpPr>
        <p:spPr>
          <a:xfrm>
            <a:off x="12043765" y="13081000"/>
            <a:ext cx="283770" cy="461059"/>
          </a:xfrm>
          <a:prstGeom prst="rect">
            <a:avLst/>
          </a:prstGeom>
        </p:spPr>
        <p:txBody>
          <a:bodyPr wrap="none" lIns="50800" tIns="50800" rIns="50800" bIns="50800"/>
          <a:lstStyle>
            <a:lvl1pPr defTabSz="825500">
              <a:defRPr sz="2400">
                <a:latin typeface="Helvetica Neue Light"/>
                <a:ea typeface="Helvetica Neue Light"/>
                <a:cs typeface="Helvetica Neue Light"/>
                <a:sym typeface="Helvetica Neue Light"/>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Bilde - full bredde">
    <p:spTree>
      <p:nvGrpSpPr>
        <p:cNvPr id="1" name=""/>
        <p:cNvGrpSpPr/>
        <p:nvPr/>
      </p:nvGrpSpPr>
      <p:grpSpPr>
        <a:xfrm>
          <a:off x="0" y="0"/>
          <a:ext cx="0" cy="0"/>
          <a:chOff x="0" y="0"/>
          <a:chExt cx="0" cy="0"/>
        </a:xfrm>
      </p:grpSpPr>
      <p:sp>
        <p:nvSpPr>
          <p:cNvPr id="113" name="Bilde"/>
          <p:cNvSpPr>
            <a:spLocks noGrp="1"/>
          </p:cNvSpPr>
          <p:nvPr>
            <p:ph type="pic" idx="21"/>
          </p:nvPr>
        </p:nvSpPr>
        <p:spPr>
          <a:xfrm>
            <a:off x="-1" y="-12700"/>
            <a:ext cx="24384001" cy="13728700"/>
          </a:xfrm>
          <a:prstGeom prst="rect">
            <a:avLst/>
          </a:prstGeom>
        </p:spPr>
        <p:txBody>
          <a:bodyPr lIns="91439" tIns="45719" rIns="91439" bIns="45719"/>
          <a:lstStyle/>
          <a:p>
            <a:endParaRPr/>
          </a:p>
        </p:txBody>
      </p:sp>
      <p:sp>
        <p:nvSpPr>
          <p:cNvPr id="114" name="Lysbildenumm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115" name="Fasett_bunnlinje_RGB_pos_2016_Keynote.ai" descr="Fasett_bunnlinje_RGB_pos_2016_Keynote.ai"/>
          <p:cNvPicPr>
            <a:picLocks noChangeAspect="1"/>
          </p:cNvPicPr>
          <p:nvPr/>
        </p:nvPicPr>
        <p:blipFill>
          <a:blip r:embed="rId2"/>
          <a:srcRect r="45031"/>
          <a:stretch>
            <a:fillRect/>
          </a:stretch>
        </p:blipFill>
        <p:spPr>
          <a:xfrm>
            <a:off x="495300" y="13246100"/>
            <a:ext cx="767904" cy="214875"/>
          </a:xfrm>
          <a:prstGeom prst="rect">
            <a:avLst/>
          </a:prstGeom>
          <a:ln w="12700">
            <a:miter lim="400000"/>
          </a:ln>
        </p:spPr>
      </p:pic>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eskrivelse">
    <p:spTree>
      <p:nvGrpSpPr>
        <p:cNvPr id="1" name=""/>
        <p:cNvGrpSpPr/>
        <p:nvPr/>
      </p:nvGrpSpPr>
      <p:grpSpPr>
        <a:xfrm>
          <a:off x="0" y="0"/>
          <a:ext cx="0" cy="0"/>
          <a:chOff x="0" y="0"/>
          <a:chExt cx="0" cy="0"/>
        </a:xfrm>
      </p:grpSpPr>
      <p:sp>
        <p:nvSpPr>
          <p:cNvPr id="131" name="Linje"/>
          <p:cNvSpPr/>
          <p:nvPr/>
        </p:nvSpPr>
        <p:spPr>
          <a:xfrm flipV="1">
            <a:off x="477639" y="13064113"/>
            <a:ext cx="23428724" cy="37"/>
          </a:xfrm>
          <a:prstGeom prst="line">
            <a:avLst/>
          </a:prstGeom>
          <a:ln w="6350">
            <a:solidFill>
              <a:srgbClr val="B1B1B1"/>
            </a:solidFill>
            <a:miter lim="400000"/>
          </a:ln>
        </p:spPr>
        <p:txBody>
          <a:bodyPr lIns="0" tIns="0" rIns="0" bIns="0"/>
          <a:lstStyle/>
          <a:p>
            <a:pPr algn="l" defTabSz="457200">
              <a:defRPr sz="1400" b="0">
                <a:latin typeface="Helvetica"/>
                <a:ea typeface="Helvetica"/>
                <a:cs typeface="Helvetica"/>
                <a:sym typeface="Helvetica"/>
              </a:defRPr>
            </a:pPr>
            <a:endParaRPr/>
          </a:p>
        </p:txBody>
      </p:sp>
      <p:sp>
        <p:nvSpPr>
          <p:cNvPr id="132" name="Titteltekst"/>
          <p:cNvSpPr txBox="1">
            <a:spLocks noGrp="1"/>
          </p:cNvSpPr>
          <p:nvPr>
            <p:ph type="title"/>
          </p:nvPr>
        </p:nvSpPr>
        <p:spPr>
          <a:xfrm>
            <a:off x="2041241" y="2605247"/>
            <a:ext cx="20030115" cy="8505507"/>
          </a:xfrm>
          <a:prstGeom prst="rect">
            <a:avLst/>
          </a:prstGeom>
        </p:spPr>
        <p:txBody>
          <a:bodyPr/>
          <a:lstStyle>
            <a:lvl1pPr>
              <a:defRPr sz="13200">
                <a:latin typeface="DagnyOT-Light"/>
                <a:ea typeface="DagnyOT-Light"/>
                <a:cs typeface="DagnyOT-Light"/>
                <a:sym typeface="DagnyOT-Light"/>
              </a:defRPr>
            </a:lvl1pPr>
          </a:lstStyle>
          <a:p>
            <a:r>
              <a:t>Titteltekst</a:t>
            </a:r>
          </a:p>
        </p:txBody>
      </p:sp>
      <p:sp>
        <p:nvSpPr>
          <p:cNvPr id="133" name="Lysbilde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eskrivelse">
    <p:spTree>
      <p:nvGrpSpPr>
        <p:cNvPr id="1" name=""/>
        <p:cNvGrpSpPr/>
        <p:nvPr/>
      </p:nvGrpSpPr>
      <p:grpSpPr>
        <a:xfrm>
          <a:off x="0" y="0"/>
          <a:ext cx="0" cy="0"/>
          <a:chOff x="0" y="0"/>
          <a:chExt cx="0" cy="0"/>
        </a:xfrm>
      </p:grpSpPr>
      <p:sp>
        <p:nvSpPr>
          <p:cNvPr id="140" name="Linje"/>
          <p:cNvSpPr/>
          <p:nvPr/>
        </p:nvSpPr>
        <p:spPr>
          <a:xfrm flipV="1">
            <a:off x="477639" y="13064113"/>
            <a:ext cx="23428724" cy="37"/>
          </a:xfrm>
          <a:prstGeom prst="line">
            <a:avLst/>
          </a:prstGeom>
          <a:ln w="6350">
            <a:solidFill>
              <a:srgbClr val="B1B1B1"/>
            </a:solidFill>
            <a:miter lim="400000"/>
          </a:ln>
        </p:spPr>
        <p:txBody>
          <a:bodyPr lIns="0" tIns="0" rIns="0" bIns="0"/>
          <a:lstStyle/>
          <a:p>
            <a:pPr algn="l" defTabSz="457200">
              <a:defRPr sz="1400" b="0">
                <a:latin typeface="Helvetica"/>
                <a:ea typeface="Helvetica"/>
                <a:cs typeface="Helvetica"/>
                <a:sym typeface="Helvetica"/>
              </a:defRPr>
            </a:pPr>
            <a:endParaRPr/>
          </a:p>
        </p:txBody>
      </p:sp>
      <p:sp>
        <p:nvSpPr>
          <p:cNvPr id="141" name="Titteltekst"/>
          <p:cNvSpPr txBox="1">
            <a:spLocks noGrp="1"/>
          </p:cNvSpPr>
          <p:nvPr>
            <p:ph type="title"/>
          </p:nvPr>
        </p:nvSpPr>
        <p:spPr>
          <a:xfrm>
            <a:off x="2041241" y="2605247"/>
            <a:ext cx="20030115" cy="8505507"/>
          </a:xfrm>
          <a:prstGeom prst="rect">
            <a:avLst/>
          </a:prstGeom>
        </p:spPr>
        <p:txBody>
          <a:bodyPr/>
          <a:lstStyle>
            <a:lvl1pPr>
              <a:defRPr sz="13200">
                <a:latin typeface="DagnyOT-Light"/>
                <a:ea typeface="DagnyOT-Light"/>
                <a:cs typeface="DagnyOT-Light"/>
                <a:sym typeface="DagnyOT-Light"/>
              </a:defRPr>
            </a:lvl1pPr>
          </a:lstStyle>
          <a:p>
            <a:r>
              <a:t>Titteltekst</a:t>
            </a:r>
          </a:p>
        </p:txBody>
      </p:sp>
      <p:sp>
        <p:nvSpPr>
          <p:cNvPr id="142" name="Lysbildenumm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143" name="Fasett_bunnlinje_RGB_pos_2016_Keynote.ai" descr="Fasett_bunnlinje_RGB_pos_2016_Keynote.ai"/>
          <p:cNvPicPr>
            <a:picLocks noChangeAspect="1"/>
          </p:cNvPicPr>
          <p:nvPr/>
        </p:nvPicPr>
        <p:blipFill>
          <a:blip r:embed="rId2"/>
          <a:srcRect r="45031"/>
          <a:stretch>
            <a:fillRect/>
          </a:stretch>
        </p:blipFill>
        <p:spPr>
          <a:xfrm>
            <a:off x="495300" y="13246100"/>
            <a:ext cx="767904" cy="214875"/>
          </a:xfrm>
          <a:prstGeom prst="rect">
            <a:avLst/>
          </a:prstGeom>
          <a:ln w="12700">
            <a:miter lim="400000"/>
          </a:ln>
        </p:spPr>
      </p:pic>
      <p:sp>
        <p:nvSpPr>
          <p:cNvPr id="144" name="©2018"/>
          <p:cNvSpPr txBox="1"/>
          <p:nvPr/>
        </p:nvSpPr>
        <p:spPr>
          <a:xfrm>
            <a:off x="1225032" y="13169900"/>
            <a:ext cx="540786" cy="297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3578" tIns="53578" rIns="53578" bIns="53578" anchor="ctr">
            <a:spAutoFit/>
          </a:bodyPr>
          <a:lstStyle>
            <a:lvl1pPr defTabSz="584200">
              <a:defRPr sz="1200" b="0">
                <a:latin typeface="DagnyOT-Light"/>
                <a:ea typeface="DagnyOT-Light"/>
                <a:cs typeface="DagnyOT-Light"/>
                <a:sym typeface="DagnyOT-Light"/>
              </a:defRPr>
            </a:lvl1pPr>
          </a:lstStyle>
          <a:p>
            <a:r>
              <a:t>©2018</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om - hvit">
    <p:spTree>
      <p:nvGrpSpPr>
        <p:cNvPr id="1" name=""/>
        <p:cNvGrpSpPr/>
        <p:nvPr/>
      </p:nvGrpSpPr>
      <p:grpSpPr>
        <a:xfrm>
          <a:off x="0" y="0"/>
          <a:ext cx="0" cy="0"/>
          <a:chOff x="0" y="0"/>
          <a:chExt cx="0" cy="0"/>
        </a:xfrm>
      </p:grpSpPr>
      <p:sp>
        <p:nvSpPr>
          <p:cNvPr id="151" name="Lysbildenummer"/>
          <p:cNvSpPr txBox="1">
            <a:spLocks noGrp="1"/>
          </p:cNvSpPr>
          <p:nvPr>
            <p:ph type="sldNum" sz="quarter" idx="2"/>
          </p:nvPr>
        </p:nvSpPr>
        <p:spPr>
          <a:xfrm>
            <a:off x="23672800" y="13200651"/>
            <a:ext cx="237351" cy="297657"/>
          </a:xfrm>
          <a:prstGeom prst="rect">
            <a:avLst/>
          </a:prstGeom>
        </p:spPr>
        <p:txBody>
          <a:bodyPr/>
          <a:lstStyle/>
          <a:p>
            <a:fld id="{86CB4B4D-7CA3-9044-876B-883B54F8677D}" type="slidenum">
              <a:t>‹#›</a:t>
            </a:fld>
            <a:endParaRPr/>
          </a:p>
        </p:txBody>
      </p:sp>
      <p:pic>
        <p:nvPicPr>
          <p:cNvPr id="152" name="Fasett_bunnlinje_RGB_pos_2016_Keynote.ai" descr="Fasett_bunnlinje_RGB_pos_2016_Keynote.ai"/>
          <p:cNvPicPr>
            <a:picLocks noChangeAspect="1"/>
          </p:cNvPicPr>
          <p:nvPr/>
        </p:nvPicPr>
        <p:blipFill>
          <a:blip r:embed="rId2"/>
          <a:srcRect r="45031"/>
          <a:stretch>
            <a:fillRect/>
          </a:stretch>
        </p:blipFill>
        <p:spPr>
          <a:xfrm>
            <a:off x="495300" y="13246100"/>
            <a:ext cx="767904" cy="214875"/>
          </a:xfrm>
          <a:prstGeom prst="rect">
            <a:avLst/>
          </a:prstGeom>
          <a:ln w="12700">
            <a:miter lim="400000"/>
          </a:ln>
        </p:spPr>
      </p:pic>
      <p:sp>
        <p:nvSpPr>
          <p:cNvPr id="153" name="©2017"/>
          <p:cNvSpPr txBox="1"/>
          <p:nvPr/>
        </p:nvSpPr>
        <p:spPr>
          <a:xfrm>
            <a:off x="1231357" y="13169900"/>
            <a:ext cx="528136" cy="297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3578" tIns="53578" rIns="53578" bIns="53578" anchor="ctr">
            <a:spAutoFit/>
          </a:bodyPr>
          <a:lstStyle>
            <a:lvl1pPr defTabSz="584200">
              <a:defRPr sz="1200" b="0">
                <a:latin typeface="DagnyOT-Light"/>
                <a:ea typeface="DagnyOT-Light"/>
                <a:cs typeface="DagnyOT-Light"/>
                <a:sym typeface="DagnyOT-Light"/>
              </a:defRPr>
            </a:lvl1pPr>
          </a:lstStyle>
          <a:p>
            <a:r>
              <a:t>©2017</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71A8D1-0256-2B4B-949B-7C48CC6E8BCD}"/>
              </a:ext>
            </a:extLst>
          </p:cNvPr>
          <p:cNvSpPr>
            <a:spLocks noGrp="1"/>
          </p:cNvSpPr>
          <p:nvPr>
            <p:ph type="ctrTitle"/>
          </p:nvPr>
        </p:nvSpPr>
        <p:spPr>
          <a:xfrm>
            <a:off x="3048000" y="2244726"/>
            <a:ext cx="18288000" cy="4775200"/>
          </a:xfrm>
        </p:spPr>
        <p:txBody>
          <a:bodyPr anchor="b"/>
          <a:lstStyle>
            <a:lvl1pPr algn="ctr">
              <a:defRPr sz="12000"/>
            </a:lvl1pPr>
          </a:lstStyle>
          <a:p>
            <a:r>
              <a:rPr lang="nb-NO" dirty="0"/>
              <a:t>Klikk for å redigere tittelstil</a:t>
            </a:r>
          </a:p>
        </p:txBody>
      </p:sp>
      <p:sp>
        <p:nvSpPr>
          <p:cNvPr id="3" name="Undertittel 2">
            <a:extLst>
              <a:ext uri="{FF2B5EF4-FFF2-40B4-BE49-F238E27FC236}">
                <a16:creationId xmlns:a16="http://schemas.microsoft.com/office/drawing/2014/main" id="{E2EECFC3-C2D9-114D-B814-701883B51E15}"/>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nb-NO"/>
              <a:t>Klikk for å redigere undertittelstil i malen</a:t>
            </a:r>
          </a:p>
        </p:txBody>
      </p:sp>
      <p:sp>
        <p:nvSpPr>
          <p:cNvPr id="4" name="Plassholder for dato 3">
            <a:extLst>
              <a:ext uri="{FF2B5EF4-FFF2-40B4-BE49-F238E27FC236}">
                <a16:creationId xmlns:a16="http://schemas.microsoft.com/office/drawing/2014/main" id="{CDB886D3-5927-E343-B5D6-1C30A9BD0024}"/>
              </a:ext>
            </a:extLst>
          </p:cNvPr>
          <p:cNvSpPr>
            <a:spLocks noGrp="1"/>
          </p:cNvSpPr>
          <p:nvPr>
            <p:ph type="dt" sz="half" idx="10"/>
          </p:nvPr>
        </p:nvSpPr>
        <p:spPr/>
        <p:txBody>
          <a:bodyPr/>
          <a:lstStyle/>
          <a:p>
            <a:endParaRPr lang="nb-NO"/>
          </a:p>
        </p:txBody>
      </p:sp>
      <p:sp>
        <p:nvSpPr>
          <p:cNvPr id="5" name="Plassholder for bunntekst 4">
            <a:extLst>
              <a:ext uri="{FF2B5EF4-FFF2-40B4-BE49-F238E27FC236}">
                <a16:creationId xmlns:a16="http://schemas.microsoft.com/office/drawing/2014/main" id="{EA1FA6CA-F29A-3041-959E-1D032A88553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68DCE1A-9F24-D04C-9924-1A1FBBF6715F}"/>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184060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F0AD69-11E4-1F49-BD17-2B69357DA59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8028998-A25F-3947-9C63-620ECCC29CFA}"/>
              </a:ext>
            </a:extLst>
          </p:cNvPr>
          <p:cNvSpPr>
            <a:spLocks noGrp="1"/>
          </p:cNvSpPr>
          <p:nvPr>
            <p:ph idx="1"/>
          </p:nvPr>
        </p:nvSpPr>
        <p:spPr/>
        <p:txBody>
          <a:bodyPr/>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92BB148E-621B-964A-94E3-CEC969783F22}"/>
              </a:ext>
            </a:extLst>
          </p:cNvPr>
          <p:cNvSpPr>
            <a:spLocks noGrp="1"/>
          </p:cNvSpPr>
          <p:nvPr>
            <p:ph type="dt" sz="half" idx="10"/>
          </p:nvPr>
        </p:nvSpPr>
        <p:spPr/>
        <p:txBody>
          <a:bodyPr/>
          <a:lstStyle/>
          <a:p>
            <a:endParaRPr lang="nb-NO"/>
          </a:p>
        </p:txBody>
      </p:sp>
      <p:sp>
        <p:nvSpPr>
          <p:cNvPr id="5" name="Plassholder for bunntekst 4">
            <a:extLst>
              <a:ext uri="{FF2B5EF4-FFF2-40B4-BE49-F238E27FC236}">
                <a16:creationId xmlns:a16="http://schemas.microsoft.com/office/drawing/2014/main" id="{04BF2964-0351-874A-B781-41088FDC5B6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7C07C38-C715-0F4D-8B9D-3E5CB3388DCD}"/>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1100892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FE32D0C-F088-C646-BDD2-7A56507EABC7}"/>
              </a:ext>
            </a:extLst>
          </p:cNvPr>
          <p:cNvSpPr>
            <a:spLocks noGrp="1"/>
          </p:cNvSpPr>
          <p:nvPr>
            <p:ph type="title"/>
          </p:nvPr>
        </p:nvSpPr>
        <p:spPr>
          <a:xfrm>
            <a:off x="1663700" y="3419477"/>
            <a:ext cx="21031200" cy="5705474"/>
          </a:xfrm>
        </p:spPr>
        <p:txBody>
          <a:bodyPr anchor="b"/>
          <a:lstStyle>
            <a:lvl1pPr>
              <a:defRPr sz="12000"/>
            </a:lvl1pPr>
          </a:lstStyle>
          <a:p>
            <a:r>
              <a:rPr lang="nb-NO"/>
              <a:t>Klikk for å redigere tittelstil</a:t>
            </a:r>
          </a:p>
        </p:txBody>
      </p:sp>
      <p:sp>
        <p:nvSpPr>
          <p:cNvPr id="3" name="Plassholder for tekst 2">
            <a:extLst>
              <a:ext uri="{FF2B5EF4-FFF2-40B4-BE49-F238E27FC236}">
                <a16:creationId xmlns:a16="http://schemas.microsoft.com/office/drawing/2014/main" id="{CB861C3D-F68D-3D42-BCD6-80CA0B430EB0}"/>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D90C773E-9AB1-7C45-A244-39AD546BDF64}"/>
              </a:ext>
            </a:extLst>
          </p:cNvPr>
          <p:cNvSpPr>
            <a:spLocks noGrp="1"/>
          </p:cNvSpPr>
          <p:nvPr>
            <p:ph type="dt" sz="half" idx="10"/>
          </p:nvPr>
        </p:nvSpPr>
        <p:spPr/>
        <p:txBody>
          <a:bodyPr/>
          <a:lstStyle/>
          <a:p>
            <a:endParaRPr lang="nb-NO"/>
          </a:p>
        </p:txBody>
      </p:sp>
      <p:sp>
        <p:nvSpPr>
          <p:cNvPr id="5" name="Plassholder for bunntekst 4">
            <a:extLst>
              <a:ext uri="{FF2B5EF4-FFF2-40B4-BE49-F238E27FC236}">
                <a16:creationId xmlns:a16="http://schemas.microsoft.com/office/drawing/2014/main" id="{3C937172-0A54-1942-A33A-E7D2025C80E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35DC833-FA70-AE40-A902-66D1DADB0783}"/>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2800982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7E0932-A290-7743-A60D-C38C06A530CE}"/>
              </a:ext>
            </a:extLst>
          </p:cNvPr>
          <p:cNvSpPr>
            <a:spLocks noGrp="1"/>
          </p:cNvSpPr>
          <p:nvPr>
            <p:ph type="title"/>
          </p:nvPr>
        </p:nvSpPr>
        <p:spPr/>
        <p:txBody>
          <a:bodyPr/>
          <a:lstStyle/>
          <a:p>
            <a:r>
              <a:rPr lang="nb-NO" dirty="0"/>
              <a:t>Klikk for å redigere tittelstil</a:t>
            </a:r>
          </a:p>
        </p:txBody>
      </p:sp>
      <p:sp>
        <p:nvSpPr>
          <p:cNvPr id="3" name="Plassholder for innhold 2">
            <a:extLst>
              <a:ext uri="{FF2B5EF4-FFF2-40B4-BE49-F238E27FC236}">
                <a16:creationId xmlns:a16="http://schemas.microsoft.com/office/drawing/2014/main" id="{D4A17366-9251-CC41-B0C1-B02FD739A82C}"/>
              </a:ext>
            </a:extLst>
          </p:cNvPr>
          <p:cNvSpPr>
            <a:spLocks noGrp="1"/>
          </p:cNvSpPr>
          <p:nvPr>
            <p:ph sz="half" idx="1"/>
          </p:nvPr>
        </p:nvSpPr>
        <p:spPr>
          <a:xfrm>
            <a:off x="1676400" y="3651250"/>
            <a:ext cx="10363200" cy="8702676"/>
          </a:xfrm>
        </p:spPr>
        <p:txBody>
          <a:bodyPr/>
          <a:lstStyle/>
          <a:p>
            <a:r>
              <a:rPr lang="nb-NO" dirty="0"/>
              <a:t>Rediger tekststiler i malen
Andre nivå
Tredje nivå
Fjerde nivå
Femte nivå</a:t>
            </a:r>
          </a:p>
        </p:txBody>
      </p:sp>
      <p:sp>
        <p:nvSpPr>
          <p:cNvPr id="4" name="Plassholder for innhold 3">
            <a:extLst>
              <a:ext uri="{FF2B5EF4-FFF2-40B4-BE49-F238E27FC236}">
                <a16:creationId xmlns:a16="http://schemas.microsoft.com/office/drawing/2014/main" id="{0F464335-B85D-D54D-87E8-7D9F2838E398}"/>
              </a:ext>
            </a:extLst>
          </p:cNvPr>
          <p:cNvSpPr>
            <a:spLocks noGrp="1"/>
          </p:cNvSpPr>
          <p:nvPr>
            <p:ph sz="half" idx="2"/>
          </p:nvPr>
        </p:nvSpPr>
        <p:spPr>
          <a:xfrm>
            <a:off x="12344400" y="3651250"/>
            <a:ext cx="10363200" cy="8702676"/>
          </a:xfrm>
        </p:spPr>
        <p:txBody>
          <a:body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0A79E1FA-E787-DB46-BA10-A5BB7FD57618}"/>
              </a:ext>
            </a:extLst>
          </p:cNvPr>
          <p:cNvSpPr>
            <a:spLocks noGrp="1"/>
          </p:cNvSpPr>
          <p:nvPr>
            <p:ph type="dt" sz="half" idx="10"/>
          </p:nvPr>
        </p:nvSpPr>
        <p:spPr/>
        <p:txBody>
          <a:bodyPr/>
          <a:lstStyle/>
          <a:p>
            <a:endParaRPr lang="nb-NO"/>
          </a:p>
        </p:txBody>
      </p:sp>
      <p:sp>
        <p:nvSpPr>
          <p:cNvPr id="6" name="Plassholder for bunntekst 5">
            <a:extLst>
              <a:ext uri="{FF2B5EF4-FFF2-40B4-BE49-F238E27FC236}">
                <a16:creationId xmlns:a16="http://schemas.microsoft.com/office/drawing/2014/main" id="{CFEA8A60-ABC4-F346-A725-5F9F8713970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B368514-6EB1-D24D-8F20-A82E4B4382DE}"/>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3914932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4E7115-4184-BC4C-96F7-6E64A1818C90}"/>
              </a:ext>
            </a:extLst>
          </p:cNvPr>
          <p:cNvSpPr>
            <a:spLocks noGrp="1"/>
          </p:cNvSpPr>
          <p:nvPr>
            <p:ph type="title"/>
          </p:nvPr>
        </p:nvSpPr>
        <p:spPr>
          <a:xfrm>
            <a:off x="1679576" y="730251"/>
            <a:ext cx="21031200" cy="2651126"/>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4EB6B332-F1FC-264F-AB95-9F0115BB3DCB}"/>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17C79CA9-689B-9D4E-AEF4-7EFA05E05E28}"/>
              </a:ext>
            </a:extLst>
          </p:cNvPr>
          <p:cNvSpPr>
            <a:spLocks noGrp="1"/>
          </p:cNvSpPr>
          <p:nvPr>
            <p:ph sz="half" idx="2"/>
          </p:nvPr>
        </p:nvSpPr>
        <p:spPr>
          <a:xfrm>
            <a:off x="1679577" y="5010150"/>
            <a:ext cx="10315574" cy="7369176"/>
          </a:xfrm>
        </p:spPr>
        <p:txBody>
          <a:bodyPr/>
          <a:lstStyle/>
          <a:p>
            <a:r>
              <a:rPr lang="nb-NO"/>
              <a:t>Rediger tekststiler i malen
Andre nivå
Tredje nivå
Fjerde nivå
Femte nivå</a:t>
            </a:r>
          </a:p>
        </p:txBody>
      </p:sp>
      <p:sp>
        <p:nvSpPr>
          <p:cNvPr id="5" name="Plassholder for tekst 4">
            <a:extLst>
              <a:ext uri="{FF2B5EF4-FFF2-40B4-BE49-F238E27FC236}">
                <a16:creationId xmlns:a16="http://schemas.microsoft.com/office/drawing/2014/main" id="{601D6B18-ABFB-0442-B2AC-FA5BDE1C1E22}"/>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r>
              <a:rPr lang="nb-NO"/>
              <a:t>Rediger tekststiler i malen
Andre nivå
Tredje nivå
Fjerde nivå
Femte nivå</a:t>
            </a:r>
          </a:p>
        </p:txBody>
      </p:sp>
      <p:sp>
        <p:nvSpPr>
          <p:cNvPr id="6" name="Plassholder for innhold 5">
            <a:extLst>
              <a:ext uri="{FF2B5EF4-FFF2-40B4-BE49-F238E27FC236}">
                <a16:creationId xmlns:a16="http://schemas.microsoft.com/office/drawing/2014/main" id="{1E7F0C10-59B3-9D44-AEA6-81F6CCCBCBAA}"/>
              </a:ext>
            </a:extLst>
          </p:cNvPr>
          <p:cNvSpPr>
            <a:spLocks noGrp="1"/>
          </p:cNvSpPr>
          <p:nvPr>
            <p:ph sz="quarter" idx="4"/>
          </p:nvPr>
        </p:nvSpPr>
        <p:spPr>
          <a:xfrm>
            <a:off x="12344400" y="5010150"/>
            <a:ext cx="10366376" cy="7369176"/>
          </a:xfrm>
        </p:spPr>
        <p:txBody>
          <a:bodyPr/>
          <a:lstStyle/>
          <a:p>
            <a:r>
              <a:rPr lang="nb-NO"/>
              <a:t>Rediger tekststiler i malen
Andre nivå
Tredje nivå
Fjerde nivå
Femte nivå</a:t>
            </a:r>
          </a:p>
        </p:txBody>
      </p:sp>
      <p:sp>
        <p:nvSpPr>
          <p:cNvPr id="7" name="Plassholder for dato 6">
            <a:extLst>
              <a:ext uri="{FF2B5EF4-FFF2-40B4-BE49-F238E27FC236}">
                <a16:creationId xmlns:a16="http://schemas.microsoft.com/office/drawing/2014/main" id="{CBB84DB5-0241-8040-8C88-11BD97E38C17}"/>
              </a:ext>
            </a:extLst>
          </p:cNvPr>
          <p:cNvSpPr>
            <a:spLocks noGrp="1"/>
          </p:cNvSpPr>
          <p:nvPr>
            <p:ph type="dt" sz="half" idx="10"/>
          </p:nvPr>
        </p:nvSpPr>
        <p:spPr/>
        <p:txBody>
          <a:bodyPr/>
          <a:lstStyle/>
          <a:p>
            <a:endParaRPr lang="nb-NO"/>
          </a:p>
        </p:txBody>
      </p:sp>
      <p:sp>
        <p:nvSpPr>
          <p:cNvPr id="8" name="Plassholder for bunntekst 7">
            <a:extLst>
              <a:ext uri="{FF2B5EF4-FFF2-40B4-BE49-F238E27FC236}">
                <a16:creationId xmlns:a16="http://schemas.microsoft.com/office/drawing/2014/main" id="{CD50A1DC-F440-B14D-9FBA-A352EC60415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8236770-5FBC-7848-81BB-63FAE568AE0D}"/>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6434916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6FDAF23-9BC6-C042-AB96-0E1A66A0FDE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D1B0F8E2-06C4-794D-AD38-8A49B83F0F12}"/>
              </a:ext>
            </a:extLst>
          </p:cNvPr>
          <p:cNvSpPr>
            <a:spLocks noGrp="1"/>
          </p:cNvSpPr>
          <p:nvPr>
            <p:ph type="dt" sz="half" idx="10"/>
          </p:nvPr>
        </p:nvSpPr>
        <p:spPr/>
        <p:txBody>
          <a:bodyPr/>
          <a:lstStyle/>
          <a:p>
            <a:endParaRPr lang="nb-NO"/>
          </a:p>
        </p:txBody>
      </p:sp>
      <p:sp>
        <p:nvSpPr>
          <p:cNvPr id="4" name="Plassholder for bunntekst 3">
            <a:extLst>
              <a:ext uri="{FF2B5EF4-FFF2-40B4-BE49-F238E27FC236}">
                <a16:creationId xmlns:a16="http://schemas.microsoft.com/office/drawing/2014/main" id="{E4C500E8-FFDE-3649-85A4-1485093AB6C1}"/>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786C40A-5B2E-DC4A-84AA-23024058265D}"/>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4283318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E364B1F-11A6-8247-AD95-028EC5F460B6}"/>
              </a:ext>
            </a:extLst>
          </p:cNvPr>
          <p:cNvSpPr>
            <a:spLocks noGrp="1"/>
          </p:cNvSpPr>
          <p:nvPr>
            <p:ph type="dt" sz="half" idx="10"/>
          </p:nvPr>
        </p:nvSpPr>
        <p:spPr/>
        <p:txBody>
          <a:bodyPr/>
          <a:lstStyle/>
          <a:p>
            <a:endParaRPr lang="nb-NO"/>
          </a:p>
        </p:txBody>
      </p:sp>
      <p:sp>
        <p:nvSpPr>
          <p:cNvPr id="3" name="Plassholder for bunntekst 2">
            <a:extLst>
              <a:ext uri="{FF2B5EF4-FFF2-40B4-BE49-F238E27FC236}">
                <a16:creationId xmlns:a16="http://schemas.microsoft.com/office/drawing/2014/main" id="{7C630F62-8C1F-D549-A115-9206EDA519C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627C201B-6C42-7749-9496-04B325075C93}"/>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6816111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A598E7-FC23-9F4B-B78D-0477051285A2}"/>
              </a:ext>
            </a:extLst>
          </p:cNvPr>
          <p:cNvSpPr>
            <a:spLocks noGrp="1"/>
          </p:cNvSpPr>
          <p:nvPr>
            <p:ph type="title"/>
          </p:nvPr>
        </p:nvSpPr>
        <p:spPr>
          <a:xfrm>
            <a:off x="1679577" y="914400"/>
            <a:ext cx="7864474" cy="3200400"/>
          </a:xfrm>
        </p:spPr>
        <p:txBody>
          <a:bodyPr anchor="b"/>
          <a:lstStyle>
            <a:lvl1pPr>
              <a:defRPr sz="6400"/>
            </a:lvl1pPr>
          </a:lstStyle>
          <a:p>
            <a:r>
              <a:rPr lang="nb-NO"/>
              <a:t>Klikk for å redigere tittelstil</a:t>
            </a:r>
          </a:p>
        </p:txBody>
      </p:sp>
      <p:sp>
        <p:nvSpPr>
          <p:cNvPr id="3" name="Plassholder for innhold 2">
            <a:extLst>
              <a:ext uri="{FF2B5EF4-FFF2-40B4-BE49-F238E27FC236}">
                <a16:creationId xmlns:a16="http://schemas.microsoft.com/office/drawing/2014/main" id="{AFB49B86-9932-3B46-B100-EB7C8CA075A1}"/>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r>
              <a:rPr lang="nb-NO"/>
              <a:t>Rediger tekststiler i malen
Andre nivå
Tredje nivå
Fjerde nivå
Femte nivå</a:t>
            </a:r>
          </a:p>
        </p:txBody>
      </p:sp>
      <p:sp>
        <p:nvSpPr>
          <p:cNvPr id="4" name="Plassholder for tekst 3">
            <a:extLst>
              <a:ext uri="{FF2B5EF4-FFF2-40B4-BE49-F238E27FC236}">
                <a16:creationId xmlns:a16="http://schemas.microsoft.com/office/drawing/2014/main" id="{DE5E354D-E505-0C40-BD57-F48526389C99}"/>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9002C3FC-BDAA-1D4D-82AF-87D9573A5C59}"/>
              </a:ext>
            </a:extLst>
          </p:cNvPr>
          <p:cNvSpPr>
            <a:spLocks noGrp="1"/>
          </p:cNvSpPr>
          <p:nvPr>
            <p:ph type="dt" sz="half" idx="10"/>
          </p:nvPr>
        </p:nvSpPr>
        <p:spPr/>
        <p:txBody>
          <a:bodyPr/>
          <a:lstStyle/>
          <a:p>
            <a:endParaRPr lang="nb-NO"/>
          </a:p>
        </p:txBody>
      </p:sp>
      <p:sp>
        <p:nvSpPr>
          <p:cNvPr id="6" name="Plassholder for bunntekst 5">
            <a:extLst>
              <a:ext uri="{FF2B5EF4-FFF2-40B4-BE49-F238E27FC236}">
                <a16:creationId xmlns:a16="http://schemas.microsoft.com/office/drawing/2014/main" id="{EC447A58-D27B-7A48-8B34-C390C7682DE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858B0A9-E176-0644-AF24-BA5F2C8382CA}"/>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26952709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9C0BB3-16B4-6941-9F05-767F47978BC4}"/>
              </a:ext>
            </a:extLst>
          </p:cNvPr>
          <p:cNvSpPr>
            <a:spLocks noGrp="1"/>
          </p:cNvSpPr>
          <p:nvPr>
            <p:ph type="title"/>
          </p:nvPr>
        </p:nvSpPr>
        <p:spPr>
          <a:xfrm>
            <a:off x="1679577" y="914400"/>
            <a:ext cx="7864474" cy="3200400"/>
          </a:xfrm>
        </p:spPr>
        <p:txBody>
          <a:bodyPr anchor="b"/>
          <a:lstStyle>
            <a:lvl1pPr>
              <a:defRPr sz="6400"/>
            </a:lvl1pPr>
          </a:lstStyle>
          <a:p>
            <a:r>
              <a:rPr lang="nb-NO"/>
              <a:t>Klikk for å redigere tittelstil</a:t>
            </a:r>
          </a:p>
        </p:txBody>
      </p:sp>
      <p:sp>
        <p:nvSpPr>
          <p:cNvPr id="3" name="Plassholder for bilde 2">
            <a:extLst>
              <a:ext uri="{FF2B5EF4-FFF2-40B4-BE49-F238E27FC236}">
                <a16:creationId xmlns:a16="http://schemas.microsoft.com/office/drawing/2014/main" id="{9135F4D5-CF98-BA44-ABB9-E6353D507F3D}"/>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nb-NO"/>
          </a:p>
        </p:txBody>
      </p:sp>
      <p:sp>
        <p:nvSpPr>
          <p:cNvPr id="4" name="Plassholder for tekst 3">
            <a:extLst>
              <a:ext uri="{FF2B5EF4-FFF2-40B4-BE49-F238E27FC236}">
                <a16:creationId xmlns:a16="http://schemas.microsoft.com/office/drawing/2014/main" id="{0E189D21-C9ED-A140-8CAB-186B9D6EA43E}"/>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r>
              <a:rPr lang="nb-NO"/>
              <a:t>Rediger tekststiler i malen
Andre nivå
Tredje nivå
Fjerde nivå
Femte nivå</a:t>
            </a:r>
          </a:p>
        </p:txBody>
      </p:sp>
      <p:sp>
        <p:nvSpPr>
          <p:cNvPr id="5" name="Plassholder for dato 4">
            <a:extLst>
              <a:ext uri="{FF2B5EF4-FFF2-40B4-BE49-F238E27FC236}">
                <a16:creationId xmlns:a16="http://schemas.microsoft.com/office/drawing/2014/main" id="{04EBDC6E-B1B3-2A45-B992-6F58E7C7DBFE}"/>
              </a:ext>
            </a:extLst>
          </p:cNvPr>
          <p:cNvSpPr>
            <a:spLocks noGrp="1"/>
          </p:cNvSpPr>
          <p:nvPr>
            <p:ph type="dt" sz="half" idx="10"/>
          </p:nvPr>
        </p:nvSpPr>
        <p:spPr/>
        <p:txBody>
          <a:bodyPr/>
          <a:lstStyle/>
          <a:p>
            <a:endParaRPr lang="nb-NO"/>
          </a:p>
        </p:txBody>
      </p:sp>
      <p:sp>
        <p:nvSpPr>
          <p:cNvPr id="6" name="Plassholder for bunntekst 5">
            <a:extLst>
              <a:ext uri="{FF2B5EF4-FFF2-40B4-BE49-F238E27FC236}">
                <a16:creationId xmlns:a16="http://schemas.microsoft.com/office/drawing/2014/main" id="{084452C9-F5D8-D840-9610-2BC15FB5AF5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09355367-73E1-EB45-9B3C-031F68928E4F}"/>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28342139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A099A8-88D4-0C40-B861-CD4340D3257C}"/>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64F56444-23E1-2646-A129-90B2A111775F}"/>
              </a:ext>
            </a:extLst>
          </p:cNvPr>
          <p:cNvSpPr>
            <a:spLocks noGrp="1"/>
          </p:cNvSpPr>
          <p:nvPr>
            <p:ph type="body" orient="vert" idx="1"/>
          </p:nvPr>
        </p:nvSpPr>
        <p:spPr/>
        <p:txBody>
          <a:bodyPr vert="eaVert"/>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FDEE6543-BA5A-DB40-B87C-635580F91B74}"/>
              </a:ext>
            </a:extLst>
          </p:cNvPr>
          <p:cNvSpPr>
            <a:spLocks noGrp="1"/>
          </p:cNvSpPr>
          <p:nvPr>
            <p:ph type="dt" sz="half" idx="10"/>
          </p:nvPr>
        </p:nvSpPr>
        <p:spPr/>
        <p:txBody>
          <a:bodyPr/>
          <a:lstStyle/>
          <a:p>
            <a:endParaRPr lang="nb-NO"/>
          </a:p>
        </p:txBody>
      </p:sp>
      <p:sp>
        <p:nvSpPr>
          <p:cNvPr id="5" name="Plassholder for bunntekst 4">
            <a:extLst>
              <a:ext uri="{FF2B5EF4-FFF2-40B4-BE49-F238E27FC236}">
                <a16:creationId xmlns:a16="http://schemas.microsoft.com/office/drawing/2014/main" id="{DAC9E7DC-9E47-294D-BDB0-29CF01D0BC2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6212F10-4F00-5345-8A18-9BEF983449C7}"/>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1722028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81482BA6-E46B-A147-ABDC-4D2EE6C03DA4}"/>
              </a:ext>
            </a:extLst>
          </p:cNvPr>
          <p:cNvSpPr>
            <a:spLocks noGrp="1"/>
          </p:cNvSpPr>
          <p:nvPr>
            <p:ph type="title" orient="vert"/>
          </p:nvPr>
        </p:nvSpPr>
        <p:spPr>
          <a:xfrm>
            <a:off x="17449800" y="730250"/>
            <a:ext cx="5257800" cy="11623676"/>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3FF926EE-407A-4D4E-994C-0253E3F9870B}"/>
              </a:ext>
            </a:extLst>
          </p:cNvPr>
          <p:cNvSpPr>
            <a:spLocks noGrp="1"/>
          </p:cNvSpPr>
          <p:nvPr>
            <p:ph type="body" orient="vert" idx="1"/>
          </p:nvPr>
        </p:nvSpPr>
        <p:spPr>
          <a:xfrm>
            <a:off x="1676400" y="730250"/>
            <a:ext cx="15468600" cy="11623676"/>
          </a:xfrm>
        </p:spPr>
        <p:txBody>
          <a:bodyPr vert="eaVert"/>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7E34E93F-E75C-4549-AA15-48336FAE683C}"/>
              </a:ext>
            </a:extLst>
          </p:cNvPr>
          <p:cNvSpPr>
            <a:spLocks noGrp="1"/>
          </p:cNvSpPr>
          <p:nvPr>
            <p:ph type="dt" sz="half" idx="10"/>
          </p:nvPr>
        </p:nvSpPr>
        <p:spPr/>
        <p:txBody>
          <a:bodyPr/>
          <a:lstStyle/>
          <a:p>
            <a:endParaRPr lang="nb-NO"/>
          </a:p>
        </p:txBody>
      </p:sp>
      <p:sp>
        <p:nvSpPr>
          <p:cNvPr id="5" name="Plassholder for bunntekst 4">
            <a:extLst>
              <a:ext uri="{FF2B5EF4-FFF2-40B4-BE49-F238E27FC236}">
                <a16:creationId xmlns:a16="http://schemas.microsoft.com/office/drawing/2014/main" id="{1FBDB62F-2711-D34A-832C-FD972CB8A7E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8AADB9D-8287-6144-A71F-BCF6F6CFA18D}"/>
              </a:ext>
            </a:extLst>
          </p:cNvPr>
          <p:cNvSpPr>
            <a:spLocks noGrp="1"/>
          </p:cNvSpPr>
          <p:nvPr>
            <p:ph type="sldNum" sz="quarter" idx="12"/>
          </p:nvPr>
        </p:nvSpPr>
        <p:spPr/>
        <p:txBody>
          <a:bodyPr/>
          <a:lstStyle/>
          <a:p>
            <a:fld id="{EF49A18A-5182-7848-B109-7616343F9832}" type="slidenum">
              <a:rPr lang="nb-NO" smtClean="0"/>
              <a:t>‹#›</a:t>
            </a:fld>
            <a:endParaRPr lang="nb-NO"/>
          </a:p>
        </p:txBody>
      </p:sp>
    </p:spTree>
    <p:extLst>
      <p:ext uri="{BB962C8B-B14F-4D97-AF65-F5344CB8AC3E}">
        <p14:creationId xmlns:p14="http://schemas.microsoft.com/office/powerpoint/2010/main" val="3684751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Linje"/>
          <p:cNvSpPr/>
          <p:nvPr/>
        </p:nvSpPr>
        <p:spPr>
          <a:xfrm flipV="1">
            <a:off x="477639" y="13064113"/>
            <a:ext cx="23428724" cy="37"/>
          </a:xfrm>
          <a:prstGeom prst="line">
            <a:avLst/>
          </a:prstGeom>
          <a:ln w="6350">
            <a:solidFill>
              <a:srgbClr val="B1B1B1"/>
            </a:solidFill>
            <a:miter lim="400000"/>
          </a:ln>
        </p:spPr>
        <p:txBody>
          <a:bodyPr lIns="0" tIns="0" rIns="0" bIns="0"/>
          <a:lstStyle/>
          <a:p>
            <a:pPr algn="l" defTabSz="457200">
              <a:defRPr sz="1400" b="0">
                <a:latin typeface="Helvetica"/>
                <a:ea typeface="Helvetica"/>
                <a:cs typeface="Helvetica"/>
                <a:sym typeface="Helvetica"/>
              </a:defRPr>
            </a:pPr>
            <a:endParaRPr/>
          </a:p>
        </p:txBody>
      </p:sp>
      <p:sp>
        <p:nvSpPr>
          <p:cNvPr id="3" name="Titteltekst"/>
          <p:cNvSpPr txBox="1">
            <a:spLocks noGrp="1"/>
          </p:cNvSpPr>
          <p:nvPr>
            <p:ph type="title"/>
          </p:nvPr>
        </p:nvSpPr>
        <p:spPr>
          <a:xfrm>
            <a:off x="2008837" y="1637428"/>
            <a:ext cx="19791255" cy="12543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3578" tIns="53578" rIns="53578" bIns="53578"/>
          <a:lstStyle/>
          <a:p>
            <a:r>
              <a:t>Titteltekst</a:t>
            </a:r>
          </a:p>
        </p:txBody>
      </p:sp>
      <p:sp>
        <p:nvSpPr>
          <p:cNvPr id="4" name="Brødtekst nivå én…"/>
          <p:cNvSpPr txBox="1">
            <a:spLocks noGrp="1"/>
          </p:cNvSpPr>
          <p:nvPr>
            <p:ph type="body" idx="1"/>
          </p:nvPr>
        </p:nvSpPr>
        <p:spPr>
          <a:xfrm>
            <a:off x="2008837" y="3036412"/>
            <a:ext cx="19791255" cy="95408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3578" tIns="53578" rIns="53578" bIns="53578"/>
          <a:lstStyle>
            <a:lvl2pPr marL="702733" indent="-321733">
              <a:spcBef>
                <a:spcPts val="0"/>
              </a:spcBef>
              <a:buClrTx/>
              <a:buChar char="-"/>
              <a:defRPr sz="3800">
                <a:solidFill>
                  <a:srgbClr val="929292"/>
                </a:solidFill>
              </a:defRPr>
            </a:lvl2pPr>
            <a:lvl3pPr marL="952500" indent="-317500">
              <a:spcBef>
                <a:spcPts val="0"/>
              </a:spcBef>
              <a:buClrTx/>
              <a:buChar char="-"/>
              <a:defRPr sz="3000">
                <a:solidFill>
                  <a:srgbClr val="929292"/>
                </a:solidFill>
              </a:defRPr>
            </a:lvl3pPr>
            <a:lvl4pPr marL="952500" indent="-317500">
              <a:spcBef>
                <a:spcPts val="0"/>
              </a:spcBef>
              <a:buClrTx/>
              <a:buChar char="-"/>
              <a:defRPr sz="3000">
                <a:solidFill>
                  <a:srgbClr val="929292"/>
                </a:solidFill>
              </a:defRPr>
            </a:lvl4pPr>
            <a:lvl5pPr marL="952500" indent="-317500">
              <a:spcBef>
                <a:spcPts val="0"/>
              </a:spcBef>
              <a:buClrTx/>
              <a:buChar char="-"/>
              <a:defRPr sz="3000">
                <a:solidFill>
                  <a:srgbClr val="929292"/>
                </a:solidFill>
              </a:defRPr>
            </a:lvl5pPr>
          </a:lstStyle>
          <a:p>
            <a:r>
              <a:t>Brødtekst nivå én</a:t>
            </a:r>
          </a:p>
          <a:p>
            <a:pPr lvl="1"/>
            <a:r>
              <a:t>Brødtekst nivå to</a:t>
            </a:r>
          </a:p>
          <a:p>
            <a:pPr lvl="2"/>
            <a:r>
              <a:t>Brødtekst nivå tre</a:t>
            </a:r>
          </a:p>
          <a:p>
            <a:pPr lvl="3"/>
            <a:r>
              <a:t>Brødtekst nivå fire</a:t>
            </a:r>
          </a:p>
          <a:p>
            <a:pPr lvl="4"/>
            <a:r>
              <a:t>Brødtekst nivå fem</a:t>
            </a:r>
          </a:p>
        </p:txBody>
      </p:sp>
      <p:sp>
        <p:nvSpPr>
          <p:cNvPr id="5" name="Lysbildenummer"/>
          <p:cNvSpPr txBox="1">
            <a:spLocks noGrp="1"/>
          </p:cNvSpPr>
          <p:nvPr>
            <p:ph type="sldNum" sz="quarter" idx="2"/>
          </p:nvPr>
        </p:nvSpPr>
        <p:spPr>
          <a:xfrm>
            <a:off x="23672800" y="13195300"/>
            <a:ext cx="237351" cy="297657"/>
          </a:xfrm>
          <a:prstGeom prst="rect">
            <a:avLst/>
          </a:prstGeom>
          <a:ln w="12700">
            <a:miter lim="400000"/>
          </a:ln>
        </p:spPr>
        <p:txBody>
          <a:bodyPr lIns="53578" tIns="53578" rIns="53578" bIns="53578">
            <a:spAutoFit/>
          </a:bodyPr>
          <a:lstStyle>
            <a:lvl1pPr defTabSz="584200">
              <a:defRPr sz="1200" b="0">
                <a:latin typeface="DagnyOT-Exlig"/>
                <a:ea typeface="DagnyOT-Exlig"/>
                <a:cs typeface="DagnyOT-Exlig"/>
                <a:sym typeface="DagnyOT-Exlig"/>
              </a:defRPr>
            </a:lvl1pPr>
          </a:lstStyle>
          <a:p>
            <a:fld id="{86CB4B4D-7CA3-9044-876B-883B54F8677D}" type="slidenum">
              <a:t>‹#›</a:t>
            </a:fld>
            <a:endParaRPr/>
          </a:p>
        </p:txBody>
      </p:sp>
      <p:pic>
        <p:nvPicPr>
          <p:cNvPr id="6" name="Fasett_bunnlinje_RGB_pos_2016_Keynote.ai" descr="Fasett_bunnlinje_RGB_pos_2016_Keynote.ai"/>
          <p:cNvPicPr>
            <a:picLocks noChangeAspect="1"/>
          </p:cNvPicPr>
          <p:nvPr/>
        </p:nvPicPr>
        <p:blipFill>
          <a:blip r:embed="rId9"/>
          <a:srcRect r="45031"/>
          <a:stretch>
            <a:fillRect/>
          </a:stretch>
        </p:blipFill>
        <p:spPr>
          <a:xfrm>
            <a:off x="495300" y="13246100"/>
            <a:ext cx="767904" cy="214875"/>
          </a:xfrm>
          <a:prstGeom prst="rect">
            <a:avLst/>
          </a:prstGeom>
          <a:ln w="12700">
            <a:miter lim="400000"/>
          </a:ln>
        </p:spPr>
      </p:pic>
      <p:sp>
        <p:nvSpPr>
          <p:cNvPr id="7" name="©2018"/>
          <p:cNvSpPr txBox="1"/>
          <p:nvPr/>
        </p:nvSpPr>
        <p:spPr>
          <a:xfrm>
            <a:off x="1225032" y="13169900"/>
            <a:ext cx="540786" cy="2976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3578" tIns="53578" rIns="53578" bIns="53578" anchor="ctr">
            <a:spAutoFit/>
          </a:bodyPr>
          <a:lstStyle>
            <a:lvl1pPr defTabSz="584200">
              <a:defRPr sz="1200" b="0">
                <a:latin typeface="DagnyOT-Light"/>
                <a:ea typeface="DagnyOT-Light"/>
                <a:cs typeface="DagnyOT-Light"/>
                <a:sym typeface="DagnyOT-Light"/>
              </a:defRPr>
            </a:lvl1pPr>
          </a:lstStyle>
          <a:p>
            <a:r>
              <a:t>©2018</a:t>
            </a: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8" r:id="rId4"/>
    <p:sldLayoutId id="2147483660" r:id="rId5"/>
    <p:sldLayoutId id="2147483661" r:id="rId6"/>
    <p:sldLayoutId id="2147483662" r:id="rId7"/>
  </p:sldLayoutIdLst>
  <p:transition spd="med"/>
  <p:hf sldNum="0" hdr="0" ftr="0" dt="0"/>
  <p:txStyles>
    <p:titleStyle>
      <a:lvl1pPr marL="0" marR="0" indent="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1pPr>
      <a:lvl2pPr marL="0" marR="0" indent="2286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2pPr>
      <a:lvl3pPr marL="0" marR="0" indent="4572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3pPr>
      <a:lvl4pPr marL="0" marR="0" indent="6858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4pPr>
      <a:lvl5pPr marL="0" marR="0" indent="9144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5pPr>
      <a:lvl6pPr marL="0" marR="0" indent="11430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6pPr>
      <a:lvl7pPr marL="0" marR="0" indent="13716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7pPr>
      <a:lvl8pPr marL="0" marR="0" indent="16002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8pPr>
      <a:lvl9pPr marL="0" marR="0" indent="1828800" algn="l" defTabSz="584200" latinLnBrk="0">
        <a:lnSpc>
          <a:spcPct val="80000"/>
        </a:lnSpc>
        <a:spcBef>
          <a:spcPts val="0"/>
        </a:spcBef>
        <a:spcAft>
          <a:spcPts val="0"/>
        </a:spcAft>
        <a:buClrTx/>
        <a:buSzTx/>
        <a:buFontTx/>
        <a:buNone/>
        <a:tabLst/>
        <a:defRPr sz="6900" b="0" i="0" u="none" strike="noStrike" cap="none" spc="0" baseline="0">
          <a:solidFill>
            <a:srgbClr val="F4310A"/>
          </a:solidFill>
          <a:uFillTx/>
          <a:latin typeface="DagnyOT"/>
          <a:ea typeface="DagnyOT"/>
          <a:cs typeface="DagnyOT"/>
          <a:sym typeface="DagnyOT"/>
        </a:defRPr>
      </a:lvl9pPr>
    </p:titleStyle>
    <p:bodyStyle>
      <a:lvl1pPr marL="486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1pPr>
      <a:lvl2pPr marL="770466" marR="0" indent="-389466"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2pPr>
      <a:lvl3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3pPr>
      <a:lvl4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4pPr>
      <a:lvl5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5pPr>
      <a:lvl6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6pPr>
      <a:lvl7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7pPr>
      <a:lvl8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8pPr>
      <a:lvl9pPr marL="1121833" marR="0" indent="-486833" algn="l" defTabSz="584200" latinLnBrk="0">
        <a:lnSpc>
          <a:spcPct val="100000"/>
        </a:lnSpc>
        <a:spcBef>
          <a:spcPts val="500"/>
        </a:spcBef>
        <a:spcAft>
          <a:spcPts val="0"/>
        </a:spcAft>
        <a:buClr>
          <a:srgbClr val="EE180D"/>
        </a:buClr>
        <a:buSzPct val="125000"/>
        <a:buFontTx/>
        <a:buChar char="•"/>
        <a:tabLst/>
        <a:defRPr sz="4600" b="0" i="0" u="none" strike="noStrike" cap="none" spc="0" baseline="0">
          <a:solidFill>
            <a:srgbClr val="2D0700"/>
          </a:solidFill>
          <a:uFillTx/>
          <a:latin typeface="DagnyOT"/>
          <a:ea typeface="DagnyOT"/>
          <a:cs typeface="DagnyOT"/>
          <a:sym typeface="DagnyOT"/>
        </a:defRPr>
      </a:lvl9pPr>
    </p:bodyStyle>
    <p:otherStyle>
      <a:lvl1pPr marL="0" marR="0" indent="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1pPr>
      <a:lvl2pPr marL="0" marR="0" indent="2286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2pPr>
      <a:lvl3pPr marL="0" marR="0" indent="4572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3pPr>
      <a:lvl4pPr marL="0" marR="0" indent="6858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4pPr>
      <a:lvl5pPr marL="0" marR="0" indent="9144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5pPr>
      <a:lvl6pPr marL="0" marR="0" indent="11430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6pPr>
      <a:lvl7pPr marL="0" marR="0" indent="13716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7pPr>
      <a:lvl8pPr marL="0" marR="0" indent="16002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8pPr>
      <a:lvl9pPr marL="0" marR="0" indent="1828800" algn="ctr" defTabSz="58420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DagnyOT-Exlig"/>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054A0BF0-FA44-384B-A82F-8937CFDD0BB4}"/>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a:extLst>
              <a:ext uri="{FF2B5EF4-FFF2-40B4-BE49-F238E27FC236}">
                <a16:creationId xmlns:a16="http://schemas.microsoft.com/office/drawing/2014/main" id="{0EF3EAED-7680-E64E-BD58-50D7674F036B}"/>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4" name="Plassholder for dato 3">
            <a:extLst>
              <a:ext uri="{FF2B5EF4-FFF2-40B4-BE49-F238E27FC236}">
                <a16:creationId xmlns:a16="http://schemas.microsoft.com/office/drawing/2014/main" id="{9B33589D-B108-6145-88B1-F9F0CEC6868D}"/>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latin typeface="Avenir Book" panose="02000503020000020003" pitchFamily="2" charset="0"/>
              </a:defRPr>
            </a:lvl1pPr>
          </a:lstStyle>
          <a:p>
            <a:endParaRPr lang="nb-NO"/>
          </a:p>
        </p:txBody>
      </p:sp>
      <p:sp>
        <p:nvSpPr>
          <p:cNvPr id="5" name="Plassholder for bunntekst 4">
            <a:extLst>
              <a:ext uri="{FF2B5EF4-FFF2-40B4-BE49-F238E27FC236}">
                <a16:creationId xmlns:a16="http://schemas.microsoft.com/office/drawing/2014/main" id="{90B630D9-F685-7244-865F-F2B94263E22E}"/>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latin typeface="Avenir Book" panose="02000503020000020003" pitchFamily="2" charset="0"/>
              </a:defRPr>
            </a:lvl1pPr>
          </a:lstStyle>
          <a:p>
            <a:endParaRPr lang="nb-NO"/>
          </a:p>
        </p:txBody>
      </p:sp>
      <p:sp>
        <p:nvSpPr>
          <p:cNvPr id="6" name="Plassholder for lysbildenummer 5">
            <a:extLst>
              <a:ext uri="{FF2B5EF4-FFF2-40B4-BE49-F238E27FC236}">
                <a16:creationId xmlns:a16="http://schemas.microsoft.com/office/drawing/2014/main" id="{30DB4C28-AE70-F640-8003-751526C6D9BD}"/>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latin typeface="Avenir Book" panose="02000503020000020003" pitchFamily="2" charset="0"/>
              </a:defRPr>
            </a:lvl1pPr>
          </a:lstStyle>
          <a:p>
            <a:fld id="{EF49A18A-5182-7848-B109-7616343F9832}" type="slidenum">
              <a:rPr lang="nb-NO" smtClean="0"/>
              <a:pPr/>
              <a:t>‹#›</a:t>
            </a:fld>
            <a:endParaRPr lang="nb-NO"/>
          </a:p>
        </p:txBody>
      </p:sp>
    </p:spTree>
    <p:extLst>
      <p:ext uri="{BB962C8B-B14F-4D97-AF65-F5344CB8AC3E}">
        <p14:creationId xmlns:p14="http://schemas.microsoft.com/office/powerpoint/2010/main" val="402382989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hf sldNum="0" hdr="0" ftr="0" dt="0"/>
  <p:txStyles>
    <p:titleStyle>
      <a:lvl1pPr algn="l" defTabSz="1828800" rtl="0" eaLnBrk="1" latinLnBrk="0" hangingPunct="1">
        <a:lnSpc>
          <a:spcPct val="90000"/>
        </a:lnSpc>
        <a:spcBef>
          <a:spcPct val="0"/>
        </a:spcBef>
        <a:buNone/>
        <a:defRPr sz="8800" kern="1200">
          <a:solidFill>
            <a:schemeClr val="tx1"/>
          </a:solidFill>
          <a:latin typeface="Avenir Book" panose="02000503020000020003" pitchFamily="2" charset="0"/>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Avenir Book" panose="02000503020000020003" pitchFamily="2" charset="0"/>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nb-NO"/>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hyperlink" Target="https://www.stavanger-roklub.no/"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Rektangel"/>
          <p:cNvSpPr/>
          <p:nvPr/>
        </p:nvSpPr>
        <p:spPr>
          <a:xfrm>
            <a:off x="-255037" y="-214149"/>
            <a:ext cx="24894074" cy="14144298"/>
          </a:xfrm>
          <a:prstGeom prst="rect">
            <a:avLst/>
          </a:prstGeom>
          <a:solidFill>
            <a:srgbClr val="3169AD"/>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63" name="Velkommen!"/>
          <p:cNvSpPr txBox="1"/>
          <p:nvPr/>
        </p:nvSpPr>
        <p:spPr>
          <a:xfrm>
            <a:off x="1778000" y="7073900"/>
            <a:ext cx="20828000" cy="15875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defTabSz="528319">
              <a:defRPr sz="5248" b="0">
                <a:solidFill>
                  <a:srgbClr val="FFFFFF"/>
                </a:solidFill>
                <a:latin typeface="Avenir LT Std 35 Light"/>
                <a:ea typeface="Avenir LT Std 35 Light"/>
                <a:cs typeface="Avenir LT Std 35 Light"/>
                <a:sym typeface="Avenir LT Std 35 Light"/>
              </a:defRPr>
            </a:lvl1pPr>
          </a:lstStyle>
          <a:p>
            <a:r>
              <a:rPr lang="nb-NO" dirty="0"/>
              <a:t>Alle kan ro!</a:t>
            </a:r>
            <a:endParaRPr dirty="0"/>
          </a:p>
        </p:txBody>
      </p:sp>
      <p:pic>
        <p:nvPicPr>
          <p:cNvPr id="164" name="Stavanger roklubb hvit vertikal.ai" descr="Stavanger roklubb hvit vertikal.ai"/>
          <p:cNvPicPr>
            <a:picLocks noChangeAspect="1"/>
          </p:cNvPicPr>
          <p:nvPr/>
        </p:nvPicPr>
        <p:blipFill>
          <a:blip r:embed="rId2"/>
          <a:stretch>
            <a:fillRect/>
          </a:stretch>
        </p:blipFill>
        <p:spPr>
          <a:xfrm>
            <a:off x="20900536" y="879255"/>
            <a:ext cx="2462301" cy="1890280"/>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tavanger Roklub anno 2028 – hva er vi da?"/>
          <p:cNvSpPr txBox="1">
            <a:spLocks noGrp="1"/>
          </p:cNvSpPr>
          <p:nvPr>
            <p:ph type="subTitle" sz="quarter" idx="1"/>
          </p:nvPr>
        </p:nvSpPr>
        <p:spPr>
          <a:prstGeom prst="rect">
            <a:avLst/>
          </a:prstGeom>
        </p:spPr>
        <p:txBody>
          <a:bodyPr/>
          <a:lstStyle>
            <a:lvl1pPr defTabSz="800735">
              <a:defRPr sz="5238"/>
            </a:lvl1pPr>
          </a:lstStyle>
          <a:p>
            <a:r>
              <a:rPr lang="nb-NO" dirty="0"/>
              <a:t>Informasjonsmøte 17.08.22</a:t>
            </a:r>
            <a:endParaRPr dirty="0"/>
          </a:p>
        </p:txBody>
      </p:sp>
      <p:pic>
        <p:nvPicPr>
          <p:cNvPr id="167" name="Stavanger roklubb 287.ai" descr="Stavanger roklubb 287.ai"/>
          <p:cNvPicPr>
            <a:picLocks noChangeAspect="1"/>
          </p:cNvPicPr>
          <p:nvPr/>
        </p:nvPicPr>
        <p:blipFill>
          <a:blip r:embed="rId2"/>
          <a:stretch>
            <a:fillRect/>
          </a:stretch>
        </p:blipFill>
        <p:spPr>
          <a:xfrm>
            <a:off x="8019964" y="2798821"/>
            <a:ext cx="8344073" cy="3647958"/>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0271E-F8D6-46B5-B01A-8BF0DEB76E89}"/>
              </a:ext>
            </a:extLst>
          </p:cNvPr>
          <p:cNvSpPr>
            <a:spLocks noGrp="1"/>
          </p:cNvSpPr>
          <p:nvPr>
            <p:ph type="title"/>
          </p:nvPr>
        </p:nvSpPr>
        <p:spPr/>
        <p:txBody>
          <a:bodyPr/>
          <a:lstStyle/>
          <a:p>
            <a:r>
              <a:rPr lang="nb-NO" dirty="0"/>
              <a:t>Styret</a:t>
            </a:r>
          </a:p>
        </p:txBody>
      </p:sp>
      <p:graphicFrame>
        <p:nvGraphicFramePr>
          <p:cNvPr id="4" name="Table 4">
            <a:extLst>
              <a:ext uri="{FF2B5EF4-FFF2-40B4-BE49-F238E27FC236}">
                <a16:creationId xmlns:a16="http://schemas.microsoft.com/office/drawing/2014/main" id="{2FF11E79-64E1-4C20-A03E-99860614B7EA}"/>
              </a:ext>
            </a:extLst>
          </p:cNvPr>
          <p:cNvGraphicFramePr>
            <a:graphicFrameLocks noGrp="1"/>
          </p:cNvGraphicFramePr>
          <p:nvPr>
            <p:ph idx="1"/>
            <p:extLst>
              <p:ext uri="{D42A27DB-BD31-4B8C-83A1-F6EECF244321}">
                <p14:modId xmlns:p14="http://schemas.microsoft.com/office/powerpoint/2010/main" val="2390060638"/>
              </p:ext>
            </p:extLst>
          </p:nvPr>
        </p:nvGraphicFramePr>
        <p:xfrm>
          <a:off x="1676400" y="3651250"/>
          <a:ext cx="21031200" cy="9144000"/>
        </p:xfrm>
        <a:graphic>
          <a:graphicData uri="http://schemas.openxmlformats.org/drawingml/2006/table">
            <a:tbl>
              <a:tblPr firstRow="1" bandRow="1">
                <a:tableStyleId>{5940675A-B579-460E-94D1-54222C63F5DA}</a:tableStyleId>
              </a:tblPr>
              <a:tblGrid>
                <a:gridCol w="5550877">
                  <a:extLst>
                    <a:ext uri="{9D8B030D-6E8A-4147-A177-3AD203B41FA5}">
                      <a16:colId xmlns:a16="http://schemas.microsoft.com/office/drawing/2014/main" val="1761777796"/>
                    </a:ext>
                  </a:extLst>
                </a:gridCol>
                <a:gridCol w="5627077">
                  <a:extLst>
                    <a:ext uri="{9D8B030D-6E8A-4147-A177-3AD203B41FA5}">
                      <a16:colId xmlns:a16="http://schemas.microsoft.com/office/drawing/2014/main" val="392351966"/>
                    </a:ext>
                  </a:extLst>
                </a:gridCol>
                <a:gridCol w="9853246">
                  <a:extLst>
                    <a:ext uri="{9D8B030D-6E8A-4147-A177-3AD203B41FA5}">
                      <a16:colId xmlns:a16="http://schemas.microsoft.com/office/drawing/2014/main" val="1175519489"/>
                    </a:ext>
                  </a:extLst>
                </a:gridCol>
              </a:tblGrid>
              <a:tr h="370840">
                <a:tc>
                  <a:txBody>
                    <a:bodyPr/>
                    <a:lstStyle/>
                    <a:p>
                      <a:r>
                        <a:rPr lang="nb-NO" b="1" dirty="0"/>
                        <a:t>Rolle</a:t>
                      </a:r>
                    </a:p>
                  </a:txBody>
                  <a:tcPr/>
                </a:tc>
                <a:tc>
                  <a:txBody>
                    <a:bodyPr/>
                    <a:lstStyle/>
                    <a:p>
                      <a:r>
                        <a:rPr lang="nb-NO" b="1" dirty="0"/>
                        <a:t>Navn</a:t>
                      </a:r>
                    </a:p>
                  </a:txBody>
                  <a:tcPr/>
                </a:tc>
                <a:tc>
                  <a:txBody>
                    <a:bodyPr/>
                    <a:lstStyle/>
                    <a:p>
                      <a:r>
                        <a:rPr lang="nb-NO" b="1" dirty="0"/>
                        <a:t>Ansvarsområder</a:t>
                      </a:r>
                    </a:p>
                  </a:txBody>
                  <a:tcPr/>
                </a:tc>
                <a:extLst>
                  <a:ext uri="{0D108BD9-81ED-4DB2-BD59-A6C34878D82A}">
                    <a16:rowId xmlns:a16="http://schemas.microsoft.com/office/drawing/2014/main" val="4040514499"/>
                  </a:ext>
                </a:extLst>
              </a:tr>
              <a:tr h="370840">
                <a:tc>
                  <a:txBody>
                    <a:bodyPr/>
                    <a:lstStyle/>
                    <a:p>
                      <a:r>
                        <a:rPr lang="nb-NO" dirty="0" err="1"/>
                        <a:t>Rosjef</a:t>
                      </a:r>
                      <a:endParaRPr lang="nb-NO" dirty="0"/>
                    </a:p>
                  </a:txBody>
                  <a:tcPr/>
                </a:tc>
                <a:tc>
                  <a:txBody>
                    <a:bodyPr/>
                    <a:lstStyle/>
                    <a:p>
                      <a:r>
                        <a:rPr lang="nb-NO" dirty="0"/>
                        <a:t>Peter Sabel</a:t>
                      </a:r>
                    </a:p>
                  </a:txBody>
                  <a:tcPr/>
                </a:tc>
                <a:tc>
                  <a:txBody>
                    <a:bodyPr/>
                    <a:lstStyle/>
                    <a:p>
                      <a:r>
                        <a:rPr lang="nb-NO" dirty="0"/>
                        <a:t>Sportslig ansvarlig, uttak, trenerne rapporterer til </a:t>
                      </a:r>
                      <a:r>
                        <a:rPr lang="nb-NO" dirty="0" err="1"/>
                        <a:t>rosjef</a:t>
                      </a:r>
                      <a:endParaRPr lang="nb-NO" dirty="0"/>
                    </a:p>
                  </a:txBody>
                  <a:tcPr/>
                </a:tc>
                <a:extLst>
                  <a:ext uri="{0D108BD9-81ED-4DB2-BD59-A6C34878D82A}">
                    <a16:rowId xmlns:a16="http://schemas.microsoft.com/office/drawing/2014/main" val="947992048"/>
                  </a:ext>
                </a:extLst>
              </a:tr>
              <a:tr h="370840">
                <a:tc>
                  <a:txBody>
                    <a:bodyPr/>
                    <a:lstStyle/>
                    <a:p>
                      <a:r>
                        <a:rPr lang="nb-NO" dirty="0"/>
                        <a:t>Økonomiansvarlig</a:t>
                      </a:r>
                    </a:p>
                  </a:txBody>
                  <a:tcPr/>
                </a:tc>
                <a:tc>
                  <a:txBody>
                    <a:bodyPr/>
                    <a:lstStyle/>
                    <a:p>
                      <a:r>
                        <a:rPr lang="nb-NO" dirty="0"/>
                        <a:t>Kari Borthen</a:t>
                      </a:r>
                    </a:p>
                  </a:txBody>
                  <a:tcPr/>
                </a:tc>
                <a:tc>
                  <a:txBody>
                    <a:bodyPr/>
                    <a:lstStyle/>
                    <a:p>
                      <a:r>
                        <a:rPr lang="nb-NO" dirty="0"/>
                        <a:t>Årskontingent og medlemskap, egenandeler regattaer, søknader om støtte, utlegg for klubben</a:t>
                      </a:r>
                    </a:p>
                  </a:txBody>
                  <a:tcPr/>
                </a:tc>
                <a:extLst>
                  <a:ext uri="{0D108BD9-81ED-4DB2-BD59-A6C34878D82A}">
                    <a16:rowId xmlns:a16="http://schemas.microsoft.com/office/drawing/2014/main" val="3773200013"/>
                  </a:ext>
                </a:extLst>
              </a:tr>
              <a:tr h="370840">
                <a:tc>
                  <a:txBody>
                    <a:bodyPr/>
                    <a:lstStyle/>
                    <a:p>
                      <a:r>
                        <a:rPr lang="nb-NO" dirty="0" err="1"/>
                        <a:t>Hussjef</a:t>
                      </a:r>
                      <a:endParaRPr lang="nb-NO" dirty="0"/>
                    </a:p>
                  </a:txBody>
                  <a:tcPr/>
                </a:tc>
                <a:tc>
                  <a:txBody>
                    <a:bodyPr/>
                    <a:lstStyle/>
                    <a:p>
                      <a:r>
                        <a:rPr lang="nb-NO" dirty="0"/>
                        <a:t>Erik Vengnes</a:t>
                      </a:r>
                    </a:p>
                  </a:txBody>
                  <a:tcPr/>
                </a:tc>
                <a:tc>
                  <a:txBody>
                    <a:bodyPr/>
                    <a:lstStyle/>
                    <a:p>
                      <a:r>
                        <a:rPr lang="nb-NO" dirty="0"/>
                        <a:t>Hus og anlegget på vannet og dugnader der</a:t>
                      </a:r>
                    </a:p>
                  </a:txBody>
                  <a:tcPr/>
                </a:tc>
                <a:extLst>
                  <a:ext uri="{0D108BD9-81ED-4DB2-BD59-A6C34878D82A}">
                    <a16:rowId xmlns:a16="http://schemas.microsoft.com/office/drawing/2014/main" val="881516038"/>
                  </a:ext>
                </a:extLst>
              </a:tr>
              <a:tr h="370840">
                <a:tc>
                  <a:txBody>
                    <a:bodyPr/>
                    <a:lstStyle/>
                    <a:p>
                      <a:r>
                        <a:rPr lang="nb-NO" dirty="0"/>
                        <a:t>Materialforvalter/ turoperatør</a:t>
                      </a:r>
                    </a:p>
                  </a:txBody>
                  <a:tcPr/>
                </a:tc>
                <a:tc>
                  <a:txBody>
                    <a:bodyPr/>
                    <a:lstStyle/>
                    <a:p>
                      <a:r>
                        <a:rPr lang="nb-NO" dirty="0"/>
                        <a:t>Erik Floen</a:t>
                      </a:r>
                    </a:p>
                  </a:txBody>
                  <a:tcPr/>
                </a:tc>
                <a:tc>
                  <a:txBody>
                    <a:bodyPr/>
                    <a:lstStyle/>
                    <a:p>
                      <a:r>
                        <a:rPr lang="nb-NO" dirty="0"/>
                        <a:t>Båtmateriell, forsikring, reparasjoner, booker hoteller og leiebuss</a:t>
                      </a:r>
                    </a:p>
                  </a:txBody>
                  <a:tcPr/>
                </a:tc>
                <a:extLst>
                  <a:ext uri="{0D108BD9-81ED-4DB2-BD59-A6C34878D82A}">
                    <a16:rowId xmlns:a16="http://schemas.microsoft.com/office/drawing/2014/main" val="3945976440"/>
                  </a:ext>
                </a:extLst>
              </a:tr>
              <a:tr h="370840">
                <a:tc>
                  <a:txBody>
                    <a:bodyPr/>
                    <a:lstStyle/>
                    <a:p>
                      <a:r>
                        <a:rPr lang="nb-NO" dirty="0"/>
                        <a:t>Kommunikasjons- og regattaansvarlig</a:t>
                      </a:r>
                    </a:p>
                  </a:txBody>
                  <a:tcPr/>
                </a:tc>
                <a:tc>
                  <a:txBody>
                    <a:bodyPr/>
                    <a:lstStyle/>
                    <a:p>
                      <a:r>
                        <a:rPr lang="nb-NO" dirty="0"/>
                        <a:t>Egil A Andreassen</a:t>
                      </a:r>
                    </a:p>
                  </a:txBody>
                  <a:tcPr/>
                </a:tc>
                <a:tc>
                  <a:txBody>
                    <a:bodyPr/>
                    <a:lstStyle/>
                    <a:p>
                      <a:r>
                        <a:rPr lang="nb-NO" dirty="0" err="1"/>
                        <a:t>Stokkavannsregattaen</a:t>
                      </a:r>
                      <a:r>
                        <a:rPr lang="nb-NO" dirty="0"/>
                        <a:t>, kontakt med media </a:t>
                      </a:r>
                      <a:r>
                        <a:rPr lang="nb-NO" dirty="0" err="1"/>
                        <a:t>etc</a:t>
                      </a:r>
                      <a:endParaRPr lang="nb-NO" dirty="0"/>
                    </a:p>
                  </a:txBody>
                  <a:tcPr/>
                </a:tc>
                <a:extLst>
                  <a:ext uri="{0D108BD9-81ED-4DB2-BD59-A6C34878D82A}">
                    <a16:rowId xmlns:a16="http://schemas.microsoft.com/office/drawing/2014/main" val="55265768"/>
                  </a:ext>
                </a:extLst>
              </a:tr>
              <a:tr h="370840">
                <a:tc>
                  <a:txBody>
                    <a:bodyPr/>
                    <a:lstStyle/>
                    <a:p>
                      <a:r>
                        <a:rPr lang="nb-NO" dirty="0"/>
                        <a:t>Leder</a:t>
                      </a:r>
                    </a:p>
                  </a:txBody>
                  <a:tcPr/>
                </a:tc>
                <a:tc>
                  <a:txBody>
                    <a:bodyPr/>
                    <a:lstStyle/>
                    <a:p>
                      <a:r>
                        <a:rPr lang="nb-NO" dirty="0"/>
                        <a:t>Ingvild Grøsfjeld</a:t>
                      </a:r>
                    </a:p>
                  </a:txBody>
                  <a:tcPr/>
                </a:tc>
                <a:tc>
                  <a:txBody>
                    <a:bodyPr/>
                    <a:lstStyle/>
                    <a:p>
                      <a:endParaRPr lang="nb-NO" dirty="0"/>
                    </a:p>
                  </a:txBody>
                  <a:tcPr/>
                </a:tc>
                <a:extLst>
                  <a:ext uri="{0D108BD9-81ED-4DB2-BD59-A6C34878D82A}">
                    <a16:rowId xmlns:a16="http://schemas.microsoft.com/office/drawing/2014/main" val="4070229049"/>
                  </a:ext>
                </a:extLst>
              </a:tr>
              <a:tr h="370840">
                <a:tc>
                  <a:txBody>
                    <a:bodyPr/>
                    <a:lstStyle/>
                    <a:p>
                      <a:r>
                        <a:rPr lang="nb-NO" dirty="0"/>
                        <a:t>Nestleder</a:t>
                      </a:r>
                    </a:p>
                  </a:txBody>
                  <a:tcPr/>
                </a:tc>
                <a:tc>
                  <a:txBody>
                    <a:bodyPr/>
                    <a:lstStyle/>
                    <a:p>
                      <a:r>
                        <a:rPr lang="nb-NO" dirty="0"/>
                        <a:t>Hanne Kruse Rasmussen</a:t>
                      </a:r>
                    </a:p>
                  </a:txBody>
                  <a:tcPr/>
                </a:tc>
                <a:tc>
                  <a:txBody>
                    <a:bodyPr/>
                    <a:lstStyle/>
                    <a:p>
                      <a:endParaRPr lang="nb-NO" dirty="0"/>
                    </a:p>
                  </a:txBody>
                  <a:tcPr/>
                </a:tc>
                <a:extLst>
                  <a:ext uri="{0D108BD9-81ED-4DB2-BD59-A6C34878D82A}">
                    <a16:rowId xmlns:a16="http://schemas.microsoft.com/office/drawing/2014/main" val="2743794579"/>
                  </a:ext>
                </a:extLst>
              </a:tr>
              <a:tr h="370840">
                <a:tc>
                  <a:txBody>
                    <a:bodyPr/>
                    <a:lstStyle/>
                    <a:p>
                      <a:r>
                        <a:rPr lang="nb-NO" dirty="0"/>
                        <a:t>Varamedlem</a:t>
                      </a:r>
                    </a:p>
                  </a:txBody>
                  <a:tcPr/>
                </a:tc>
                <a:tc>
                  <a:txBody>
                    <a:bodyPr/>
                    <a:lstStyle/>
                    <a:p>
                      <a:r>
                        <a:rPr lang="nb-NO" dirty="0"/>
                        <a:t>Elin Ingemundsen</a:t>
                      </a:r>
                    </a:p>
                  </a:txBody>
                  <a:tcPr/>
                </a:tc>
                <a:tc>
                  <a:txBody>
                    <a:bodyPr/>
                    <a:lstStyle/>
                    <a:p>
                      <a:endParaRPr lang="nb-NO" dirty="0"/>
                    </a:p>
                  </a:txBody>
                  <a:tcPr/>
                </a:tc>
                <a:extLst>
                  <a:ext uri="{0D108BD9-81ED-4DB2-BD59-A6C34878D82A}">
                    <a16:rowId xmlns:a16="http://schemas.microsoft.com/office/drawing/2014/main" val="999944655"/>
                  </a:ext>
                </a:extLst>
              </a:tr>
              <a:tr h="370840">
                <a:tc>
                  <a:txBody>
                    <a:bodyPr/>
                    <a:lstStyle/>
                    <a:p>
                      <a:r>
                        <a:rPr lang="nb-NO" dirty="0"/>
                        <a:t>Varamedlem</a:t>
                      </a:r>
                    </a:p>
                  </a:txBody>
                  <a:tcPr/>
                </a:tc>
                <a:tc>
                  <a:txBody>
                    <a:bodyPr/>
                    <a:lstStyle/>
                    <a:p>
                      <a:r>
                        <a:rPr lang="nb-NO" dirty="0"/>
                        <a:t>Cecilie Engebretsen</a:t>
                      </a:r>
                    </a:p>
                  </a:txBody>
                  <a:tcPr/>
                </a:tc>
                <a:tc>
                  <a:txBody>
                    <a:bodyPr/>
                    <a:lstStyle/>
                    <a:p>
                      <a:endParaRPr lang="nb-NO" dirty="0"/>
                    </a:p>
                  </a:txBody>
                  <a:tcPr/>
                </a:tc>
                <a:extLst>
                  <a:ext uri="{0D108BD9-81ED-4DB2-BD59-A6C34878D82A}">
                    <a16:rowId xmlns:a16="http://schemas.microsoft.com/office/drawing/2014/main" val="2770378605"/>
                  </a:ext>
                </a:extLst>
              </a:tr>
            </a:tbl>
          </a:graphicData>
        </a:graphic>
      </p:graphicFrame>
      <p:pic>
        <p:nvPicPr>
          <p:cNvPr id="6" name="Picture 5">
            <a:extLst>
              <a:ext uri="{FF2B5EF4-FFF2-40B4-BE49-F238E27FC236}">
                <a16:creationId xmlns:a16="http://schemas.microsoft.com/office/drawing/2014/main" id="{466C6601-8596-439A-8F8C-1C45C2841843}"/>
              </a:ext>
            </a:extLst>
          </p:cNvPr>
          <p:cNvPicPr>
            <a:picLocks noChangeAspect="1"/>
          </p:cNvPicPr>
          <p:nvPr/>
        </p:nvPicPr>
        <p:blipFill>
          <a:blip r:embed="rId2"/>
          <a:stretch>
            <a:fillRect/>
          </a:stretch>
        </p:blipFill>
        <p:spPr>
          <a:xfrm>
            <a:off x="10882536" y="4220306"/>
            <a:ext cx="1166953" cy="1306443"/>
          </a:xfrm>
          <a:prstGeom prst="rect">
            <a:avLst/>
          </a:prstGeom>
        </p:spPr>
      </p:pic>
    </p:spTree>
    <p:extLst>
      <p:ext uri="{BB962C8B-B14F-4D97-AF65-F5344CB8AC3E}">
        <p14:creationId xmlns:p14="http://schemas.microsoft.com/office/powerpoint/2010/main" val="282960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C8B78-0A4E-4E1A-BD12-97F558585D51}"/>
              </a:ext>
            </a:extLst>
          </p:cNvPr>
          <p:cNvSpPr>
            <a:spLocks noGrp="1"/>
          </p:cNvSpPr>
          <p:nvPr>
            <p:ph type="title"/>
          </p:nvPr>
        </p:nvSpPr>
        <p:spPr/>
        <p:txBody>
          <a:bodyPr/>
          <a:lstStyle/>
          <a:p>
            <a:r>
              <a:rPr lang="nb-NO" dirty="0"/>
              <a:t>Stavanger </a:t>
            </a:r>
            <a:r>
              <a:rPr lang="nb-NO" dirty="0" err="1"/>
              <a:t>Roklub</a:t>
            </a:r>
            <a:r>
              <a:rPr lang="nb-NO" dirty="0"/>
              <a:t> –hjemmesiden vår</a:t>
            </a:r>
          </a:p>
        </p:txBody>
      </p:sp>
      <p:sp>
        <p:nvSpPr>
          <p:cNvPr id="3" name="Content Placeholder 2">
            <a:extLst>
              <a:ext uri="{FF2B5EF4-FFF2-40B4-BE49-F238E27FC236}">
                <a16:creationId xmlns:a16="http://schemas.microsoft.com/office/drawing/2014/main" id="{4F5F5C1E-0BD5-4BBA-9311-C45E4F64A150}"/>
              </a:ext>
            </a:extLst>
          </p:cNvPr>
          <p:cNvSpPr>
            <a:spLocks noGrp="1"/>
          </p:cNvSpPr>
          <p:nvPr>
            <p:ph idx="1"/>
          </p:nvPr>
        </p:nvSpPr>
        <p:spPr/>
        <p:txBody>
          <a:bodyPr>
            <a:normAutofit/>
          </a:bodyPr>
          <a:lstStyle/>
          <a:p>
            <a:r>
              <a:rPr lang="nb-NO" sz="6000" dirty="0"/>
              <a:t>Hjemmesiden vår: </a:t>
            </a:r>
            <a:r>
              <a:rPr lang="nb-NO" sz="6000" dirty="0">
                <a:hlinkClick r:id="rId2"/>
              </a:rPr>
              <a:t>Stavanger </a:t>
            </a:r>
            <a:r>
              <a:rPr lang="nb-NO" sz="6000" dirty="0" err="1">
                <a:hlinkClick r:id="rId2"/>
              </a:rPr>
              <a:t>Roklub</a:t>
            </a:r>
            <a:r>
              <a:rPr lang="nb-NO" sz="6000" dirty="0">
                <a:hlinkClick r:id="rId2"/>
              </a:rPr>
              <a:t> (stavanger-roklub.no)</a:t>
            </a:r>
            <a:endParaRPr lang="nb-NO" sz="6000" dirty="0"/>
          </a:p>
          <a:p>
            <a:pPr lvl="1"/>
            <a:r>
              <a:rPr lang="nb-NO" sz="5400" dirty="0"/>
              <a:t>Terminliste</a:t>
            </a:r>
          </a:p>
          <a:p>
            <a:pPr lvl="1"/>
            <a:r>
              <a:rPr lang="nb-NO" sz="5400" dirty="0"/>
              <a:t>Kalenderen</a:t>
            </a:r>
          </a:p>
          <a:p>
            <a:pPr lvl="1"/>
            <a:r>
              <a:rPr lang="nb-NO" sz="5400" dirty="0"/>
              <a:t>Bestilling av </a:t>
            </a:r>
            <a:r>
              <a:rPr lang="nb-NO" sz="5400" dirty="0" err="1"/>
              <a:t>roklær</a:t>
            </a:r>
            <a:endParaRPr lang="nb-NO" sz="5400" dirty="0"/>
          </a:p>
          <a:p>
            <a:pPr lvl="1"/>
            <a:r>
              <a:rPr lang="nb-NO" sz="5400" dirty="0"/>
              <a:t>Last ned appen idretten online!</a:t>
            </a:r>
          </a:p>
        </p:txBody>
      </p:sp>
    </p:spTree>
    <p:extLst>
      <p:ext uri="{BB962C8B-B14F-4D97-AF65-F5344CB8AC3E}">
        <p14:creationId xmlns:p14="http://schemas.microsoft.com/office/powerpoint/2010/main" val="1147057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2E5DE-4D79-413D-99F7-0576562DBC39}"/>
              </a:ext>
            </a:extLst>
          </p:cNvPr>
          <p:cNvSpPr>
            <a:spLocks noGrp="1"/>
          </p:cNvSpPr>
          <p:nvPr>
            <p:ph type="title"/>
          </p:nvPr>
        </p:nvSpPr>
        <p:spPr/>
        <p:txBody>
          <a:bodyPr/>
          <a:lstStyle/>
          <a:p>
            <a:r>
              <a:rPr lang="nb-NO" dirty="0"/>
              <a:t>Regattaer</a:t>
            </a:r>
          </a:p>
        </p:txBody>
      </p:sp>
      <p:sp>
        <p:nvSpPr>
          <p:cNvPr id="3" name="Content Placeholder 2">
            <a:extLst>
              <a:ext uri="{FF2B5EF4-FFF2-40B4-BE49-F238E27FC236}">
                <a16:creationId xmlns:a16="http://schemas.microsoft.com/office/drawing/2014/main" id="{9FF76C6F-3522-4445-8F00-1FCE7201D548}"/>
              </a:ext>
            </a:extLst>
          </p:cNvPr>
          <p:cNvSpPr>
            <a:spLocks noGrp="1"/>
          </p:cNvSpPr>
          <p:nvPr>
            <p:ph idx="1"/>
          </p:nvPr>
        </p:nvSpPr>
        <p:spPr/>
        <p:txBody>
          <a:bodyPr/>
          <a:lstStyle/>
          <a:p>
            <a:pPr lvl="1"/>
            <a:r>
              <a:rPr lang="nb-NO" sz="6000" dirty="0"/>
              <a:t>Invitasjon til de som skal delta senest 3 uker før</a:t>
            </a:r>
          </a:p>
          <a:p>
            <a:pPr lvl="1"/>
            <a:r>
              <a:rPr lang="nb-NO" sz="6000" dirty="0"/>
              <a:t>Bindende påmelding med betaling senest 2 uker før regatta</a:t>
            </a:r>
          </a:p>
          <a:p>
            <a:pPr lvl="1"/>
            <a:r>
              <a:rPr lang="nb-NO" sz="6000" dirty="0"/>
              <a:t>Buss, men vil også være behov for foreldre som kjører utøvere</a:t>
            </a:r>
          </a:p>
          <a:p>
            <a:pPr lvl="1"/>
            <a:r>
              <a:rPr lang="nb-NO" sz="6000" dirty="0"/>
              <a:t>Egenandelen 2 000,- pr regatta, kan bli justert (som til NM)</a:t>
            </a:r>
          </a:p>
          <a:p>
            <a:endParaRPr lang="nb-NO" dirty="0"/>
          </a:p>
        </p:txBody>
      </p:sp>
    </p:spTree>
    <p:extLst>
      <p:ext uri="{BB962C8B-B14F-4D97-AF65-F5344CB8AC3E}">
        <p14:creationId xmlns:p14="http://schemas.microsoft.com/office/powerpoint/2010/main" val="3856119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F12FF-22B6-4AF3-A157-8C68FF32AF5F}"/>
              </a:ext>
            </a:extLst>
          </p:cNvPr>
          <p:cNvSpPr>
            <a:spLocks noGrp="1"/>
          </p:cNvSpPr>
          <p:nvPr>
            <p:ph type="title"/>
          </p:nvPr>
        </p:nvSpPr>
        <p:spPr/>
        <p:txBody>
          <a:bodyPr/>
          <a:lstStyle/>
          <a:p>
            <a:r>
              <a:rPr lang="nb-NO" dirty="0" err="1"/>
              <a:t>Roskole</a:t>
            </a:r>
            <a:endParaRPr lang="nb-NO" dirty="0"/>
          </a:p>
        </p:txBody>
      </p:sp>
      <p:sp>
        <p:nvSpPr>
          <p:cNvPr id="3" name="Content Placeholder 2">
            <a:extLst>
              <a:ext uri="{FF2B5EF4-FFF2-40B4-BE49-F238E27FC236}">
                <a16:creationId xmlns:a16="http://schemas.microsoft.com/office/drawing/2014/main" id="{4C90CAA7-F8FD-4F7D-A088-21307334009F}"/>
              </a:ext>
            </a:extLst>
          </p:cNvPr>
          <p:cNvSpPr>
            <a:spLocks noGrp="1"/>
          </p:cNvSpPr>
          <p:nvPr>
            <p:ph idx="1"/>
          </p:nvPr>
        </p:nvSpPr>
        <p:spPr/>
        <p:txBody>
          <a:bodyPr/>
          <a:lstStyle/>
          <a:p>
            <a:r>
              <a:rPr lang="nb-NO" dirty="0"/>
              <a:t>Første </a:t>
            </a:r>
            <a:r>
              <a:rPr lang="nb-NO" dirty="0" err="1"/>
              <a:t>roskole</a:t>
            </a:r>
            <a:r>
              <a:rPr lang="nb-NO" dirty="0"/>
              <a:t> i går 16.august</a:t>
            </a:r>
          </a:p>
          <a:p>
            <a:r>
              <a:rPr lang="nb-NO" dirty="0"/>
              <a:t>9 deltakere</a:t>
            </a:r>
          </a:p>
          <a:p>
            <a:r>
              <a:rPr lang="nb-NO" dirty="0"/>
              <a:t>Trenere: Edd og Aage</a:t>
            </a:r>
          </a:p>
          <a:p>
            <a:r>
              <a:rPr lang="nb-NO" dirty="0"/>
              <a:t>Går over 4 uker (8 ganger)</a:t>
            </a:r>
          </a:p>
          <a:p>
            <a:r>
              <a:rPr lang="nb-NO" dirty="0"/>
              <a:t>Deretter opplegg for nybegynnere</a:t>
            </a:r>
          </a:p>
        </p:txBody>
      </p:sp>
    </p:spTree>
    <p:extLst>
      <p:ext uri="{BB962C8B-B14F-4D97-AF65-F5344CB8AC3E}">
        <p14:creationId xmlns:p14="http://schemas.microsoft.com/office/powerpoint/2010/main" val="3776208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6FBEE-2D0B-48A3-B0D7-9BF6E578FB39}"/>
              </a:ext>
            </a:extLst>
          </p:cNvPr>
          <p:cNvSpPr>
            <a:spLocks noGrp="1"/>
          </p:cNvSpPr>
          <p:nvPr>
            <p:ph type="title"/>
          </p:nvPr>
        </p:nvSpPr>
        <p:spPr/>
        <p:txBody>
          <a:bodyPr/>
          <a:lstStyle/>
          <a:p>
            <a:r>
              <a:rPr lang="nb-NO" dirty="0"/>
              <a:t>Sosiale tiltak</a:t>
            </a:r>
          </a:p>
        </p:txBody>
      </p:sp>
      <p:sp>
        <p:nvSpPr>
          <p:cNvPr id="3" name="Content Placeholder 2">
            <a:extLst>
              <a:ext uri="{FF2B5EF4-FFF2-40B4-BE49-F238E27FC236}">
                <a16:creationId xmlns:a16="http://schemas.microsoft.com/office/drawing/2014/main" id="{EDDDF785-7F69-4495-B67E-341DA5D91C27}"/>
              </a:ext>
            </a:extLst>
          </p:cNvPr>
          <p:cNvSpPr>
            <a:spLocks noGrp="1"/>
          </p:cNvSpPr>
          <p:nvPr>
            <p:ph idx="1"/>
          </p:nvPr>
        </p:nvSpPr>
        <p:spPr/>
        <p:txBody>
          <a:bodyPr/>
          <a:lstStyle/>
          <a:p>
            <a:r>
              <a:rPr lang="nb-NO" dirty="0"/>
              <a:t>Kveldsmat på klubben</a:t>
            </a:r>
          </a:p>
          <a:p>
            <a:r>
              <a:rPr lang="nb-NO" dirty="0"/>
              <a:t>Mat mellom økter lørdager</a:t>
            </a:r>
          </a:p>
          <a:p>
            <a:r>
              <a:rPr lang="nb-NO" dirty="0"/>
              <a:t>Turer i vintersesong (som </a:t>
            </a:r>
            <a:r>
              <a:rPr lang="nb-NO" dirty="0" err="1"/>
              <a:t>Gullingen</a:t>
            </a:r>
            <a:r>
              <a:rPr lang="nb-NO" dirty="0"/>
              <a:t>-turen i vinter)</a:t>
            </a:r>
          </a:p>
          <a:p>
            <a:r>
              <a:rPr lang="nb-NO" dirty="0"/>
              <a:t>Voksenfest</a:t>
            </a:r>
          </a:p>
          <a:p>
            <a:r>
              <a:rPr lang="nb-NO" dirty="0" err="1"/>
              <a:t>Grøtfest</a:t>
            </a:r>
            <a:r>
              <a:rPr lang="nb-NO" dirty="0"/>
              <a:t> før jul</a:t>
            </a:r>
          </a:p>
          <a:p>
            <a:r>
              <a:rPr lang="nb-NO" dirty="0"/>
              <a:t>Sesongavslutninger</a:t>
            </a:r>
          </a:p>
          <a:p>
            <a:r>
              <a:rPr lang="nb-NO" dirty="0"/>
              <a:t>Klubbmesterskap</a:t>
            </a:r>
          </a:p>
          <a:p>
            <a:r>
              <a:rPr lang="nb-NO" dirty="0"/>
              <a:t>Julekapproing?</a:t>
            </a:r>
          </a:p>
          <a:p>
            <a:endParaRPr lang="nb-NO" dirty="0"/>
          </a:p>
        </p:txBody>
      </p:sp>
    </p:spTree>
    <p:extLst>
      <p:ext uri="{BB962C8B-B14F-4D97-AF65-F5344CB8AC3E}">
        <p14:creationId xmlns:p14="http://schemas.microsoft.com/office/powerpoint/2010/main" val="263592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9923F-7E4D-41BB-91CF-4F58E6DC5D6F}"/>
              </a:ext>
            </a:extLst>
          </p:cNvPr>
          <p:cNvSpPr>
            <a:spLocks noGrp="1"/>
          </p:cNvSpPr>
          <p:nvPr>
            <p:ph type="title"/>
          </p:nvPr>
        </p:nvSpPr>
        <p:spPr/>
        <p:txBody>
          <a:bodyPr/>
          <a:lstStyle/>
          <a:p>
            <a:r>
              <a:rPr lang="nb-NO" dirty="0"/>
              <a:t>Dugnader</a:t>
            </a:r>
          </a:p>
        </p:txBody>
      </p:sp>
      <p:sp>
        <p:nvSpPr>
          <p:cNvPr id="3" name="Content Placeholder 2">
            <a:extLst>
              <a:ext uri="{FF2B5EF4-FFF2-40B4-BE49-F238E27FC236}">
                <a16:creationId xmlns:a16="http://schemas.microsoft.com/office/drawing/2014/main" id="{2864C198-194E-48A8-A064-A95DDD50EE25}"/>
              </a:ext>
            </a:extLst>
          </p:cNvPr>
          <p:cNvSpPr>
            <a:spLocks noGrp="1"/>
          </p:cNvSpPr>
          <p:nvPr>
            <p:ph idx="1"/>
          </p:nvPr>
        </p:nvSpPr>
        <p:spPr/>
        <p:txBody>
          <a:bodyPr/>
          <a:lstStyle/>
          <a:p>
            <a:pPr lvl="1"/>
            <a:r>
              <a:rPr lang="nb-NO" sz="6000" dirty="0" err="1"/>
              <a:t>Stokkavannsregattaen</a:t>
            </a:r>
            <a:endParaRPr lang="nb-NO" sz="6000" dirty="0"/>
          </a:p>
          <a:p>
            <a:pPr lvl="1"/>
            <a:r>
              <a:rPr lang="nb-NO" sz="6000" dirty="0"/>
              <a:t>Vår- og høstdugnad</a:t>
            </a:r>
          </a:p>
          <a:p>
            <a:pPr lvl="1"/>
            <a:r>
              <a:rPr lang="nb-NO" sz="6000" dirty="0"/>
              <a:t>Salg av dopapir</a:t>
            </a:r>
          </a:p>
          <a:p>
            <a:pPr lvl="1"/>
            <a:r>
              <a:rPr lang="nb-NO" sz="6000" dirty="0"/>
              <a:t>Søndagskafé</a:t>
            </a:r>
          </a:p>
          <a:p>
            <a:endParaRPr lang="nb-NO" dirty="0"/>
          </a:p>
        </p:txBody>
      </p:sp>
    </p:spTree>
    <p:extLst>
      <p:ext uri="{BB962C8B-B14F-4D97-AF65-F5344CB8AC3E}">
        <p14:creationId xmlns:p14="http://schemas.microsoft.com/office/powerpoint/2010/main" val="3890328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04424-D692-4770-8BC1-F5FA97A41591}"/>
              </a:ext>
            </a:extLst>
          </p:cNvPr>
          <p:cNvSpPr>
            <a:spLocks noGrp="1"/>
          </p:cNvSpPr>
          <p:nvPr>
            <p:ph type="title"/>
          </p:nvPr>
        </p:nvSpPr>
        <p:spPr/>
        <p:txBody>
          <a:bodyPr/>
          <a:lstStyle/>
          <a:p>
            <a:r>
              <a:rPr lang="nb-NO" dirty="0"/>
              <a:t>Klubbkultur og hvordan vi virker</a:t>
            </a:r>
          </a:p>
        </p:txBody>
      </p:sp>
      <p:sp>
        <p:nvSpPr>
          <p:cNvPr id="3" name="Content Placeholder 2">
            <a:extLst>
              <a:ext uri="{FF2B5EF4-FFF2-40B4-BE49-F238E27FC236}">
                <a16:creationId xmlns:a16="http://schemas.microsoft.com/office/drawing/2014/main" id="{B87E4911-3FA7-49D4-9E77-AFF8E1DD0247}"/>
              </a:ext>
            </a:extLst>
          </p:cNvPr>
          <p:cNvSpPr>
            <a:spLocks noGrp="1"/>
          </p:cNvSpPr>
          <p:nvPr>
            <p:ph idx="1"/>
          </p:nvPr>
        </p:nvSpPr>
        <p:spPr/>
        <p:txBody>
          <a:bodyPr/>
          <a:lstStyle/>
          <a:p>
            <a:r>
              <a:rPr lang="nb-NO" dirty="0"/>
              <a:t>Drevet på dugnad</a:t>
            </a:r>
          </a:p>
          <a:p>
            <a:r>
              <a:rPr lang="nb-NO" dirty="0"/>
              <a:t>Ingen betalte ansatte</a:t>
            </a:r>
          </a:p>
          <a:p>
            <a:r>
              <a:rPr lang="nb-NO" dirty="0"/>
              <a:t>Kultur og struktur</a:t>
            </a:r>
          </a:p>
          <a:p>
            <a:pPr lvl="1"/>
            <a:endParaRPr lang="nb-NO" dirty="0"/>
          </a:p>
        </p:txBody>
      </p:sp>
    </p:spTree>
    <p:extLst>
      <p:ext uri="{BB962C8B-B14F-4D97-AF65-F5344CB8AC3E}">
        <p14:creationId xmlns:p14="http://schemas.microsoft.com/office/powerpoint/2010/main" val="687640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09946-FA27-48BC-A560-6313F5CBE2AD}"/>
              </a:ext>
            </a:extLst>
          </p:cNvPr>
          <p:cNvSpPr>
            <a:spLocks noGrp="1"/>
          </p:cNvSpPr>
          <p:nvPr>
            <p:ph type="title"/>
          </p:nvPr>
        </p:nvSpPr>
        <p:spPr/>
        <p:txBody>
          <a:bodyPr/>
          <a:lstStyle/>
          <a:p>
            <a:r>
              <a:rPr lang="nb-NO" dirty="0"/>
              <a:t>Trener-teamet</a:t>
            </a:r>
          </a:p>
        </p:txBody>
      </p:sp>
      <p:sp>
        <p:nvSpPr>
          <p:cNvPr id="3" name="Content Placeholder 2">
            <a:extLst>
              <a:ext uri="{FF2B5EF4-FFF2-40B4-BE49-F238E27FC236}">
                <a16:creationId xmlns:a16="http://schemas.microsoft.com/office/drawing/2014/main" id="{F3560B96-B059-4166-94F3-049EF5B994AF}"/>
              </a:ext>
            </a:extLst>
          </p:cNvPr>
          <p:cNvSpPr>
            <a:spLocks noGrp="1"/>
          </p:cNvSpPr>
          <p:nvPr>
            <p:ph idx="1"/>
          </p:nvPr>
        </p:nvSpPr>
        <p:spPr/>
        <p:txBody>
          <a:bodyPr>
            <a:normAutofit fontScale="92500" lnSpcReduction="20000"/>
          </a:bodyPr>
          <a:lstStyle/>
          <a:p>
            <a:r>
              <a:rPr lang="nb-NO" dirty="0"/>
              <a:t>Rune Dahl</a:t>
            </a:r>
          </a:p>
          <a:p>
            <a:r>
              <a:rPr lang="nb-NO" dirty="0"/>
              <a:t>Edd Hillstad</a:t>
            </a:r>
          </a:p>
          <a:p>
            <a:r>
              <a:rPr lang="nb-NO" dirty="0"/>
              <a:t>Svein Olav Jonassen</a:t>
            </a:r>
          </a:p>
          <a:p>
            <a:r>
              <a:rPr lang="nb-NO" dirty="0"/>
              <a:t>Erling Grønnestad</a:t>
            </a:r>
          </a:p>
          <a:p>
            <a:r>
              <a:rPr lang="nb-NO" dirty="0"/>
              <a:t>Jonas Haga</a:t>
            </a:r>
          </a:p>
          <a:p>
            <a:r>
              <a:rPr lang="nb-NO" dirty="0" err="1"/>
              <a:t>Wiviann</a:t>
            </a:r>
            <a:r>
              <a:rPr lang="nb-NO" dirty="0"/>
              <a:t> Indrevoll</a:t>
            </a:r>
          </a:p>
          <a:p>
            <a:r>
              <a:rPr lang="nb-NO" dirty="0"/>
              <a:t>Elin Ingemundsen</a:t>
            </a:r>
          </a:p>
          <a:p>
            <a:r>
              <a:rPr lang="nb-NO" dirty="0"/>
              <a:t>Leon Van </a:t>
            </a:r>
            <a:r>
              <a:rPr lang="nb-NO" dirty="0" err="1"/>
              <a:t>Leeuwen</a:t>
            </a:r>
            <a:endParaRPr lang="nb-NO" dirty="0"/>
          </a:p>
          <a:p>
            <a:r>
              <a:rPr lang="nb-NO" dirty="0"/>
              <a:t>Caroline Østbø</a:t>
            </a:r>
          </a:p>
          <a:p>
            <a:r>
              <a:rPr lang="nb-NO" dirty="0"/>
              <a:t>Martin Nikolai </a:t>
            </a:r>
            <a:r>
              <a:rPr lang="nb-NO" dirty="0" err="1"/>
              <a:t>Tegle</a:t>
            </a:r>
            <a:endParaRPr lang="nb-NO" dirty="0"/>
          </a:p>
        </p:txBody>
      </p:sp>
    </p:spTree>
    <p:extLst>
      <p:ext uri="{BB962C8B-B14F-4D97-AF65-F5344CB8AC3E}">
        <p14:creationId xmlns:p14="http://schemas.microsoft.com/office/powerpoint/2010/main" val="904520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B5F781-0E9D-499F-8BFA-A86C2A141C9E}"/>
              </a:ext>
            </a:extLst>
          </p:cNvPr>
          <p:cNvSpPr>
            <a:spLocks noGrp="1"/>
          </p:cNvSpPr>
          <p:nvPr>
            <p:ph type="title"/>
          </p:nvPr>
        </p:nvSpPr>
        <p:spPr/>
        <p:txBody>
          <a:bodyPr/>
          <a:lstStyle/>
          <a:p>
            <a:r>
              <a:rPr lang="nb-NO" dirty="0"/>
              <a:t>Sportslig informasjon</a:t>
            </a:r>
          </a:p>
        </p:txBody>
      </p:sp>
      <p:sp>
        <p:nvSpPr>
          <p:cNvPr id="3" name="Plassholder for innhold 2">
            <a:extLst>
              <a:ext uri="{FF2B5EF4-FFF2-40B4-BE49-F238E27FC236}">
                <a16:creationId xmlns:a16="http://schemas.microsoft.com/office/drawing/2014/main" id="{D3967E1D-758A-4851-84C3-0E3985D68C97}"/>
              </a:ext>
            </a:extLst>
          </p:cNvPr>
          <p:cNvSpPr>
            <a:spLocks noGrp="1"/>
          </p:cNvSpPr>
          <p:nvPr>
            <p:ph idx="1"/>
          </p:nvPr>
        </p:nvSpPr>
        <p:spPr/>
        <p:txBody>
          <a:bodyPr>
            <a:normAutofit fontScale="70000" lnSpcReduction="20000"/>
          </a:bodyPr>
          <a:lstStyle/>
          <a:p>
            <a:r>
              <a:rPr lang="nb-NO" dirty="0"/>
              <a:t>Målsetting: vinne så mye vi kan med de båtene vi har, at vi har mange gode roere som får mulighet til å delta på regatta, vinne NM, delta og hevde oss på utenlandske regattaer, setter sammen båter for å vinne, konkurranse, heie på hverandre og alle kan ikke vinne, gleder oss over de som gjør det bra, vi må glede oss over de som gjør det godt. Det må mange til for å få frem gode roere og alle er viktige lagspillere i miljøet</a:t>
            </a:r>
          </a:p>
          <a:p>
            <a:r>
              <a:rPr lang="nb-NO" dirty="0"/>
              <a:t>Kultur: vil hverandre godt, støtter hverandre, alle hjelper til lessing og lossing av båter, er med på dugnad, snakker sammen om det er noe og tar det i de rette kanaler, trener bestemmer trening og program, og setter sammen båter</a:t>
            </a:r>
          </a:p>
          <a:p>
            <a:r>
              <a:rPr lang="nb-NO" dirty="0"/>
              <a:t>Foreldre som vil være ringehjelp, trenger ikke kunne ro, foreldre må ta kontakt om det er noe. Trener forholder seg til roerne, utviklingssamtaler 1 gang i året, alt er frivillig for alle involverte</a:t>
            </a:r>
          </a:p>
          <a:p>
            <a:r>
              <a:rPr lang="nb-NO" dirty="0"/>
              <a:t>Foreldre er viktige bidragsytere i klubben, forutsetning at man utviser engasjement og naturlig støtte, utvise god sportsånd og vise respekt for alle utøvere, konkurrenter og trenere, vise forståelse for at trenerne har ansvaret for utøvernes sportslige utvikling i trening og konkurranse</a:t>
            </a:r>
          </a:p>
          <a:p>
            <a:r>
              <a:rPr lang="nb-NO" dirty="0"/>
              <a:t>Tillitsvalgte: Marie og Martin Nikolai</a:t>
            </a:r>
          </a:p>
          <a:p>
            <a:r>
              <a:rPr lang="nb-NO" dirty="0"/>
              <a:t>Trening i hele sommeren og i ferier</a:t>
            </a:r>
          </a:p>
          <a:p>
            <a:r>
              <a:rPr lang="nb-NO" dirty="0"/>
              <a:t>Samlinger utover høsten i mental trening, forholde oss til å vinne og tape/konkurranse, jobbe med lag stemning og inkludering, snakke fint med hverandre</a:t>
            </a:r>
          </a:p>
          <a:p>
            <a:endParaRPr lang="nb-NO" dirty="0"/>
          </a:p>
        </p:txBody>
      </p:sp>
    </p:spTree>
    <p:extLst>
      <p:ext uri="{BB962C8B-B14F-4D97-AF65-F5344CB8AC3E}">
        <p14:creationId xmlns:p14="http://schemas.microsoft.com/office/powerpoint/2010/main" val="235401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AC9D8-03BC-47DE-B954-65DC2480DF4F}"/>
              </a:ext>
            </a:extLst>
          </p:cNvPr>
          <p:cNvSpPr>
            <a:spLocks noGrp="1"/>
          </p:cNvSpPr>
          <p:nvPr>
            <p:ph type="title"/>
          </p:nvPr>
        </p:nvSpPr>
        <p:spPr/>
        <p:txBody>
          <a:bodyPr/>
          <a:lstStyle/>
          <a:p>
            <a:r>
              <a:rPr lang="nb-NO" dirty="0"/>
              <a:t>Uttak</a:t>
            </a:r>
          </a:p>
        </p:txBody>
      </p:sp>
      <p:sp>
        <p:nvSpPr>
          <p:cNvPr id="3" name="Content Placeholder 2">
            <a:extLst>
              <a:ext uri="{FF2B5EF4-FFF2-40B4-BE49-F238E27FC236}">
                <a16:creationId xmlns:a16="http://schemas.microsoft.com/office/drawing/2014/main" id="{6FBC6C74-E0B6-44E0-80B0-B5A442CA326E}"/>
              </a:ext>
            </a:extLst>
          </p:cNvPr>
          <p:cNvSpPr>
            <a:spLocks noGrp="1"/>
          </p:cNvSpPr>
          <p:nvPr>
            <p:ph idx="1"/>
          </p:nvPr>
        </p:nvSpPr>
        <p:spPr/>
        <p:txBody>
          <a:bodyPr/>
          <a:lstStyle/>
          <a:p>
            <a:r>
              <a:rPr lang="nb-NO" dirty="0"/>
              <a:t>Nasjonale regattaer; uttakskriterier som vi holder på å utarbeide skal drøftes på trenermøte etter NM</a:t>
            </a:r>
          </a:p>
          <a:p>
            <a:r>
              <a:rPr lang="nb-NO" dirty="0"/>
              <a:t>Internasjonale regattaer; styres av Roforbundet. Kommunikasjonen er utfordrende og ofte korte frister</a:t>
            </a:r>
          </a:p>
          <a:p>
            <a:r>
              <a:rPr lang="nb-NO" dirty="0"/>
              <a:t>Målet er en transparent kultur, som for eksempel åpenhet rundt testresultater, hvem som er med på ulike regattaer og hva som skjer i klubben. Noe er mellom trener og utøver, styret og trener og mellom trenere. Trenerne rapporterer til </a:t>
            </a:r>
            <a:r>
              <a:rPr lang="nb-NO" dirty="0" err="1"/>
              <a:t>rosjef</a:t>
            </a:r>
            <a:r>
              <a:rPr lang="nb-NO" dirty="0"/>
              <a:t>. Ved uenighet er det </a:t>
            </a:r>
            <a:r>
              <a:rPr lang="nb-NO" dirty="0" err="1"/>
              <a:t>rosjef</a:t>
            </a:r>
            <a:r>
              <a:rPr lang="nb-NO" dirty="0"/>
              <a:t> som kontaktes</a:t>
            </a:r>
          </a:p>
        </p:txBody>
      </p:sp>
    </p:spTree>
    <p:extLst>
      <p:ext uri="{BB962C8B-B14F-4D97-AF65-F5344CB8AC3E}">
        <p14:creationId xmlns:p14="http://schemas.microsoft.com/office/powerpoint/2010/main" val="1055562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3ECF6-4EEC-4180-ABE0-C0CB4E5A455F}"/>
              </a:ext>
            </a:extLst>
          </p:cNvPr>
          <p:cNvSpPr>
            <a:spLocks noGrp="1"/>
          </p:cNvSpPr>
          <p:nvPr>
            <p:ph type="title"/>
          </p:nvPr>
        </p:nvSpPr>
        <p:spPr/>
        <p:txBody>
          <a:bodyPr/>
          <a:lstStyle/>
          <a:p>
            <a:r>
              <a:rPr lang="nb-NO" dirty="0"/>
              <a:t>Kriterier for å delta i toppbåt</a:t>
            </a:r>
          </a:p>
        </p:txBody>
      </p:sp>
      <p:sp>
        <p:nvSpPr>
          <p:cNvPr id="3" name="Content Placeholder 2">
            <a:extLst>
              <a:ext uri="{FF2B5EF4-FFF2-40B4-BE49-F238E27FC236}">
                <a16:creationId xmlns:a16="http://schemas.microsoft.com/office/drawing/2014/main" id="{62D31345-EEFC-4699-A61F-6490ECBD0254}"/>
              </a:ext>
            </a:extLst>
          </p:cNvPr>
          <p:cNvSpPr>
            <a:spLocks noGrp="1"/>
          </p:cNvSpPr>
          <p:nvPr>
            <p:ph idx="1"/>
          </p:nvPr>
        </p:nvSpPr>
        <p:spPr/>
        <p:txBody>
          <a:bodyPr>
            <a:normAutofit fontScale="62500" lnSpcReduction="20000"/>
          </a:bodyPr>
          <a:lstStyle/>
          <a:p>
            <a:pPr marL="0" lvl="0" indent="0">
              <a:lnSpc>
                <a:spcPct val="107000"/>
              </a:lnSpc>
              <a:buNone/>
            </a:pPr>
            <a:r>
              <a:rPr lang="nb-NO" sz="6000" dirty="0">
                <a:latin typeface="Calibri" panose="020F0502020204030204" pitchFamily="34" charset="0"/>
                <a:ea typeface="Calibri" panose="020F0502020204030204" pitchFamily="34" charset="0"/>
                <a:cs typeface="Times New Roman" panose="02020603050405020304" pitchFamily="18" charset="0"/>
              </a:rPr>
              <a:t>-Utøverkontrakt: utarbeides i løpet av høsten som omhandler formål, sportslige forpliktelser for utøver og klubb, doping og konkurranse.</a:t>
            </a:r>
          </a:p>
          <a:p>
            <a:pPr marL="0" lvl="0" indent="0">
              <a:lnSpc>
                <a:spcPct val="107000"/>
              </a:lnSpc>
              <a:buNone/>
            </a:pPr>
            <a:r>
              <a:rPr lang="nb-NO" sz="6000" dirty="0">
                <a:effectLst/>
                <a:latin typeface="Calibri" panose="020F0502020204030204" pitchFamily="34" charset="0"/>
                <a:ea typeface="Calibri" panose="020F0502020204030204" pitchFamily="34" charset="0"/>
                <a:cs typeface="Times New Roman" panose="02020603050405020304" pitchFamily="18" charset="0"/>
              </a:rPr>
              <a:t>Kriterier:</a:t>
            </a:r>
          </a:p>
          <a:p>
            <a:pPr marL="0" lvl="0" indent="0">
              <a:lnSpc>
                <a:spcPct val="107000"/>
              </a:lnSpc>
              <a:buNone/>
            </a:pPr>
            <a:r>
              <a:rPr lang="nb-NO" sz="6000" dirty="0">
                <a:latin typeface="Calibri" panose="020F0502020204030204" pitchFamily="34" charset="0"/>
                <a:ea typeface="Calibri" panose="020F0502020204030204" pitchFamily="34" charset="0"/>
                <a:cs typeface="Times New Roman" panose="02020603050405020304" pitchFamily="18" charset="0"/>
              </a:rPr>
              <a:t>1. </a:t>
            </a:r>
            <a:r>
              <a:rPr lang="nb-NO" sz="6000" dirty="0">
                <a:effectLst/>
                <a:latin typeface="Calibri" panose="020F0502020204030204" pitchFamily="34" charset="0"/>
                <a:ea typeface="Calibri" panose="020F0502020204030204" pitchFamily="34" charset="0"/>
                <a:cs typeface="Times New Roman" panose="02020603050405020304" pitchFamily="18" charset="0"/>
              </a:rPr>
              <a:t> må har tatt testene uke 44, 2 og 11 sammen med trener. Hvis testene ikke er tatt </a:t>
            </a:r>
            <a:r>
              <a:rPr lang="nb-NO" sz="6000" dirty="0" err="1">
                <a:effectLst/>
                <a:latin typeface="Calibri" panose="020F0502020204030204" pitchFamily="34" charset="0"/>
                <a:ea typeface="Calibri" panose="020F0502020204030204" pitchFamily="34" charset="0"/>
                <a:cs typeface="Times New Roman" panose="02020603050405020304" pitchFamily="18" charset="0"/>
              </a:rPr>
              <a:t>pga</a:t>
            </a:r>
            <a:r>
              <a:rPr lang="nb-NO" sz="6000" dirty="0">
                <a:effectLst/>
                <a:latin typeface="Calibri" panose="020F0502020204030204" pitchFamily="34" charset="0"/>
                <a:ea typeface="Calibri" panose="020F0502020204030204" pitchFamily="34" charset="0"/>
                <a:cs typeface="Times New Roman" panose="02020603050405020304" pitchFamily="18" charset="0"/>
              </a:rPr>
              <a:t> sykdom e.l. skal de tas så raskt som mulig, det er åpenhet om test resultater</a:t>
            </a:r>
          </a:p>
          <a:p>
            <a:pPr marL="0" lvl="0" indent="0">
              <a:lnSpc>
                <a:spcPct val="107000"/>
              </a:lnSpc>
              <a:buNone/>
            </a:pPr>
            <a:r>
              <a:rPr lang="nb-NO" sz="6000" dirty="0">
                <a:effectLst/>
                <a:latin typeface="Calibri" panose="020F0502020204030204" pitchFamily="34" charset="0"/>
                <a:ea typeface="Calibri" panose="020F0502020204030204" pitchFamily="34" charset="0"/>
                <a:cs typeface="Times New Roman" panose="02020603050405020304" pitchFamily="18" charset="0"/>
              </a:rPr>
              <a:t>2. må vise fremgang/utvikling i kondisjon/styrke og teknikk</a:t>
            </a:r>
          </a:p>
          <a:p>
            <a:pPr marL="0" lvl="0" indent="0">
              <a:lnSpc>
                <a:spcPct val="107000"/>
              </a:lnSpc>
              <a:buNone/>
            </a:pPr>
            <a:r>
              <a:rPr lang="nb-NO" sz="6000" dirty="0">
                <a:effectLst/>
                <a:latin typeface="Calibri" panose="020F0502020204030204" pitchFamily="34" charset="0"/>
                <a:ea typeface="Calibri" panose="020F0502020204030204" pitchFamily="34" charset="0"/>
                <a:cs typeface="Times New Roman" panose="02020603050405020304" pitchFamily="18" charset="0"/>
              </a:rPr>
              <a:t>3.  </a:t>
            </a:r>
            <a:r>
              <a:rPr lang="nb-NO" sz="6000" dirty="0">
                <a:latin typeface="Calibri" panose="020F0502020204030204" pitchFamily="34" charset="0"/>
                <a:ea typeface="Calibri" panose="020F0502020204030204" pitchFamily="34" charset="0"/>
                <a:cs typeface="Times New Roman" panose="02020603050405020304" pitchFamily="18" charset="0"/>
              </a:rPr>
              <a:t>tilstedeværelse</a:t>
            </a:r>
            <a:r>
              <a:rPr lang="nb-NO" sz="6000" dirty="0">
                <a:effectLst/>
                <a:latin typeface="Calibri" panose="020F0502020204030204" pitchFamily="34" charset="0"/>
                <a:ea typeface="Calibri" panose="020F0502020204030204" pitchFamily="34" charset="0"/>
                <a:cs typeface="Times New Roman" panose="02020603050405020304" pitchFamily="18" charset="0"/>
              </a:rPr>
              <a:t>, må komme på trening, trener holder en oversikt over fravær</a:t>
            </a:r>
          </a:p>
          <a:p>
            <a:pPr marL="0" lvl="0" indent="0">
              <a:lnSpc>
                <a:spcPct val="107000"/>
              </a:lnSpc>
              <a:buNone/>
            </a:pPr>
            <a:r>
              <a:rPr lang="nb-NO" sz="6000" dirty="0">
                <a:effectLst/>
                <a:latin typeface="Calibri" panose="020F0502020204030204" pitchFamily="34" charset="0"/>
                <a:ea typeface="Calibri" panose="020F0502020204030204" pitchFamily="34" charset="0"/>
                <a:cs typeface="Times New Roman" panose="02020603050405020304" pitchFamily="18" charset="0"/>
              </a:rPr>
              <a:t>4. må være en god makker, som utviser respekt, støtter de andre og fremsnakker laget, er en positiv bidragsyter som er med på å etablere trygghet i gruppen og på laget</a:t>
            </a:r>
          </a:p>
          <a:p>
            <a:pPr marL="0" lvl="0" indent="0">
              <a:lnSpc>
                <a:spcPct val="107000"/>
              </a:lnSpc>
              <a:buNone/>
            </a:pPr>
            <a:r>
              <a:rPr lang="nb-NO" sz="6000" dirty="0">
                <a:effectLst/>
                <a:latin typeface="Calibri" panose="020F0502020204030204" pitchFamily="34" charset="0"/>
                <a:ea typeface="Calibri" panose="020F0502020204030204" pitchFamily="34" charset="0"/>
                <a:cs typeface="Times New Roman" panose="02020603050405020304" pitchFamily="18" charset="0"/>
              </a:rPr>
              <a:t>5. viser kvalitet på trening, treningsvillighet</a:t>
            </a:r>
          </a:p>
          <a:p>
            <a:pPr marL="0" lvl="0" indent="0">
              <a:lnSpc>
                <a:spcPct val="107000"/>
              </a:lnSpc>
              <a:buNone/>
            </a:pPr>
            <a:r>
              <a:rPr lang="nb-NO" sz="6000" dirty="0">
                <a:latin typeface="Calibri" panose="020F0502020204030204" pitchFamily="34" charset="0"/>
                <a:ea typeface="Calibri" panose="020F0502020204030204" pitchFamily="34" charset="0"/>
                <a:cs typeface="Times New Roman" panose="02020603050405020304" pitchFamily="18" charset="0"/>
              </a:rPr>
              <a:t>6.  god lagånd, </a:t>
            </a:r>
            <a:r>
              <a:rPr lang="nb-NO" sz="6000" dirty="0">
                <a:effectLst/>
                <a:latin typeface="Calibri" panose="020F0502020204030204" pitchFamily="34" charset="0"/>
                <a:ea typeface="Calibri" panose="020F0502020204030204" pitchFamily="34" charset="0"/>
                <a:cs typeface="Times New Roman" panose="02020603050405020304" pitchFamily="18" charset="0"/>
              </a:rPr>
              <a:t>må stemme i gruppen/båten</a:t>
            </a:r>
          </a:p>
          <a:p>
            <a:pPr marL="0" lvl="0" indent="0">
              <a:lnSpc>
                <a:spcPct val="107000"/>
              </a:lnSpc>
              <a:spcAft>
                <a:spcPts val="800"/>
              </a:spcAft>
              <a:buNone/>
            </a:pPr>
            <a:r>
              <a:rPr lang="nb-NO" sz="6000" dirty="0">
                <a:latin typeface="Calibri" panose="020F0502020204030204" pitchFamily="34" charset="0"/>
                <a:ea typeface="Calibri" panose="020F0502020204030204" pitchFamily="34" charset="0"/>
                <a:cs typeface="Times New Roman" panose="02020603050405020304" pitchFamily="18" charset="0"/>
              </a:rPr>
              <a:t>7. h</a:t>
            </a:r>
            <a:r>
              <a:rPr lang="nb-NO" sz="6000" dirty="0">
                <a:effectLst/>
                <a:latin typeface="Calibri" panose="020F0502020204030204" pitchFamily="34" charset="0"/>
                <a:ea typeface="Calibri" panose="020F0502020204030204" pitchFamily="34" charset="0"/>
                <a:cs typeface="Times New Roman" panose="02020603050405020304" pitchFamily="18" charset="0"/>
              </a:rPr>
              <a:t>elhetsvurdering, trener tar beslutningen</a:t>
            </a:r>
          </a:p>
          <a:p>
            <a:pPr marL="0" indent="0">
              <a:buNone/>
            </a:pPr>
            <a:endParaRPr lang="nb-NO" dirty="0"/>
          </a:p>
        </p:txBody>
      </p:sp>
    </p:spTree>
    <p:extLst>
      <p:ext uri="{BB962C8B-B14F-4D97-AF65-F5344CB8AC3E}">
        <p14:creationId xmlns:p14="http://schemas.microsoft.com/office/powerpoint/2010/main" val="2336552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70F9-E14D-4500-8D5D-A4A57D07E53B}"/>
              </a:ext>
            </a:extLst>
          </p:cNvPr>
          <p:cNvSpPr>
            <a:spLocks noGrp="1"/>
          </p:cNvSpPr>
          <p:nvPr>
            <p:ph type="title"/>
          </p:nvPr>
        </p:nvSpPr>
        <p:spPr/>
        <p:txBody>
          <a:bodyPr/>
          <a:lstStyle/>
          <a:p>
            <a:r>
              <a:rPr lang="nb-NO" dirty="0"/>
              <a:t>Andre grupper</a:t>
            </a:r>
          </a:p>
        </p:txBody>
      </p:sp>
      <p:sp>
        <p:nvSpPr>
          <p:cNvPr id="3" name="Content Placeholder 2">
            <a:extLst>
              <a:ext uri="{FF2B5EF4-FFF2-40B4-BE49-F238E27FC236}">
                <a16:creationId xmlns:a16="http://schemas.microsoft.com/office/drawing/2014/main" id="{BA1D4135-9DB2-40D4-882F-7389EF6AD77E}"/>
              </a:ext>
            </a:extLst>
          </p:cNvPr>
          <p:cNvSpPr>
            <a:spLocks noGrp="1"/>
          </p:cNvSpPr>
          <p:nvPr>
            <p:ph idx="1"/>
          </p:nvPr>
        </p:nvSpPr>
        <p:spPr/>
        <p:txBody>
          <a:bodyPr/>
          <a:lstStyle/>
          <a:p>
            <a:r>
              <a:rPr lang="nb-NO" dirty="0" err="1"/>
              <a:t>Roskole</a:t>
            </a:r>
            <a:endParaRPr lang="nb-NO" dirty="0"/>
          </a:p>
          <a:p>
            <a:r>
              <a:rPr lang="nb-NO" dirty="0"/>
              <a:t>Foreldre-skole</a:t>
            </a:r>
          </a:p>
          <a:p>
            <a:r>
              <a:rPr lang="nb-NO" dirty="0"/>
              <a:t>Masters gruppen</a:t>
            </a:r>
          </a:p>
          <a:p>
            <a:r>
              <a:rPr lang="nb-NO" dirty="0"/>
              <a:t>Old boys</a:t>
            </a:r>
          </a:p>
          <a:p>
            <a:endParaRPr lang="nb-NO" dirty="0"/>
          </a:p>
        </p:txBody>
      </p:sp>
    </p:spTree>
    <p:extLst>
      <p:ext uri="{BB962C8B-B14F-4D97-AF65-F5344CB8AC3E}">
        <p14:creationId xmlns:p14="http://schemas.microsoft.com/office/powerpoint/2010/main" val="2186854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734A-A32F-41DB-93AD-89520FBE79A7}"/>
              </a:ext>
            </a:extLst>
          </p:cNvPr>
          <p:cNvSpPr>
            <a:spLocks noGrp="1"/>
          </p:cNvSpPr>
          <p:nvPr>
            <p:ph type="title"/>
          </p:nvPr>
        </p:nvSpPr>
        <p:spPr/>
        <p:txBody>
          <a:bodyPr/>
          <a:lstStyle/>
          <a:p>
            <a:r>
              <a:rPr lang="nb-NO" dirty="0"/>
              <a:t>Spørsmål?</a:t>
            </a:r>
          </a:p>
        </p:txBody>
      </p:sp>
      <p:sp>
        <p:nvSpPr>
          <p:cNvPr id="3" name="Content Placeholder 2">
            <a:extLst>
              <a:ext uri="{FF2B5EF4-FFF2-40B4-BE49-F238E27FC236}">
                <a16:creationId xmlns:a16="http://schemas.microsoft.com/office/drawing/2014/main" id="{3D3AAE60-54FB-4DE5-A466-A60C5DEEA564}"/>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660271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tavanger Roklub anno 2028 – hva er vi da?"/>
          <p:cNvSpPr txBox="1">
            <a:spLocks noGrp="1"/>
          </p:cNvSpPr>
          <p:nvPr>
            <p:ph type="subTitle" sz="quarter" idx="1"/>
          </p:nvPr>
        </p:nvSpPr>
        <p:spPr>
          <a:prstGeom prst="rect">
            <a:avLst/>
          </a:prstGeom>
        </p:spPr>
        <p:txBody>
          <a:bodyPr/>
          <a:lstStyle>
            <a:lvl1pPr defTabSz="800735">
              <a:defRPr sz="5238"/>
            </a:lvl1pPr>
          </a:lstStyle>
          <a:p>
            <a:r>
              <a:rPr lang="nb-NO" dirty="0"/>
              <a:t>Informasjonsmøte 17.08.22 </a:t>
            </a:r>
            <a:r>
              <a:rPr lang="nb-NO" dirty="0" err="1"/>
              <a:t>kl</a:t>
            </a:r>
            <a:r>
              <a:rPr lang="nb-NO" dirty="0"/>
              <a:t> 20 for utøvere og foresatte</a:t>
            </a:r>
          </a:p>
          <a:p>
            <a:r>
              <a:rPr lang="nb-NO" dirty="0"/>
              <a:t>Informasjon og kveldsmat for alle i klubben</a:t>
            </a:r>
            <a:endParaRPr dirty="0"/>
          </a:p>
        </p:txBody>
      </p:sp>
      <p:pic>
        <p:nvPicPr>
          <p:cNvPr id="167" name="Stavanger roklubb 287.ai" descr="Stavanger roklubb 287.ai"/>
          <p:cNvPicPr>
            <a:picLocks noChangeAspect="1"/>
          </p:cNvPicPr>
          <p:nvPr/>
        </p:nvPicPr>
        <p:blipFill>
          <a:blip r:embed="rId2"/>
          <a:stretch>
            <a:fillRect/>
          </a:stretch>
        </p:blipFill>
        <p:spPr>
          <a:xfrm>
            <a:off x="8019964" y="2798821"/>
            <a:ext cx="8344073" cy="3647958"/>
          </a:xfrm>
          <a:prstGeom prst="rect">
            <a:avLst/>
          </a:prstGeom>
          <a:ln w="12700">
            <a:miter lim="400000"/>
          </a:ln>
        </p:spPr>
      </p:pic>
    </p:spTree>
    <p:extLst>
      <p:ext uri="{BB962C8B-B14F-4D97-AF65-F5344CB8AC3E}">
        <p14:creationId xmlns:p14="http://schemas.microsoft.com/office/powerpoint/2010/main" val="1739872570"/>
      </p:ext>
    </p:extLst>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2247</TotalTime>
  <Words>800</Words>
  <Application>Microsoft Office PowerPoint</Application>
  <PresentationFormat>Custom</PresentationFormat>
  <Paragraphs>105</Paragraphs>
  <Slides>16</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Arial</vt:lpstr>
      <vt:lpstr>Avenir Book</vt:lpstr>
      <vt:lpstr>Avenir LT Std 35 Light</vt:lpstr>
      <vt:lpstr>Avenir LT Std 55 Roman</vt:lpstr>
      <vt:lpstr>Calibri</vt:lpstr>
      <vt:lpstr>DagnyOT</vt:lpstr>
      <vt:lpstr>DagnyOT-Exlig</vt:lpstr>
      <vt:lpstr>DagnyOT-Light</vt:lpstr>
      <vt:lpstr>Helvetica</vt:lpstr>
      <vt:lpstr>Helvetica Neue</vt:lpstr>
      <vt:lpstr>Helvetica Neue Light</vt:lpstr>
      <vt:lpstr>Helvetica Neue Medium</vt:lpstr>
      <vt:lpstr>White</vt:lpstr>
      <vt:lpstr>Office-tema</vt:lpstr>
      <vt:lpstr>PowerPoint Presentation</vt:lpstr>
      <vt:lpstr>PowerPoint Presentation</vt:lpstr>
      <vt:lpstr>Styret</vt:lpstr>
      <vt:lpstr>Stavanger Roklub –hjemmesiden vår</vt:lpstr>
      <vt:lpstr>Regattaer</vt:lpstr>
      <vt:lpstr>Roskole</vt:lpstr>
      <vt:lpstr>Sosiale tiltak</vt:lpstr>
      <vt:lpstr>Dugnader</vt:lpstr>
      <vt:lpstr>Klubbkultur og hvordan vi virker</vt:lpstr>
      <vt:lpstr>Trener-teamet</vt:lpstr>
      <vt:lpstr>Sportslig informasjon</vt:lpstr>
      <vt:lpstr>Uttak</vt:lpstr>
      <vt:lpstr>Kriterier for å delta i toppbåt</vt:lpstr>
      <vt:lpstr>Andre grupper</vt:lpstr>
      <vt:lpstr>Spørsmål?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Ingvild Skottun Grøsfjeld</dc:creator>
  <cp:lastModifiedBy>Ingvild Skottun Grøsfjeld</cp:lastModifiedBy>
  <cp:revision>16</cp:revision>
  <dcterms:modified xsi:type="dcterms:W3CDTF">2022-08-17T14:28:17Z</dcterms:modified>
</cp:coreProperties>
</file>