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4.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5.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7" r:id="rId2"/>
    <p:sldMasterId id="2147483698" r:id="rId3"/>
    <p:sldMasterId id="2147483719" r:id="rId4"/>
    <p:sldMasterId id="2147483740" r:id="rId5"/>
    <p:sldMasterId id="2147483761" r:id="rId6"/>
  </p:sldMasterIdLst>
  <p:notesMasterIdLst>
    <p:notesMasterId r:id="rId50"/>
  </p:notesMasterIdLst>
  <p:handoutMasterIdLst>
    <p:handoutMasterId r:id="rId51"/>
  </p:handoutMasterIdLst>
  <p:sldIdLst>
    <p:sldId id="293" r:id="rId7"/>
    <p:sldId id="294" r:id="rId8"/>
    <p:sldId id="295" r:id="rId9"/>
    <p:sldId id="296" r:id="rId10"/>
    <p:sldId id="297" r:id="rId11"/>
    <p:sldId id="291" r:id="rId12"/>
    <p:sldId id="292" r:id="rId13"/>
    <p:sldId id="298" r:id="rId14"/>
    <p:sldId id="299" r:id="rId15"/>
    <p:sldId id="300" r:id="rId16"/>
    <p:sldId id="301" r:id="rId17"/>
    <p:sldId id="302" r:id="rId18"/>
    <p:sldId id="303" r:id="rId19"/>
    <p:sldId id="304" r:id="rId20"/>
    <p:sldId id="305" r:id="rId21"/>
    <p:sldId id="306" r:id="rId22"/>
    <p:sldId id="307" r:id="rId23"/>
    <p:sldId id="308" r:id="rId24"/>
    <p:sldId id="309" r:id="rId25"/>
    <p:sldId id="310" r:id="rId26"/>
    <p:sldId id="311" r:id="rId27"/>
    <p:sldId id="312" r:id="rId28"/>
    <p:sldId id="313" r:id="rId29"/>
    <p:sldId id="314" r:id="rId30"/>
    <p:sldId id="316" r:id="rId31"/>
    <p:sldId id="315" r:id="rId32"/>
    <p:sldId id="317" r:id="rId33"/>
    <p:sldId id="318" r:id="rId34"/>
    <p:sldId id="319" r:id="rId35"/>
    <p:sldId id="320" r:id="rId36"/>
    <p:sldId id="321" r:id="rId37"/>
    <p:sldId id="322" r:id="rId38"/>
    <p:sldId id="323" r:id="rId39"/>
    <p:sldId id="324" r:id="rId40"/>
    <p:sldId id="325" r:id="rId41"/>
    <p:sldId id="326" r:id="rId42"/>
    <p:sldId id="327" r:id="rId43"/>
    <p:sldId id="328" r:id="rId44"/>
    <p:sldId id="329" r:id="rId45"/>
    <p:sldId id="330" r:id="rId46"/>
    <p:sldId id="331" r:id="rId47"/>
    <p:sldId id="332" r:id="rId48"/>
    <p:sldId id="333" r:id="rId49"/>
  </p:sldIdLst>
  <p:sldSz cx="14630400" cy="8229600"/>
  <p:notesSz cx="6858000" cy="9144000"/>
  <p:defaultText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92">
          <p15:clr>
            <a:srgbClr val="A4A3A4"/>
          </p15:clr>
        </p15:guide>
        <p15:guide id="2" pos="4608">
          <p15:clr>
            <a:srgbClr val="A4A3A4"/>
          </p15:clr>
        </p15:guide>
        <p15:guide id="3" orient="horz" pos="2476">
          <p15:clr>
            <a:srgbClr val="A4A3A4"/>
          </p15:clr>
        </p15:guide>
        <p15:guide id="4" orient="horz" pos="192">
          <p15:clr>
            <a:srgbClr val="A4A3A4"/>
          </p15:clr>
        </p15:guide>
        <p15:guide id="5" orient="horz" pos="2791">
          <p15:clr>
            <a:srgbClr val="A4A3A4"/>
          </p15:clr>
        </p15:guide>
        <p15:guide id="6" pos="901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2B68"/>
    <a:srgbClr val="0095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63" autoAdjust="0"/>
    <p:restoredTop sz="94660" autoAdjust="0"/>
  </p:normalViewPr>
  <p:slideViewPr>
    <p:cSldViewPr snapToGrid="0">
      <p:cViewPr varScale="1">
        <p:scale>
          <a:sx n="93" d="100"/>
          <a:sy n="93" d="100"/>
        </p:scale>
        <p:origin x="414" y="96"/>
      </p:cViewPr>
      <p:guideLst>
        <p:guide orient="horz" pos="2592"/>
        <p:guide pos="4608"/>
        <p:guide orient="horz" pos="2476"/>
        <p:guide orient="horz" pos="192"/>
        <p:guide orient="horz" pos="2791"/>
        <p:guide pos="9013"/>
      </p:guideLst>
    </p:cSldViewPr>
  </p:slideViewPr>
  <p:outlineViewPr>
    <p:cViewPr>
      <p:scale>
        <a:sx n="33" d="100"/>
        <a:sy n="33" d="100"/>
      </p:scale>
      <p:origin x="0" y="25380"/>
    </p:cViewPr>
  </p:outlineViewPr>
  <p:notesTextViewPr>
    <p:cViewPr>
      <p:scale>
        <a:sx n="1" d="1"/>
        <a:sy n="1" d="1"/>
      </p:scale>
      <p:origin x="0" y="0"/>
    </p:cViewPr>
  </p:notesTextViewPr>
  <p:sorterViewPr>
    <p:cViewPr>
      <p:scale>
        <a:sx n="100" d="100"/>
        <a:sy n="100" d="100"/>
      </p:scale>
      <p:origin x="0" y="8646"/>
    </p:cViewPr>
  </p:sorterViewPr>
  <p:notesViewPr>
    <p:cSldViewPr snapToGrid="0">
      <p:cViewPr varScale="1">
        <p:scale>
          <a:sx n="85" d="100"/>
          <a:sy n="85" d="100"/>
        </p:scale>
        <p:origin x="-315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handoutMaster" Target="handoutMasters/handoutMaster1.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b-NO"/>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5BE7A4-2C45-054D-8553-0DA0933C6928}" type="datetimeFigureOut">
              <a:rPr lang="en-US" smtClean="0"/>
              <a:pPr/>
              <a:t>3/12/2017</a:t>
            </a:fld>
            <a:endParaRPr lang="nb-NO"/>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b-NO"/>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6433712-C6D2-7542-98F8-9427C8A5CA10}" type="slidenum">
              <a:rPr lang="nb-NO" smtClean="0"/>
              <a:pPr/>
              <a:t>‹#›</a:t>
            </a:fld>
            <a:endParaRPr lang="nb-NO"/>
          </a:p>
        </p:txBody>
      </p:sp>
    </p:spTree>
    <p:extLst>
      <p:ext uri="{BB962C8B-B14F-4D97-AF65-F5344CB8AC3E}">
        <p14:creationId xmlns:p14="http://schemas.microsoft.com/office/powerpoint/2010/main" val="571769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B67F0D-7A11-4062-8F4D-A5BC3C7FC64D}" type="datetimeFigureOut">
              <a:rPr lang="nb-NO" smtClean="0"/>
              <a:pPr/>
              <a:t>12.03.2017</a:t>
            </a:fld>
            <a:endParaRPr lang="nb-NO"/>
          </a:p>
        </p:txBody>
      </p:sp>
      <p:sp>
        <p:nvSpPr>
          <p:cNvPr id="4" name="Plassholder for lysbil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E8078E-ABB0-4812-9A24-A43E15B51669}" type="slidenum">
              <a:rPr lang="nb-NO" smtClean="0"/>
              <a:pPr/>
              <a:t>‹#›</a:t>
            </a:fld>
            <a:endParaRPr lang="nb-NO"/>
          </a:p>
        </p:txBody>
      </p:sp>
    </p:spTree>
    <p:extLst>
      <p:ext uri="{BB962C8B-B14F-4D97-AF65-F5344CB8AC3E}">
        <p14:creationId xmlns:p14="http://schemas.microsoft.com/office/powerpoint/2010/main" val="91830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10"/>
          </p:nvPr>
        </p:nvSpPr>
        <p:spPr/>
        <p:txBody>
          <a:bodyPr/>
          <a:lstStyle/>
          <a:p>
            <a:fld id="{D3E8078E-ABB0-4812-9A24-A43E15B51669}" type="slidenum">
              <a:rPr lang="nb-NO" smtClean="0">
                <a:solidFill>
                  <a:prstClr val="black"/>
                </a:solidFill>
              </a:rPr>
              <a:pPr/>
              <a:t>27</a:t>
            </a:fld>
            <a:endParaRPr lang="nb-NO">
              <a:solidFill>
                <a:prstClr val="black"/>
              </a:solidFill>
            </a:endParaRPr>
          </a:p>
        </p:txBody>
      </p:sp>
    </p:spTree>
    <p:extLst>
      <p:ext uri="{BB962C8B-B14F-4D97-AF65-F5344CB8AC3E}">
        <p14:creationId xmlns:p14="http://schemas.microsoft.com/office/powerpoint/2010/main" val="3637456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emf"/><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6.emf"/></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6.emf"/></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6.emf"/></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6.emf"/></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emf"/><Relationship Id="rId1" Type="http://schemas.openxmlformats.org/officeDocument/2006/relationships/slideMaster" Target="../slideMasters/slideMaster6.xml"/><Relationship Id="rId4" Type="http://schemas.openxmlformats.org/officeDocument/2006/relationships/image" Target="../media/image6.emf"/></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lgn="ctr"/>
            <a:r>
              <a:rPr lang="nb-NO" dirty="0">
                <a:solidFill>
                  <a:srgbClr val="0095C8"/>
                </a:solidFill>
              </a:rPr>
              <a:t> </a:t>
            </a:r>
          </a:p>
        </p:txBody>
      </p:sp>
      <p:pic>
        <p:nvPicPr>
          <p:cNvPr id="6" name="Picture 5"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Tree>
    <p:extLst>
      <p:ext uri="{BB962C8B-B14F-4D97-AF65-F5344CB8AC3E}">
        <p14:creationId xmlns:p14="http://schemas.microsoft.com/office/powerpoint/2010/main" val="2142406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2_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lgn="ctr"/>
            <a:r>
              <a:rPr lang="nb-NO" dirty="0">
                <a:solidFill>
                  <a:srgbClr val="0095C8"/>
                </a:solidFill>
              </a:rPr>
              <a:t> </a:t>
            </a:r>
          </a:p>
        </p:txBody>
      </p:sp>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Tree>
    <p:extLst>
      <p:ext uri="{BB962C8B-B14F-4D97-AF65-F5344CB8AC3E}">
        <p14:creationId xmlns:p14="http://schemas.microsoft.com/office/powerpoint/2010/main" val="3568127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Tree>
    <p:extLst>
      <p:ext uri="{BB962C8B-B14F-4D97-AF65-F5344CB8AC3E}">
        <p14:creationId xmlns:p14="http://schemas.microsoft.com/office/powerpoint/2010/main" val="2212558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7" name="Rectangle 6"/>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2" name="Tittel 1"/>
          <p:cNvSpPr>
            <a:spLocks noGrp="1"/>
          </p:cNvSpPr>
          <p:nvPr>
            <p:ph type="title"/>
          </p:nvPr>
        </p:nvSpPr>
        <p:spPr/>
        <p:txBody>
          <a:bodyPr/>
          <a:lstStyle>
            <a:lvl1pPr>
              <a:defRPr>
                <a:solidFill>
                  <a:schemeClr val="bg1"/>
                </a:solidFill>
              </a:defRPr>
            </a:lvl1pPr>
          </a:lstStyle>
          <a:p>
            <a:r>
              <a:rPr lang="nb-NO" dirty="0"/>
              <a:t>Klikk for å redigere tittelstil</a:t>
            </a:r>
          </a:p>
        </p:txBody>
      </p:sp>
      <p:sp>
        <p:nvSpPr>
          <p:cNvPr id="3" name="Plassholder for innhold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5" name="Plassholder for bunntekst 4"/>
          <p:cNvSpPr>
            <a:spLocks noGrp="1"/>
          </p:cNvSpPr>
          <p:nvPr>
            <p:ph type="ftr" sz="quarter" idx="11"/>
          </p:nvPr>
        </p:nvSpPr>
        <p:spPr/>
        <p:txBody>
          <a:bodyPr/>
          <a:lstStyle/>
          <a:p>
            <a:endParaRPr lang="nb-NO" dirty="0"/>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486269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998220" y="2051686"/>
            <a:ext cx="12618720" cy="3423284"/>
          </a:xfrm>
        </p:spPr>
        <p:txBody>
          <a:bodyPr anchor="b"/>
          <a:lstStyle>
            <a:lvl1pPr>
              <a:defRPr sz="7200"/>
            </a:lvl1pPr>
          </a:lstStyle>
          <a:p>
            <a:r>
              <a:rPr lang="nb-NO"/>
              <a:t>Klikk for å redigere tittelstil</a:t>
            </a:r>
            <a:endParaRPr lang="nb-NO" dirty="0"/>
          </a:p>
        </p:txBody>
      </p:sp>
      <p:sp>
        <p:nvSpPr>
          <p:cNvPr id="3" name="Plassholder for tekst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Tree>
    <p:extLst>
      <p:ext uri="{BB962C8B-B14F-4D97-AF65-F5344CB8AC3E}">
        <p14:creationId xmlns:p14="http://schemas.microsoft.com/office/powerpoint/2010/main" val="258411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Kapittelside #3">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4"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lgn="ctr"/>
            <a:r>
              <a:rPr lang="nb-NO" dirty="0">
                <a:solidFill>
                  <a:srgbClr val="0095C8"/>
                </a:solidFill>
              </a:rPr>
              <a:t> </a:t>
            </a:r>
          </a:p>
        </p:txBody>
      </p:sp>
      <p:sp>
        <p:nvSpPr>
          <p:cNvPr id="15"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 name="Tittel 1"/>
          <p:cNvSpPr>
            <a:spLocks noGrp="1"/>
          </p:cNvSpPr>
          <p:nvPr>
            <p:ph type="ctrTitle"/>
          </p:nvPr>
        </p:nvSpPr>
        <p:spPr>
          <a:xfrm>
            <a:off x="2726453" y="870793"/>
            <a:ext cx="8086610" cy="1258848"/>
          </a:xfrm>
        </p:spPr>
        <p:txBody>
          <a:bodyPr anchor="t" anchorCtr="0">
            <a:normAutofit/>
          </a:bodyPr>
          <a:lstStyle>
            <a:lvl1pPr algn="l">
              <a:defRPr sz="35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2726453" y="2572744"/>
            <a:ext cx="8086610" cy="332399"/>
          </a:xfrm>
        </p:spPr>
        <p:txBody>
          <a:bodyPr anchor="t" anchorCtr="0">
            <a:normAutofit/>
          </a:bodyPr>
          <a:lstStyle>
            <a:lvl1pPr marL="0" indent="0" algn="l">
              <a:buNone/>
              <a:defRPr sz="2200" b="1">
                <a:solidFill>
                  <a:schemeClr val="bg1"/>
                </a:solidFill>
                <a:latin typeface="+mn-lt"/>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a:t>Klikk for å redigere undertittelstil i malen</a:t>
            </a:r>
            <a:endParaRPr lang="nb-NO"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spTree>
    <p:extLst>
      <p:ext uri="{BB962C8B-B14F-4D97-AF65-F5344CB8AC3E}">
        <p14:creationId xmlns:p14="http://schemas.microsoft.com/office/powerpoint/2010/main" val="49904485"/>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tel, tekst og bilde">
    <p:spTree>
      <p:nvGrpSpPr>
        <p:cNvPr id="1" name=""/>
        <p:cNvGrpSpPr/>
        <p:nvPr/>
      </p:nvGrpSpPr>
      <p:grpSpPr>
        <a:xfrm>
          <a:off x="0" y="0"/>
          <a:ext cx="0" cy="0"/>
          <a:chOff x="0" y="0"/>
          <a:chExt cx="0" cy="0"/>
        </a:xfrm>
      </p:grpSpPr>
      <p:sp>
        <p:nvSpPr>
          <p:cNvPr id="14" name="Rectangle 1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9"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4"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5"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7" name="Rectangle 16"/>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pPr/>
              <a:t>12.03.2017</a:t>
            </a:fld>
            <a:endParaRPr lang="nb-NO" dirty="0"/>
          </a:p>
        </p:txBody>
      </p:sp>
      <p:sp>
        <p:nvSpPr>
          <p:cNvPr id="2" name="Tittel 1"/>
          <p:cNvSpPr>
            <a:spLocks noGrp="1"/>
          </p:cNvSpPr>
          <p:nvPr>
            <p:ph type="title"/>
          </p:nvPr>
        </p:nvSpPr>
        <p:spPr>
          <a:xfrm>
            <a:off x="1080136" y="900113"/>
            <a:ext cx="5580698" cy="830997"/>
          </a:xfrm>
        </p:spPr>
        <p:txBody>
          <a:body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dato 4"/>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6" name="Plassholder for bunntekst 5"/>
          <p:cNvSpPr>
            <a:spLocks noGrp="1"/>
          </p:cNvSpPr>
          <p:nvPr>
            <p:ph type="ftr" sz="quarter" idx="11"/>
          </p:nvPr>
        </p:nvSpPr>
        <p:spPr/>
        <p:txBody>
          <a:bodyPr/>
          <a:lstStyle/>
          <a:p>
            <a:endParaRPr lang="nb-NO"/>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21"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333608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tel, tekst og bilde">
    <p:spTree>
      <p:nvGrpSpPr>
        <p:cNvPr id="1" name=""/>
        <p:cNvGrpSpPr/>
        <p:nvPr/>
      </p:nvGrpSpPr>
      <p:grpSpPr>
        <a:xfrm>
          <a:off x="0" y="0"/>
          <a:ext cx="0" cy="0"/>
          <a:chOff x="0" y="0"/>
          <a:chExt cx="0" cy="0"/>
        </a:xfrm>
      </p:grpSpPr>
      <p:sp>
        <p:nvSpPr>
          <p:cNvPr id="20" name="Rectangle 19"/>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pPr/>
              <a:t>12.03.2017</a:t>
            </a:fld>
            <a:endParaRPr lang="nb-NO" dirty="0"/>
          </a:p>
        </p:txBody>
      </p:sp>
      <p:sp>
        <p:nvSpPr>
          <p:cNvPr id="2" name="Tittel 1"/>
          <p:cNvSpPr>
            <a:spLocks noGrp="1"/>
          </p:cNvSpPr>
          <p:nvPr>
            <p:ph type="title"/>
          </p:nvPr>
        </p:nvSpPr>
        <p:spPr>
          <a:xfrm>
            <a:off x="1080136" y="900113"/>
            <a:ext cx="5580698" cy="830997"/>
          </a:xfrm>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6" name="Plassholder for bunntekst 5"/>
          <p:cNvSpPr>
            <a:spLocks noGrp="1"/>
          </p:cNvSpPr>
          <p:nvPr>
            <p:ph type="ftr" sz="quarter" idx="11"/>
          </p:nvPr>
        </p:nvSpPr>
        <p:spPr/>
        <p:txBody>
          <a:bodyPr/>
          <a:lstStyle/>
          <a:p>
            <a:endParaRPr lang="nb-NO"/>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10"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247924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3 bilder">
    <p:spTree>
      <p:nvGrpSpPr>
        <p:cNvPr id="1" name=""/>
        <p:cNvGrpSpPr/>
        <p:nvPr/>
      </p:nvGrpSpPr>
      <p:grpSpPr>
        <a:xfrm>
          <a:off x="0" y="0"/>
          <a:ext cx="0" cy="0"/>
          <a:chOff x="0" y="0"/>
          <a:chExt cx="0" cy="0"/>
        </a:xfrm>
      </p:grpSpPr>
      <p:sp>
        <p:nvSpPr>
          <p:cNvPr id="5" name="Plassholder for dato 4"/>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
        <p:nvSpPr>
          <p:cNvPr id="8" name="Plassholder for bilde 7"/>
          <p:cNvSpPr>
            <a:spLocks noGrp="1"/>
          </p:cNvSpPr>
          <p:nvPr>
            <p:ph type="pic" sz="quarter" idx="13"/>
          </p:nvPr>
        </p:nvSpPr>
        <p:spPr>
          <a:xfrm>
            <a:off x="0"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9" name="Plassholder for bilde 7"/>
          <p:cNvSpPr>
            <a:spLocks noGrp="1"/>
          </p:cNvSpPr>
          <p:nvPr>
            <p:ph type="pic" sz="quarter" idx="14"/>
          </p:nvPr>
        </p:nvSpPr>
        <p:spPr>
          <a:xfrm>
            <a:off x="4942504"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11" name="Plassholder for bilde 7"/>
          <p:cNvSpPr>
            <a:spLocks noGrp="1"/>
          </p:cNvSpPr>
          <p:nvPr>
            <p:ph type="pic" sz="quarter" idx="15"/>
          </p:nvPr>
        </p:nvSpPr>
        <p:spPr>
          <a:xfrm>
            <a:off x="9885007"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3" name="Tittel 2"/>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691951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innhold 3"/>
          <p:cNvSpPr>
            <a:spLocks noGrp="1"/>
          </p:cNvSpPr>
          <p:nvPr>
            <p:ph sz="half" idx="2"/>
          </p:nvPr>
        </p:nvSpPr>
        <p:spPr>
          <a:xfrm>
            <a:off x="7874243" y="2160270"/>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Tree>
    <p:extLst>
      <p:ext uri="{BB962C8B-B14F-4D97-AF65-F5344CB8AC3E}">
        <p14:creationId xmlns:p14="http://schemas.microsoft.com/office/powerpoint/2010/main" val="3213274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1_To innholdsdeler">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2" name="Tittel 1"/>
          <p:cNvSpPr>
            <a:spLocks noGrp="1"/>
          </p:cNvSpPr>
          <p:nvPr>
            <p:ph type="title"/>
          </p:nvPr>
        </p:nvSpPr>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3"/>
          <p:cNvSpPr>
            <a:spLocks noGrp="1"/>
          </p:cNvSpPr>
          <p:nvPr>
            <p:ph sz="half" idx="2"/>
          </p:nvPr>
        </p:nvSpPr>
        <p:spPr>
          <a:xfrm>
            <a:off x="7874243" y="2160270"/>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0467313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ammenligning">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8" name="Plassholder for bunntekst 7"/>
          <p:cNvSpPr>
            <a:spLocks noGrp="1"/>
          </p:cNvSpPr>
          <p:nvPr>
            <p:ph type="ftr" sz="quarter" idx="11"/>
          </p:nvPr>
        </p:nvSpPr>
        <p:spPr/>
        <p:txBody>
          <a:bodyPr/>
          <a:lstStyle/>
          <a:p>
            <a:endParaRPr lang="nb-NO"/>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
        <p:nvSpPr>
          <p:cNvPr id="10" name="Tittel 9"/>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30846632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ammenligning">
    <p:spTree>
      <p:nvGrpSpPr>
        <p:cNvPr id="1" name=""/>
        <p:cNvGrpSpPr/>
        <p:nvPr/>
      </p:nvGrpSpPr>
      <p:grpSpPr>
        <a:xfrm>
          <a:off x="0" y="0"/>
          <a:ext cx="0" cy="0"/>
          <a:chOff x="0" y="0"/>
          <a:chExt cx="0" cy="0"/>
        </a:xfrm>
      </p:grpSpPr>
      <p:sp>
        <p:nvSpPr>
          <p:cNvPr id="11" name="Rectangle 10"/>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dirty="0"/>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8" name="Plassholder for bunntekst 7"/>
          <p:cNvSpPr>
            <a:spLocks noGrp="1"/>
          </p:cNvSpPr>
          <p:nvPr>
            <p:ph type="ftr" sz="quarter" idx="11"/>
          </p:nvPr>
        </p:nvSpPr>
        <p:spPr/>
        <p:txBody>
          <a:bodyPr/>
          <a:lstStyle/>
          <a:p>
            <a:endParaRPr lang="nb-NO"/>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
        <p:nvSpPr>
          <p:cNvPr id="10" name="Tittel 9"/>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3"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4138653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4" name="Plassholder for bunntekst 3"/>
          <p:cNvSpPr>
            <a:spLocks noGrp="1"/>
          </p:cNvSpPr>
          <p:nvPr>
            <p:ph type="ftr" sz="quarter" idx="11"/>
          </p:nvPr>
        </p:nvSpPr>
        <p:spPr/>
        <p:txBody>
          <a:bodyPr/>
          <a:lstStyle/>
          <a:p>
            <a:endParaRPr lang="nb-NO"/>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Tree>
    <p:extLst>
      <p:ext uri="{BB962C8B-B14F-4D97-AF65-F5344CB8AC3E}">
        <p14:creationId xmlns:p14="http://schemas.microsoft.com/office/powerpoint/2010/main" val="3098047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6"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7"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lgn="ctr"/>
            <a:r>
              <a:rPr lang="nb-NO" dirty="0">
                <a:solidFill>
                  <a:srgbClr val="0095C8"/>
                </a:solidFill>
              </a:rPr>
              <a:t> </a:t>
            </a:r>
          </a:p>
        </p:txBody>
      </p:sp>
      <p:pic>
        <p:nvPicPr>
          <p:cNvPr id="18" name="Picture 17"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9"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0"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1"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 name="Plassholder for dato 1"/>
          <p:cNvSpPr>
            <a:spLocks noGrp="1"/>
          </p:cNvSpPr>
          <p:nvPr>
            <p:ph type="dt" sz="half" idx="10"/>
          </p:nvPr>
        </p:nvSpPr>
        <p:spPr/>
        <p:txBody>
          <a:bodyPr/>
          <a:lstStyle/>
          <a:p>
            <a:fld id="{983651F3-9B16-40C6-B209-3688FC9C95F6}" type="datetimeFigureOut">
              <a:rPr lang="nb-NO" smtClean="0"/>
              <a:pPr/>
              <a:t>12.03.2017</a:t>
            </a:fld>
            <a:endParaRPr lang="nb-NO"/>
          </a:p>
        </p:txBody>
      </p:sp>
      <p:sp>
        <p:nvSpPr>
          <p:cNvPr id="3" name="Plassholder for bunntekst 2"/>
          <p:cNvSpPr>
            <a:spLocks noGrp="1"/>
          </p:cNvSpPr>
          <p:nvPr>
            <p:ph type="ftr" sz="quarter" idx="11"/>
          </p:nvPr>
        </p:nvSpPr>
        <p:spPr/>
        <p:txBody>
          <a:bodyPr/>
          <a:lstStyle/>
          <a:p>
            <a:endParaRPr lang="nb-NO"/>
          </a:p>
        </p:txBody>
      </p:sp>
      <p:sp>
        <p:nvSpPr>
          <p:cNvPr id="4" name="Plassholder for lysbildenummer 3"/>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
        <p:nvSpPr>
          <p:cNvPr id="14" name="Tittel 1"/>
          <p:cNvSpPr>
            <a:spLocks noGrp="1"/>
          </p:cNvSpPr>
          <p:nvPr>
            <p:ph type="ctrTitle"/>
          </p:nvPr>
        </p:nvSpPr>
        <p:spPr>
          <a:xfrm>
            <a:off x="4494213" y="2673374"/>
            <a:ext cx="8086610" cy="1258848"/>
          </a:xfrm>
        </p:spPr>
        <p:txBody>
          <a:bodyPr anchor="b" anchorCtr="0">
            <a:normAutofit/>
          </a:bodyPr>
          <a:lstStyle>
            <a:lvl1pPr algn="l">
              <a:defRPr sz="4000">
                <a:solidFill>
                  <a:schemeClr val="bg1"/>
                </a:solidFill>
              </a:defRPr>
            </a:lvl1pPr>
          </a:lstStyle>
          <a:p>
            <a:r>
              <a:rPr lang="nb-NO"/>
              <a:t>Klikk for å redigere tittelstil</a:t>
            </a:r>
            <a:endParaRPr lang="nb-NO" dirty="0"/>
          </a:p>
        </p:txBody>
      </p:sp>
      <p:sp>
        <p:nvSpPr>
          <p:cNvPr id="15" name="Undertittel 2"/>
          <p:cNvSpPr>
            <a:spLocks noGrp="1"/>
          </p:cNvSpPr>
          <p:nvPr>
            <p:ph type="subTitle" idx="1"/>
          </p:nvPr>
        </p:nvSpPr>
        <p:spPr>
          <a:xfrm>
            <a:off x="4494213" y="4098314"/>
            <a:ext cx="8086610"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pic>
        <p:nvPicPr>
          <p:cNvPr id="23" name="Picture 22" descr="Adress.eps"/>
          <p:cNvPicPr>
            <a:picLocks noChangeAspect="1"/>
          </p:cNvPicPr>
          <p:nvPr userDrawn="1"/>
        </p:nvPicPr>
        <p:blipFill rotWithShape="1">
          <a:blip r:embed="rId3" cstate="print">
            <a:extLst>
              <a:ext uri="{28A0092B-C50C-407E-A947-70E740481C1C}">
                <a14:useLocalDpi xmlns:a14="http://schemas.microsoft.com/office/drawing/2010/main" val="0"/>
              </a:ext>
            </a:extLst>
          </a:blip>
          <a:srcRect t="-906" b="71233"/>
          <a:stretch/>
        </p:blipFill>
        <p:spPr>
          <a:xfrm>
            <a:off x="338261" y="6773556"/>
            <a:ext cx="1859779" cy="299574"/>
          </a:xfrm>
          <a:prstGeom prst="rect">
            <a:avLst/>
          </a:prstGeom>
        </p:spPr>
      </p:pic>
      <p:pic>
        <p:nvPicPr>
          <p:cNvPr id="6" name="Picture 5" descr="Adress.pdf"/>
          <p:cNvPicPr>
            <a:picLocks noChangeAspect="1"/>
          </p:cNvPicPr>
          <p:nvPr userDrawn="1"/>
        </p:nvPicPr>
        <p:blipFill rotWithShape="1">
          <a:blip r:embed="rId4" cstate="print">
            <a:extLst>
              <a:ext uri="{28A0092B-C50C-407E-A947-70E740481C1C}">
                <a14:useLocalDpi xmlns:a14="http://schemas.microsoft.com/office/drawing/2010/main" val="0"/>
              </a:ext>
            </a:extLst>
          </a:blip>
          <a:srcRect l="40619" t="46409" r="41696" b="41270"/>
          <a:stretch/>
        </p:blipFill>
        <p:spPr>
          <a:xfrm>
            <a:off x="132692" y="7022465"/>
            <a:ext cx="2442390" cy="957180"/>
          </a:xfrm>
          <a:prstGeom prst="rect">
            <a:avLst/>
          </a:prstGeom>
        </p:spPr>
      </p:pic>
    </p:spTree>
    <p:extLst>
      <p:ext uri="{BB962C8B-B14F-4D97-AF65-F5344CB8AC3E}">
        <p14:creationId xmlns:p14="http://schemas.microsoft.com/office/powerpoint/2010/main" val="19438400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2867661" y="5760720"/>
            <a:ext cx="8778240" cy="680086"/>
          </a:xfrm>
        </p:spPr>
        <p:txBody>
          <a:bodyPr anchor="b"/>
          <a:lstStyle>
            <a:lvl1pPr algn="l">
              <a:defRPr sz="2900" b="1"/>
            </a:lvl1pPr>
          </a:lstStyle>
          <a:p>
            <a:r>
              <a:rPr lang="nb-NO"/>
              <a:t>Klikk for å redigere tittelstil</a:t>
            </a:r>
            <a:endParaRPr lang="nb-NO" dirty="0"/>
          </a:p>
        </p:txBody>
      </p:sp>
      <p:sp>
        <p:nvSpPr>
          <p:cNvPr id="3" name="Picture Placeholder 2"/>
          <p:cNvSpPr>
            <a:spLocks noGrp="1"/>
          </p:cNvSpPr>
          <p:nvPr>
            <p:ph type="pic" idx="1" hasCustomPrompt="1"/>
          </p:nvPr>
        </p:nvSpPr>
        <p:spPr>
          <a:xfrm>
            <a:off x="2867661" y="735330"/>
            <a:ext cx="8778240" cy="4937760"/>
          </a:xfrm>
          <a:solidFill>
            <a:schemeClr val="bg2"/>
          </a:solidFill>
        </p:spPr>
        <p:txBody>
          <a:bodyPr tIns="1800000">
            <a:normAutofit/>
          </a:bodyPr>
          <a:lstStyle>
            <a:lvl1pPr marL="0" indent="0" algn="ctr">
              <a:buNone/>
              <a:defRPr sz="2000"/>
            </a:lvl1pPr>
            <a:lvl2pPr marL="653110" indent="0">
              <a:buNone/>
              <a:defRPr sz="4000"/>
            </a:lvl2pPr>
            <a:lvl3pPr marL="1306220" indent="0">
              <a:buNone/>
              <a:defRPr sz="3400"/>
            </a:lvl3pPr>
            <a:lvl4pPr marL="1959331" indent="0">
              <a:buNone/>
              <a:defRPr sz="2900"/>
            </a:lvl4pPr>
            <a:lvl5pPr marL="2612441" indent="0">
              <a:buNone/>
              <a:defRPr sz="2900"/>
            </a:lvl5pPr>
            <a:lvl6pPr marL="3265551" indent="0">
              <a:buNone/>
              <a:defRPr sz="2900"/>
            </a:lvl6pPr>
            <a:lvl7pPr marL="3918661" indent="0">
              <a:buNone/>
              <a:defRPr sz="2900"/>
            </a:lvl7pPr>
            <a:lvl8pPr marL="4571771" indent="0">
              <a:buNone/>
              <a:defRPr sz="2900"/>
            </a:lvl8pPr>
            <a:lvl9pPr marL="5224882" indent="0">
              <a:buNone/>
              <a:defRPr sz="2900"/>
            </a:lvl9pPr>
          </a:lstStyle>
          <a:p>
            <a:r>
              <a:rPr lang="nb-NO" dirty="0"/>
              <a:t>Bilde</a:t>
            </a:r>
          </a:p>
        </p:txBody>
      </p:sp>
      <p:sp>
        <p:nvSpPr>
          <p:cNvPr id="4" name="Text Placeholder 3"/>
          <p:cNvSpPr>
            <a:spLocks noGrp="1"/>
          </p:cNvSpPr>
          <p:nvPr>
            <p:ph type="body" sz="half" idx="2"/>
          </p:nvPr>
        </p:nvSpPr>
        <p:spPr>
          <a:xfrm>
            <a:off x="2867661" y="6440806"/>
            <a:ext cx="8778240" cy="965834"/>
          </a:xfrm>
        </p:spPr>
        <p:txBody>
          <a:bodyPr/>
          <a:lstStyle>
            <a:lvl1pPr marL="0" indent="0">
              <a:buNone/>
              <a:defRPr sz="2000"/>
            </a:lvl1pPr>
            <a:lvl2pPr marL="653110" indent="0">
              <a:buNone/>
              <a:defRPr sz="1700"/>
            </a:lvl2pPr>
            <a:lvl3pPr marL="1306220" indent="0">
              <a:buNone/>
              <a:defRPr sz="1400"/>
            </a:lvl3pPr>
            <a:lvl4pPr marL="1959331" indent="0">
              <a:buNone/>
              <a:defRPr sz="1300"/>
            </a:lvl4pPr>
            <a:lvl5pPr marL="2612441" indent="0">
              <a:buNone/>
              <a:defRPr sz="1300"/>
            </a:lvl5pPr>
            <a:lvl6pPr marL="3265551" indent="0">
              <a:buNone/>
              <a:defRPr sz="1300"/>
            </a:lvl6pPr>
            <a:lvl7pPr marL="3918661" indent="0">
              <a:buNone/>
              <a:defRPr sz="1300"/>
            </a:lvl7pPr>
            <a:lvl8pPr marL="4571771" indent="0">
              <a:buNone/>
              <a:defRPr sz="1300"/>
            </a:lvl8pPr>
            <a:lvl9pPr marL="5224882" indent="0">
              <a:buNone/>
              <a:defRPr sz="13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7DA8BEC7-7727-41CF-8B4F-EFCE6B922226}" type="datetimeFigureOut">
              <a:rPr lang="nb-NO" smtClean="0"/>
              <a:pPr/>
              <a:t>12.03.2017</a:t>
            </a:fld>
            <a:endParaRPr lang="nb-NO"/>
          </a:p>
        </p:txBody>
      </p:sp>
      <p:sp>
        <p:nvSpPr>
          <p:cNvPr id="6" name="Footer Placeholder 5"/>
          <p:cNvSpPr>
            <a:spLocks noGrp="1"/>
          </p:cNvSpPr>
          <p:nvPr>
            <p:ph type="ftr" sz="quarter" idx="11"/>
          </p:nvPr>
        </p:nvSpPr>
        <p:spPr/>
        <p:txBody>
          <a:bodyPr/>
          <a:lstStyle/>
          <a:p>
            <a:endParaRPr lang="nb-NO"/>
          </a:p>
        </p:txBody>
      </p:sp>
      <p:sp>
        <p:nvSpPr>
          <p:cNvPr id="7" name="Slide Number Placeholder 6"/>
          <p:cNvSpPr>
            <a:spLocks noGrp="1"/>
          </p:cNvSpPr>
          <p:nvPr>
            <p:ph type="sldNum" sz="quarter" idx="12"/>
          </p:nvPr>
        </p:nvSpPr>
        <p:spPr>
          <a:xfrm>
            <a:off x="12275720" y="7932979"/>
            <a:ext cx="370573" cy="221599"/>
          </a:xfrm>
          <a:prstGeom prst="rect">
            <a:avLst/>
          </a:prstGeom>
        </p:spPr>
        <p:txBody>
          <a:bodyPr/>
          <a:lstStyle/>
          <a:p>
            <a:fld id="{62F8C147-E5C9-4E5A-BFDA-02BE385E1D0E}" type="slidenum">
              <a:rPr lang="nb-NO" smtClean="0"/>
              <a:pPr/>
              <a:t>‹#›</a:t>
            </a:fld>
            <a:endParaRPr lang="nb-NO"/>
          </a:p>
        </p:txBody>
      </p:sp>
    </p:spTree>
    <p:extLst>
      <p:ext uri="{BB962C8B-B14F-4D97-AF65-F5344CB8AC3E}">
        <p14:creationId xmlns:p14="http://schemas.microsoft.com/office/powerpoint/2010/main" val="1287451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pPr/>
              <a:t>12.03.2017</a:t>
            </a:fld>
            <a:endParaRPr lang="nb-NO" dirty="0"/>
          </a:p>
        </p:txBody>
      </p:sp>
      <p:sp>
        <p:nvSpPr>
          <p:cNvPr id="4" name="Plassholder for bunntekst 3"/>
          <p:cNvSpPr>
            <a:spLocks noGrp="1"/>
          </p:cNvSpPr>
          <p:nvPr>
            <p:ph type="ftr" sz="quarter" idx="11"/>
          </p:nvPr>
        </p:nvSpPr>
        <p:spPr/>
        <p:txBody>
          <a:bodyPr/>
          <a:lstStyle/>
          <a:p>
            <a:endParaRPr lang="nb-NO" dirty="0"/>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
        <p:nvSpPr>
          <p:cNvPr id="6" name="Vertical Text Placeholder 2"/>
          <p:cNvSpPr>
            <a:spLocks noGrp="1"/>
          </p:cNvSpPr>
          <p:nvPr>
            <p:ph type="body" orient="vert" idx="1"/>
          </p:nvPr>
        </p:nvSpPr>
        <p:spPr>
          <a:xfrm>
            <a:off x="1080136" y="2160270"/>
            <a:ext cx="13012027" cy="5148643"/>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4084915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ddrett tittel og tekst">
    <p:spTree>
      <p:nvGrpSpPr>
        <p:cNvPr id="1" name=""/>
        <p:cNvGrpSpPr/>
        <p:nvPr/>
      </p:nvGrpSpPr>
      <p:grpSpPr>
        <a:xfrm>
          <a:off x="0" y="0"/>
          <a:ext cx="0" cy="0"/>
          <a:chOff x="0" y="0"/>
          <a:chExt cx="0" cy="0"/>
        </a:xfrm>
      </p:grpSpPr>
      <p:sp>
        <p:nvSpPr>
          <p:cNvPr id="3" name="Plassholder for dato 2"/>
          <p:cNvSpPr>
            <a:spLocks noGrp="1"/>
          </p:cNvSpPr>
          <p:nvPr>
            <p:ph type="dt" sz="half" idx="10"/>
          </p:nvPr>
        </p:nvSpPr>
        <p:spPr/>
        <p:txBody>
          <a:bodyPr/>
          <a:lstStyle/>
          <a:p>
            <a:fld id="{983651F3-9B16-40C6-B209-3688FC9C95F6}" type="datetimeFigureOut">
              <a:rPr lang="nb-NO" smtClean="0"/>
              <a:pPr/>
              <a:t>12.03.2017</a:t>
            </a:fld>
            <a:endParaRPr lang="nb-NO" dirty="0"/>
          </a:p>
        </p:txBody>
      </p:sp>
      <p:sp>
        <p:nvSpPr>
          <p:cNvPr id="4" name="Plassholder for bunntekst 3"/>
          <p:cNvSpPr>
            <a:spLocks noGrp="1"/>
          </p:cNvSpPr>
          <p:nvPr>
            <p:ph type="ftr" sz="quarter" idx="11"/>
          </p:nvPr>
        </p:nvSpPr>
        <p:spPr/>
        <p:txBody>
          <a:bodyPr/>
          <a:lstStyle/>
          <a:p>
            <a:endParaRPr lang="nb-NO" dirty="0"/>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
        <p:nvSpPr>
          <p:cNvPr id="8" name="Vertical Title 1"/>
          <p:cNvSpPr>
            <a:spLocks noGrp="1"/>
          </p:cNvSpPr>
          <p:nvPr>
            <p:ph type="title" orient="vert"/>
          </p:nvPr>
        </p:nvSpPr>
        <p:spPr>
          <a:xfrm>
            <a:off x="10607040" y="329566"/>
            <a:ext cx="2082800" cy="7021830"/>
          </a:xfrm>
        </p:spPr>
        <p:txBody>
          <a:bodyPr vert="eaVert"/>
          <a:lstStyle/>
          <a:p>
            <a:r>
              <a:rPr lang="nb-NO"/>
              <a:t>Klikk for å redigere tittelstil</a:t>
            </a:r>
            <a:endParaRPr lang="nb-NO" dirty="0"/>
          </a:p>
        </p:txBody>
      </p:sp>
      <p:sp>
        <p:nvSpPr>
          <p:cNvPr id="9" name="Vertical Text Placeholder 2"/>
          <p:cNvSpPr>
            <a:spLocks noGrp="1"/>
          </p:cNvSpPr>
          <p:nvPr>
            <p:ph type="body" orient="vert" idx="1"/>
          </p:nvPr>
        </p:nvSpPr>
        <p:spPr>
          <a:xfrm>
            <a:off x="731520" y="329566"/>
            <a:ext cx="9631680" cy="7021830"/>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758302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pPr/>
              <a:t>12.03.2017</a:t>
            </a:fld>
            <a:endParaRPr lang="nb-NO" dirty="0"/>
          </a:p>
        </p:txBody>
      </p:sp>
      <p:sp>
        <p:nvSpPr>
          <p:cNvPr id="4" name="Plassholder for bunntekst 3"/>
          <p:cNvSpPr>
            <a:spLocks noGrp="1"/>
          </p:cNvSpPr>
          <p:nvPr>
            <p:ph type="ftr" sz="quarter" idx="11"/>
          </p:nvPr>
        </p:nvSpPr>
        <p:spPr/>
        <p:txBody>
          <a:bodyPr/>
          <a:lstStyle/>
          <a:p>
            <a:endParaRPr lang="nb-NO" dirty="0"/>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pPr/>
              <a:t>‹#›</a:t>
            </a:fld>
            <a:endParaRPr lang="nb-NO"/>
          </a:p>
        </p:txBody>
      </p:sp>
    </p:spTree>
    <p:extLst>
      <p:ext uri="{BB962C8B-B14F-4D97-AF65-F5344CB8AC3E}">
        <p14:creationId xmlns:p14="http://schemas.microsoft.com/office/powerpoint/2010/main" val="5363946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6" name="Picture 5"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244372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2_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40721157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860435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7" name="Rectangle 6"/>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dirty="0"/>
              <a:t>Klikk for å redigere tittelstil</a:t>
            </a:r>
          </a:p>
        </p:txBody>
      </p:sp>
      <p:sp>
        <p:nvSpPr>
          <p:cNvPr id="3" name="Plassholder for innhold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dirty="0">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dirty="0">
              <a:solidFill>
                <a:prstClr val="black"/>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6551178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998220" y="2051686"/>
            <a:ext cx="12618720" cy="3423284"/>
          </a:xfrm>
        </p:spPr>
        <p:txBody>
          <a:bodyPr anchor="b"/>
          <a:lstStyle>
            <a:lvl1pPr>
              <a:defRPr sz="7200"/>
            </a:lvl1pPr>
          </a:lstStyle>
          <a:p>
            <a:r>
              <a:rPr lang="nb-NO"/>
              <a:t>Klikk for å redigere tittelstil</a:t>
            </a:r>
            <a:endParaRPr lang="nb-NO" dirty="0"/>
          </a:p>
        </p:txBody>
      </p:sp>
      <p:sp>
        <p:nvSpPr>
          <p:cNvPr id="3" name="Plassholder for tekst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3193568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Kapittelside #3">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4"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5"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Tittel 1"/>
          <p:cNvSpPr>
            <a:spLocks noGrp="1"/>
          </p:cNvSpPr>
          <p:nvPr>
            <p:ph type="ctrTitle"/>
          </p:nvPr>
        </p:nvSpPr>
        <p:spPr>
          <a:xfrm>
            <a:off x="2726453" y="870793"/>
            <a:ext cx="8086610" cy="1258848"/>
          </a:xfrm>
        </p:spPr>
        <p:txBody>
          <a:bodyPr anchor="t" anchorCtr="0">
            <a:normAutofit/>
          </a:bodyPr>
          <a:lstStyle>
            <a:lvl1pPr algn="l">
              <a:defRPr sz="35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2726453" y="2572744"/>
            <a:ext cx="8086610" cy="332399"/>
          </a:xfrm>
        </p:spPr>
        <p:txBody>
          <a:bodyPr anchor="t" anchorCtr="0">
            <a:normAutofit/>
          </a:bodyPr>
          <a:lstStyle>
            <a:lvl1pPr marL="0" indent="0" algn="l">
              <a:buNone/>
              <a:defRPr sz="2200" b="1">
                <a:solidFill>
                  <a:schemeClr val="bg1"/>
                </a:solidFill>
                <a:latin typeface="+mn-lt"/>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a:t>Klikk for å redigere undertittelstil i malen</a:t>
            </a:r>
            <a:endParaRPr lang="nb-NO"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spTree>
    <p:extLst>
      <p:ext uri="{BB962C8B-B14F-4D97-AF65-F5344CB8AC3E}">
        <p14:creationId xmlns:p14="http://schemas.microsoft.com/office/powerpoint/2010/main" val="1369643350"/>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tel, tekst og bilde">
    <p:spTree>
      <p:nvGrpSpPr>
        <p:cNvPr id="1" name=""/>
        <p:cNvGrpSpPr/>
        <p:nvPr/>
      </p:nvGrpSpPr>
      <p:grpSpPr>
        <a:xfrm>
          <a:off x="0" y="0"/>
          <a:ext cx="0" cy="0"/>
          <a:chOff x="0" y="0"/>
          <a:chExt cx="0" cy="0"/>
        </a:xfrm>
      </p:grpSpPr>
      <p:sp>
        <p:nvSpPr>
          <p:cNvPr id="14" name="Rectangle 1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9"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4"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5"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21"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480204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1_Tittel, tekst og bilde">
    <p:spTree>
      <p:nvGrpSpPr>
        <p:cNvPr id="1" name=""/>
        <p:cNvGrpSpPr/>
        <p:nvPr/>
      </p:nvGrpSpPr>
      <p:grpSpPr>
        <a:xfrm>
          <a:off x="0" y="0"/>
          <a:ext cx="0" cy="0"/>
          <a:chOff x="0" y="0"/>
          <a:chExt cx="0" cy="0"/>
        </a:xfrm>
      </p:grpSpPr>
      <p:sp>
        <p:nvSpPr>
          <p:cNvPr id="20" name="Rectangle 19"/>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10"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9404504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tel og 3 bilder">
    <p:spTree>
      <p:nvGrpSpPr>
        <p:cNvPr id="1" name=""/>
        <p:cNvGrpSpPr/>
        <p:nvPr/>
      </p:nvGrpSpPr>
      <p:grpSpPr>
        <a:xfrm>
          <a:off x="0" y="0"/>
          <a:ext cx="0" cy="0"/>
          <a:chOff x="0" y="0"/>
          <a:chExt cx="0" cy="0"/>
        </a:xfrm>
      </p:grpSpPr>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Plassholder for bilde 7"/>
          <p:cNvSpPr>
            <a:spLocks noGrp="1"/>
          </p:cNvSpPr>
          <p:nvPr>
            <p:ph type="pic" sz="quarter" idx="13"/>
          </p:nvPr>
        </p:nvSpPr>
        <p:spPr>
          <a:xfrm>
            <a:off x="0"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9" name="Plassholder for bilde 7"/>
          <p:cNvSpPr>
            <a:spLocks noGrp="1"/>
          </p:cNvSpPr>
          <p:nvPr>
            <p:ph type="pic" sz="quarter" idx="14"/>
          </p:nvPr>
        </p:nvSpPr>
        <p:spPr>
          <a:xfrm>
            <a:off x="4942504"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11" name="Plassholder for bilde 7"/>
          <p:cNvSpPr>
            <a:spLocks noGrp="1"/>
          </p:cNvSpPr>
          <p:nvPr>
            <p:ph type="pic" sz="quarter" idx="15"/>
          </p:nvPr>
        </p:nvSpPr>
        <p:spPr>
          <a:xfrm>
            <a:off x="9885007"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3" name="Tittel 2"/>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15346362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innhold 3"/>
          <p:cNvSpPr>
            <a:spLocks noGrp="1"/>
          </p:cNvSpPr>
          <p:nvPr>
            <p:ph sz="half" idx="2"/>
          </p:nvPr>
        </p:nvSpPr>
        <p:spPr>
          <a:xfrm>
            <a:off x="7874243" y="2160270"/>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0772891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1_To innholdsdeler">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3"/>
          <p:cNvSpPr>
            <a:spLocks noGrp="1"/>
          </p:cNvSpPr>
          <p:nvPr>
            <p:ph sz="half" idx="2"/>
          </p:nvPr>
        </p:nvSpPr>
        <p:spPr>
          <a:xfrm>
            <a:off x="7874243" y="2160270"/>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2621031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ammenligning">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33442293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Sammenligning">
    <p:spTree>
      <p:nvGrpSpPr>
        <p:cNvPr id="1" name=""/>
        <p:cNvGrpSpPr/>
        <p:nvPr/>
      </p:nvGrpSpPr>
      <p:grpSpPr>
        <a:xfrm>
          <a:off x="0" y="0"/>
          <a:ext cx="0" cy="0"/>
          <a:chOff x="0" y="0"/>
          <a:chExt cx="0" cy="0"/>
        </a:xfrm>
      </p:grpSpPr>
      <p:sp>
        <p:nvSpPr>
          <p:cNvPr id="11" name="Rectangle 10"/>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dirty="0"/>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3"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4898264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4" name="Plassholder for bunntekst 3"/>
          <p:cNvSpPr>
            <a:spLocks noGrp="1"/>
          </p:cNvSpPr>
          <p:nvPr>
            <p:ph type="ftr" sz="quarter" idx="11"/>
          </p:nvPr>
        </p:nvSpPr>
        <p:spPr/>
        <p:txBody>
          <a:bodyPr/>
          <a:lstStyle/>
          <a:p>
            <a:endParaRPr lang="nb-NO">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3447906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7"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18" name="Picture 17"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9"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0"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Plassholder for dato 1"/>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3" name="Plassholder for bunntekst 2"/>
          <p:cNvSpPr>
            <a:spLocks noGrp="1"/>
          </p:cNvSpPr>
          <p:nvPr>
            <p:ph type="ftr" sz="quarter" idx="11"/>
          </p:nvPr>
        </p:nvSpPr>
        <p:spPr/>
        <p:txBody>
          <a:bodyPr/>
          <a:lstStyle/>
          <a:p>
            <a:endParaRPr lang="nb-NO">
              <a:solidFill>
                <a:prstClr val="white"/>
              </a:solidFill>
            </a:endParaRPr>
          </a:p>
        </p:txBody>
      </p:sp>
      <p:sp>
        <p:nvSpPr>
          <p:cNvPr id="4" name="Plassholder for lysbildenummer 3"/>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4" name="Tittel 1"/>
          <p:cNvSpPr>
            <a:spLocks noGrp="1"/>
          </p:cNvSpPr>
          <p:nvPr>
            <p:ph type="ctrTitle"/>
          </p:nvPr>
        </p:nvSpPr>
        <p:spPr>
          <a:xfrm>
            <a:off x="4494213" y="2673374"/>
            <a:ext cx="8086610" cy="1258848"/>
          </a:xfrm>
        </p:spPr>
        <p:txBody>
          <a:bodyPr anchor="b" anchorCtr="0">
            <a:normAutofit/>
          </a:bodyPr>
          <a:lstStyle>
            <a:lvl1pPr algn="l">
              <a:defRPr sz="4000">
                <a:solidFill>
                  <a:schemeClr val="bg1"/>
                </a:solidFill>
              </a:defRPr>
            </a:lvl1pPr>
          </a:lstStyle>
          <a:p>
            <a:r>
              <a:rPr lang="nb-NO"/>
              <a:t>Klikk for å redigere tittelstil</a:t>
            </a:r>
            <a:endParaRPr lang="nb-NO" dirty="0"/>
          </a:p>
        </p:txBody>
      </p:sp>
      <p:sp>
        <p:nvSpPr>
          <p:cNvPr id="15" name="Undertittel 2"/>
          <p:cNvSpPr>
            <a:spLocks noGrp="1"/>
          </p:cNvSpPr>
          <p:nvPr>
            <p:ph type="subTitle" idx="1"/>
          </p:nvPr>
        </p:nvSpPr>
        <p:spPr>
          <a:xfrm>
            <a:off x="4494213" y="4098314"/>
            <a:ext cx="8086610"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pic>
        <p:nvPicPr>
          <p:cNvPr id="23" name="Picture 22" descr="Adress.eps"/>
          <p:cNvPicPr>
            <a:picLocks noChangeAspect="1"/>
          </p:cNvPicPr>
          <p:nvPr userDrawn="1"/>
        </p:nvPicPr>
        <p:blipFill rotWithShape="1">
          <a:blip r:embed="rId3" cstate="print">
            <a:extLst>
              <a:ext uri="{28A0092B-C50C-407E-A947-70E740481C1C}">
                <a14:useLocalDpi xmlns:a14="http://schemas.microsoft.com/office/drawing/2010/main" val="0"/>
              </a:ext>
            </a:extLst>
          </a:blip>
          <a:srcRect t="-906" b="71233"/>
          <a:stretch/>
        </p:blipFill>
        <p:spPr>
          <a:xfrm>
            <a:off x="338261" y="6773556"/>
            <a:ext cx="1859779" cy="299574"/>
          </a:xfrm>
          <a:prstGeom prst="rect">
            <a:avLst/>
          </a:prstGeom>
        </p:spPr>
      </p:pic>
      <p:pic>
        <p:nvPicPr>
          <p:cNvPr id="6" name="Picture 5" descr="Adress.pdf"/>
          <p:cNvPicPr>
            <a:picLocks noChangeAspect="1"/>
          </p:cNvPicPr>
          <p:nvPr userDrawn="1"/>
        </p:nvPicPr>
        <p:blipFill rotWithShape="1">
          <a:blip r:embed="rId4" cstate="print">
            <a:extLst>
              <a:ext uri="{28A0092B-C50C-407E-A947-70E740481C1C}">
                <a14:useLocalDpi xmlns:a14="http://schemas.microsoft.com/office/drawing/2010/main" val="0"/>
              </a:ext>
            </a:extLst>
          </a:blip>
          <a:srcRect l="40619" t="46409" r="41696" b="41270"/>
          <a:stretch/>
        </p:blipFill>
        <p:spPr>
          <a:xfrm>
            <a:off x="132692" y="7022465"/>
            <a:ext cx="2442390" cy="957180"/>
          </a:xfrm>
          <a:prstGeom prst="rect">
            <a:avLst/>
          </a:prstGeom>
        </p:spPr>
      </p:pic>
    </p:spTree>
    <p:extLst>
      <p:ext uri="{BB962C8B-B14F-4D97-AF65-F5344CB8AC3E}">
        <p14:creationId xmlns:p14="http://schemas.microsoft.com/office/powerpoint/2010/main" val="37328814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2867661" y="5760720"/>
            <a:ext cx="8778240" cy="680086"/>
          </a:xfrm>
        </p:spPr>
        <p:txBody>
          <a:bodyPr anchor="b"/>
          <a:lstStyle>
            <a:lvl1pPr algn="l">
              <a:defRPr sz="2900" b="1"/>
            </a:lvl1pPr>
          </a:lstStyle>
          <a:p>
            <a:r>
              <a:rPr lang="nb-NO"/>
              <a:t>Klikk for å redigere tittelstil</a:t>
            </a:r>
            <a:endParaRPr lang="nb-NO" dirty="0"/>
          </a:p>
        </p:txBody>
      </p:sp>
      <p:sp>
        <p:nvSpPr>
          <p:cNvPr id="3" name="Picture Placeholder 2"/>
          <p:cNvSpPr>
            <a:spLocks noGrp="1"/>
          </p:cNvSpPr>
          <p:nvPr>
            <p:ph type="pic" idx="1" hasCustomPrompt="1"/>
          </p:nvPr>
        </p:nvSpPr>
        <p:spPr>
          <a:xfrm>
            <a:off x="2867661" y="735330"/>
            <a:ext cx="8778240" cy="4937760"/>
          </a:xfrm>
          <a:solidFill>
            <a:schemeClr val="bg2"/>
          </a:solidFill>
        </p:spPr>
        <p:txBody>
          <a:bodyPr tIns="1800000">
            <a:normAutofit/>
          </a:bodyPr>
          <a:lstStyle>
            <a:lvl1pPr marL="0" indent="0" algn="ctr">
              <a:buNone/>
              <a:defRPr sz="2000"/>
            </a:lvl1pPr>
            <a:lvl2pPr marL="653110" indent="0">
              <a:buNone/>
              <a:defRPr sz="4000"/>
            </a:lvl2pPr>
            <a:lvl3pPr marL="1306220" indent="0">
              <a:buNone/>
              <a:defRPr sz="3400"/>
            </a:lvl3pPr>
            <a:lvl4pPr marL="1959331" indent="0">
              <a:buNone/>
              <a:defRPr sz="2900"/>
            </a:lvl4pPr>
            <a:lvl5pPr marL="2612441" indent="0">
              <a:buNone/>
              <a:defRPr sz="2900"/>
            </a:lvl5pPr>
            <a:lvl6pPr marL="3265551" indent="0">
              <a:buNone/>
              <a:defRPr sz="2900"/>
            </a:lvl6pPr>
            <a:lvl7pPr marL="3918661" indent="0">
              <a:buNone/>
              <a:defRPr sz="2900"/>
            </a:lvl7pPr>
            <a:lvl8pPr marL="4571771" indent="0">
              <a:buNone/>
              <a:defRPr sz="2900"/>
            </a:lvl8pPr>
            <a:lvl9pPr marL="5224882" indent="0">
              <a:buNone/>
              <a:defRPr sz="2900"/>
            </a:lvl9pPr>
          </a:lstStyle>
          <a:p>
            <a:r>
              <a:rPr lang="nb-NO" dirty="0"/>
              <a:t>Bilde</a:t>
            </a:r>
          </a:p>
        </p:txBody>
      </p:sp>
      <p:sp>
        <p:nvSpPr>
          <p:cNvPr id="4" name="Text Placeholder 3"/>
          <p:cNvSpPr>
            <a:spLocks noGrp="1"/>
          </p:cNvSpPr>
          <p:nvPr>
            <p:ph type="body" sz="half" idx="2"/>
          </p:nvPr>
        </p:nvSpPr>
        <p:spPr>
          <a:xfrm>
            <a:off x="2867661" y="6440806"/>
            <a:ext cx="8778240" cy="965834"/>
          </a:xfrm>
        </p:spPr>
        <p:txBody>
          <a:bodyPr/>
          <a:lstStyle>
            <a:lvl1pPr marL="0" indent="0">
              <a:buNone/>
              <a:defRPr sz="2000"/>
            </a:lvl1pPr>
            <a:lvl2pPr marL="653110" indent="0">
              <a:buNone/>
              <a:defRPr sz="1700"/>
            </a:lvl2pPr>
            <a:lvl3pPr marL="1306220" indent="0">
              <a:buNone/>
              <a:defRPr sz="1400"/>
            </a:lvl3pPr>
            <a:lvl4pPr marL="1959331" indent="0">
              <a:buNone/>
              <a:defRPr sz="1300"/>
            </a:lvl4pPr>
            <a:lvl5pPr marL="2612441" indent="0">
              <a:buNone/>
              <a:defRPr sz="1300"/>
            </a:lvl5pPr>
            <a:lvl6pPr marL="3265551" indent="0">
              <a:buNone/>
              <a:defRPr sz="1300"/>
            </a:lvl6pPr>
            <a:lvl7pPr marL="3918661" indent="0">
              <a:buNone/>
              <a:defRPr sz="1300"/>
            </a:lvl7pPr>
            <a:lvl8pPr marL="4571771" indent="0">
              <a:buNone/>
              <a:defRPr sz="1300"/>
            </a:lvl8pPr>
            <a:lvl9pPr marL="5224882" indent="0">
              <a:buNone/>
              <a:defRPr sz="13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7DA8BEC7-7727-41CF-8B4F-EFCE6B922226}" type="datetimeFigureOut">
              <a:rPr lang="nb-NO" smtClean="0">
                <a:solidFill>
                  <a:srgbClr val="00205B"/>
                </a:solidFill>
              </a:rPr>
              <a:pPr/>
              <a:t>12.03.2017</a:t>
            </a:fld>
            <a:endParaRPr lang="nb-NO">
              <a:solidFill>
                <a:srgbClr val="00205B"/>
              </a:solidFill>
            </a:endParaRPr>
          </a:p>
        </p:txBody>
      </p:sp>
      <p:sp>
        <p:nvSpPr>
          <p:cNvPr id="6" name="Footer Placeholder 5"/>
          <p:cNvSpPr>
            <a:spLocks noGrp="1"/>
          </p:cNvSpPr>
          <p:nvPr>
            <p:ph type="ftr" sz="quarter" idx="11"/>
          </p:nvPr>
        </p:nvSpPr>
        <p:spPr/>
        <p:txBody>
          <a:bodyPr/>
          <a:lstStyle/>
          <a:p>
            <a:endParaRPr lang="nb-NO">
              <a:solidFill>
                <a:prstClr val="white"/>
              </a:solidFill>
            </a:endParaRPr>
          </a:p>
        </p:txBody>
      </p:sp>
      <p:sp>
        <p:nvSpPr>
          <p:cNvPr id="7" name="Slide Number Placeholder 6"/>
          <p:cNvSpPr>
            <a:spLocks noGrp="1"/>
          </p:cNvSpPr>
          <p:nvPr>
            <p:ph type="sldNum" sz="quarter" idx="12"/>
          </p:nvPr>
        </p:nvSpPr>
        <p:spPr>
          <a:xfrm>
            <a:off x="12275720" y="7932979"/>
            <a:ext cx="370573" cy="221599"/>
          </a:xfrm>
          <a:prstGeom prst="rect">
            <a:avLst/>
          </a:prstGeom>
        </p:spPr>
        <p:txBody>
          <a:bodyPr/>
          <a:lstStyle/>
          <a:p>
            <a:fld id="{62F8C147-E5C9-4E5A-BFDA-02BE385E1D0E}"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41046581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6" name="Vertical Text Placeholder 2"/>
          <p:cNvSpPr>
            <a:spLocks noGrp="1"/>
          </p:cNvSpPr>
          <p:nvPr>
            <p:ph type="body" orient="vert" idx="1"/>
          </p:nvPr>
        </p:nvSpPr>
        <p:spPr>
          <a:xfrm>
            <a:off x="1080136" y="2160270"/>
            <a:ext cx="13012027" cy="5148643"/>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38092240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ddrett tittel og tekst">
    <p:spTree>
      <p:nvGrpSpPr>
        <p:cNvPr id="1" name=""/>
        <p:cNvGrpSpPr/>
        <p:nvPr/>
      </p:nvGrpSpPr>
      <p:grpSpPr>
        <a:xfrm>
          <a:off x="0" y="0"/>
          <a:ext cx="0" cy="0"/>
          <a:chOff x="0" y="0"/>
          <a:chExt cx="0" cy="0"/>
        </a:xfrm>
      </p:grpSpPr>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Vertical Title 1"/>
          <p:cNvSpPr>
            <a:spLocks noGrp="1"/>
          </p:cNvSpPr>
          <p:nvPr>
            <p:ph type="title" orient="vert"/>
          </p:nvPr>
        </p:nvSpPr>
        <p:spPr>
          <a:xfrm>
            <a:off x="10607040" y="329566"/>
            <a:ext cx="2082800" cy="7021830"/>
          </a:xfrm>
        </p:spPr>
        <p:txBody>
          <a:bodyPr vert="eaVert"/>
          <a:lstStyle/>
          <a:p>
            <a:r>
              <a:rPr lang="nb-NO"/>
              <a:t>Klikk for å redigere tittelstil</a:t>
            </a:r>
            <a:endParaRPr lang="nb-NO" dirty="0"/>
          </a:p>
        </p:txBody>
      </p:sp>
      <p:sp>
        <p:nvSpPr>
          <p:cNvPr id="9" name="Vertical Text Placeholder 2"/>
          <p:cNvSpPr>
            <a:spLocks noGrp="1"/>
          </p:cNvSpPr>
          <p:nvPr>
            <p:ph type="body" orient="vert" idx="1"/>
          </p:nvPr>
        </p:nvSpPr>
        <p:spPr>
          <a:xfrm>
            <a:off x="731520" y="329566"/>
            <a:ext cx="9631680" cy="7021830"/>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36914837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3365785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6" name="Picture 5"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3115234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2_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29607807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34919025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7" name="Rectangle 6"/>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dirty="0"/>
              <a:t>Klikk for å redigere tittelstil</a:t>
            </a:r>
          </a:p>
        </p:txBody>
      </p:sp>
      <p:sp>
        <p:nvSpPr>
          <p:cNvPr id="3" name="Plassholder for innhold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dirty="0">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dirty="0">
              <a:solidFill>
                <a:prstClr val="black"/>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1847450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998220" y="2051686"/>
            <a:ext cx="12618720" cy="3423284"/>
          </a:xfrm>
        </p:spPr>
        <p:txBody>
          <a:bodyPr anchor="b"/>
          <a:lstStyle>
            <a:lvl1pPr>
              <a:defRPr sz="7200"/>
            </a:lvl1pPr>
          </a:lstStyle>
          <a:p>
            <a:r>
              <a:rPr lang="nb-NO"/>
              <a:t>Klikk for å redigere tittelstil</a:t>
            </a:r>
            <a:endParaRPr lang="nb-NO" dirty="0"/>
          </a:p>
        </p:txBody>
      </p:sp>
      <p:sp>
        <p:nvSpPr>
          <p:cNvPr id="3" name="Plassholder for tekst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30126412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Kapittelside #3">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4"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5"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Tittel 1"/>
          <p:cNvSpPr>
            <a:spLocks noGrp="1"/>
          </p:cNvSpPr>
          <p:nvPr>
            <p:ph type="ctrTitle"/>
          </p:nvPr>
        </p:nvSpPr>
        <p:spPr>
          <a:xfrm>
            <a:off x="2726453" y="870793"/>
            <a:ext cx="8086610" cy="1258848"/>
          </a:xfrm>
        </p:spPr>
        <p:txBody>
          <a:bodyPr anchor="t" anchorCtr="0">
            <a:normAutofit/>
          </a:bodyPr>
          <a:lstStyle>
            <a:lvl1pPr algn="l">
              <a:defRPr sz="35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2726453" y="2572744"/>
            <a:ext cx="8086610" cy="332399"/>
          </a:xfrm>
        </p:spPr>
        <p:txBody>
          <a:bodyPr anchor="t" anchorCtr="0">
            <a:normAutofit/>
          </a:bodyPr>
          <a:lstStyle>
            <a:lvl1pPr marL="0" indent="0" algn="l">
              <a:buNone/>
              <a:defRPr sz="2200" b="1">
                <a:solidFill>
                  <a:schemeClr val="bg1"/>
                </a:solidFill>
                <a:latin typeface="+mn-lt"/>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a:t>Klikk for å redigere undertittelstil i malen</a:t>
            </a:r>
            <a:endParaRPr lang="nb-NO"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spTree>
    <p:extLst>
      <p:ext uri="{BB962C8B-B14F-4D97-AF65-F5344CB8AC3E}">
        <p14:creationId xmlns:p14="http://schemas.microsoft.com/office/powerpoint/2010/main" val="61555716"/>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Tittel, tekst og bilde">
    <p:spTree>
      <p:nvGrpSpPr>
        <p:cNvPr id="1" name=""/>
        <p:cNvGrpSpPr/>
        <p:nvPr/>
      </p:nvGrpSpPr>
      <p:grpSpPr>
        <a:xfrm>
          <a:off x="0" y="0"/>
          <a:ext cx="0" cy="0"/>
          <a:chOff x="0" y="0"/>
          <a:chExt cx="0" cy="0"/>
        </a:xfrm>
      </p:grpSpPr>
      <p:sp>
        <p:nvSpPr>
          <p:cNvPr id="14" name="Rectangle 1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9"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4"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5"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21"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49952345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Tittel, tekst og bilde">
    <p:spTree>
      <p:nvGrpSpPr>
        <p:cNvPr id="1" name=""/>
        <p:cNvGrpSpPr/>
        <p:nvPr/>
      </p:nvGrpSpPr>
      <p:grpSpPr>
        <a:xfrm>
          <a:off x="0" y="0"/>
          <a:ext cx="0" cy="0"/>
          <a:chOff x="0" y="0"/>
          <a:chExt cx="0" cy="0"/>
        </a:xfrm>
      </p:grpSpPr>
      <p:sp>
        <p:nvSpPr>
          <p:cNvPr id="20" name="Rectangle 19"/>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10"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1162629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tel og 3 bilder">
    <p:spTree>
      <p:nvGrpSpPr>
        <p:cNvPr id="1" name=""/>
        <p:cNvGrpSpPr/>
        <p:nvPr/>
      </p:nvGrpSpPr>
      <p:grpSpPr>
        <a:xfrm>
          <a:off x="0" y="0"/>
          <a:ext cx="0" cy="0"/>
          <a:chOff x="0" y="0"/>
          <a:chExt cx="0" cy="0"/>
        </a:xfrm>
      </p:grpSpPr>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Plassholder for bilde 7"/>
          <p:cNvSpPr>
            <a:spLocks noGrp="1"/>
          </p:cNvSpPr>
          <p:nvPr>
            <p:ph type="pic" sz="quarter" idx="13"/>
          </p:nvPr>
        </p:nvSpPr>
        <p:spPr>
          <a:xfrm>
            <a:off x="0"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9" name="Plassholder for bilde 7"/>
          <p:cNvSpPr>
            <a:spLocks noGrp="1"/>
          </p:cNvSpPr>
          <p:nvPr>
            <p:ph type="pic" sz="quarter" idx="14"/>
          </p:nvPr>
        </p:nvSpPr>
        <p:spPr>
          <a:xfrm>
            <a:off x="4942504"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11" name="Plassholder for bilde 7"/>
          <p:cNvSpPr>
            <a:spLocks noGrp="1"/>
          </p:cNvSpPr>
          <p:nvPr>
            <p:ph type="pic" sz="quarter" idx="15"/>
          </p:nvPr>
        </p:nvSpPr>
        <p:spPr>
          <a:xfrm>
            <a:off x="9885007"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3" name="Tittel 2"/>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12526716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innhold 3"/>
          <p:cNvSpPr>
            <a:spLocks noGrp="1"/>
          </p:cNvSpPr>
          <p:nvPr>
            <p:ph sz="half" idx="2"/>
          </p:nvPr>
        </p:nvSpPr>
        <p:spPr>
          <a:xfrm>
            <a:off x="7874243" y="2160270"/>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4266010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1_To innholdsdeler">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3"/>
          <p:cNvSpPr>
            <a:spLocks noGrp="1"/>
          </p:cNvSpPr>
          <p:nvPr>
            <p:ph sz="half" idx="2"/>
          </p:nvPr>
        </p:nvSpPr>
        <p:spPr>
          <a:xfrm>
            <a:off x="7874243" y="2160270"/>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55081027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ammenligning">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243903051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Sammenligning">
    <p:spTree>
      <p:nvGrpSpPr>
        <p:cNvPr id="1" name=""/>
        <p:cNvGrpSpPr/>
        <p:nvPr/>
      </p:nvGrpSpPr>
      <p:grpSpPr>
        <a:xfrm>
          <a:off x="0" y="0"/>
          <a:ext cx="0" cy="0"/>
          <a:chOff x="0" y="0"/>
          <a:chExt cx="0" cy="0"/>
        </a:xfrm>
      </p:grpSpPr>
      <p:sp>
        <p:nvSpPr>
          <p:cNvPr id="11" name="Rectangle 10"/>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dirty="0"/>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3"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0328855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4" name="Plassholder for bunntekst 3"/>
          <p:cNvSpPr>
            <a:spLocks noGrp="1"/>
          </p:cNvSpPr>
          <p:nvPr>
            <p:ph type="ftr" sz="quarter" idx="11"/>
          </p:nvPr>
        </p:nvSpPr>
        <p:spPr/>
        <p:txBody>
          <a:bodyPr/>
          <a:lstStyle/>
          <a:p>
            <a:endParaRPr lang="nb-NO">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39310152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7"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18" name="Picture 17"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9"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0"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Plassholder for dato 1"/>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3" name="Plassholder for bunntekst 2"/>
          <p:cNvSpPr>
            <a:spLocks noGrp="1"/>
          </p:cNvSpPr>
          <p:nvPr>
            <p:ph type="ftr" sz="quarter" idx="11"/>
          </p:nvPr>
        </p:nvSpPr>
        <p:spPr/>
        <p:txBody>
          <a:bodyPr/>
          <a:lstStyle/>
          <a:p>
            <a:endParaRPr lang="nb-NO">
              <a:solidFill>
                <a:prstClr val="white"/>
              </a:solidFill>
            </a:endParaRPr>
          </a:p>
        </p:txBody>
      </p:sp>
      <p:sp>
        <p:nvSpPr>
          <p:cNvPr id="4" name="Plassholder for lysbildenummer 3"/>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4" name="Tittel 1"/>
          <p:cNvSpPr>
            <a:spLocks noGrp="1"/>
          </p:cNvSpPr>
          <p:nvPr>
            <p:ph type="ctrTitle"/>
          </p:nvPr>
        </p:nvSpPr>
        <p:spPr>
          <a:xfrm>
            <a:off x="4494213" y="2673374"/>
            <a:ext cx="8086610" cy="1258848"/>
          </a:xfrm>
        </p:spPr>
        <p:txBody>
          <a:bodyPr anchor="b" anchorCtr="0">
            <a:normAutofit/>
          </a:bodyPr>
          <a:lstStyle>
            <a:lvl1pPr algn="l">
              <a:defRPr sz="4000">
                <a:solidFill>
                  <a:schemeClr val="bg1"/>
                </a:solidFill>
              </a:defRPr>
            </a:lvl1pPr>
          </a:lstStyle>
          <a:p>
            <a:r>
              <a:rPr lang="nb-NO"/>
              <a:t>Klikk for å redigere tittelstil</a:t>
            </a:r>
            <a:endParaRPr lang="nb-NO" dirty="0"/>
          </a:p>
        </p:txBody>
      </p:sp>
      <p:sp>
        <p:nvSpPr>
          <p:cNvPr id="15" name="Undertittel 2"/>
          <p:cNvSpPr>
            <a:spLocks noGrp="1"/>
          </p:cNvSpPr>
          <p:nvPr>
            <p:ph type="subTitle" idx="1"/>
          </p:nvPr>
        </p:nvSpPr>
        <p:spPr>
          <a:xfrm>
            <a:off x="4494213" y="4098314"/>
            <a:ext cx="8086610"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pic>
        <p:nvPicPr>
          <p:cNvPr id="23" name="Picture 22" descr="Adress.eps"/>
          <p:cNvPicPr>
            <a:picLocks noChangeAspect="1"/>
          </p:cNvPicPr>
          <p:nvPr userDrawn="1"/>
        </p:nvPicPr>
        <p:blipFill rotWithShape="1">
          <a:blip r:embed="rId3" cstate="print">
            <a:extLst>
              <a:ext uri="{28A0092B-C50C-407E-A947-70E740481C1C}">
                <a14:useLocalDpi xmlns:a14="http://schemas.microsoft.com/office/drawing/2010/main" val="0"/>
              </a:ext>
            </a:extLst>
          </a:blip>
          <a:srcRect t="-906" b="71233"/>
          <a:stretch/>
        </p:blipFill>
        <p:spPr>
          <a:xfrm>
            <a:off x="338261" y="6773556"/>
            <a:ext cx="1859779" cy="299574"/>
          </a:xfrm>
          <a:prstGeom prst="rect">
            <a:avLst/>
          </a:prstGeom>
        </p:spPr>
      </p:pic>
      <p:pic>
        <p:nvPicPr>
          <p:cNvPr id="6" name="Picture 5" descr="Adress.pdf"/>
          <p:cNvPicPr>
            <a:picLocks noChangeAspect="1"/>
          </p:cNvPicPr>
          <p:nvPr userDrawn="1"/>
        </p:nvPicPr>
        <p:blipFill rotWithShape="1">
          <a:blip r:embed="rId4" cstate="print">
            <a:extLst>
              <a:ext uri="{28A0092B-C50C-407E-A947-70E740481C1C}">
                <a14:useLocalDpi xmlns:a14="http://schemas.microsoft.com/office/drawing/2010/main" val="0"/>
              </a:ext>
            </a:extLst>
          </a:blip>
          <a:srcRect l="40619" t="46409" r="41696" b="41270"/>
          <a:stretch/>
        </p:blipFill>
        <p:spPr>
          <a:xfrm>
            <a:off x="132692" y="7022465"/>
            <a:ext cx="2442390" cy="957180"/>
          </a:xfrm>
          <a:prstGeom prst="rect">
            <a:avLst/>
          </a:prstGeom>
        </p:spPr>
      </p:pic>
    </p:spTree>
    <p:extLst>
      <p:ext uri="{BB962C8B-B14F-4D97-AF65-F5344CB8AC3E}">
        <p14:creationId xmlns:p14="http://schemas.microsoft.com/office/powerpoint/2010/main" val="20619637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2867661" y="5760720"/>
            <a:ext cx="8778240" cy="680086"/>
          </a:xfrm>
        </p:spPr>
        <p:txBody>
          <a:bodyPr anchor="b"/>
          <a:lstStyle>
            <a:lvl1pPr algn="l">
              <a:defRPr sz="2900" b="1"/>
            </a:lvl1pPr>
          </a:lstStyle>
          <a:p>
            <a:r>
              <a:rPr lang="nb-NO"/>
              <a:t>Klikk for å redigere tittelstil</a:t>
            </a:r>
            <a:endParaRPr lang="nb-NO" dirty="0"/>
          </a:p>
        </p:txBody>
      </p:sp>
      <p:sp>
        <p:nvSpPr>
          <p:cNvPr id="3" name="Picture Placeholder 2"/>
          <p:cNvSpPr>
            <a:spLocks noGrp="1"/>
          </p:cNvSpPr>
          <p:nvPr>
            <p:ph type="pic" idx="1" hasCustomPrompt="1"/>
          </p:nvPr>
        </p:nvSpPr>
        <p:spPr>
          <a:xfrm>
            <a:off x="2867661" y="735330"/>
            <a:ext cx="8778240" cy="4937760"/>
          </a:xfrm>
          <a:solidFill>
            <a:schemeClr val="bg2"/>
          </a:solidFill>
        </p:spPr>
        <p:txBody>
          <a:bodyPr tIns="1800000">
            <a:normAutofit/>
          </a:bodyPr>
          <a:lstStyle>
            <a:lvl1pPr marL="0" indent="0" algn="ctr">
              <a:buNone/>
              <a:defRPr sz="2000"/>
            </a:lvl1pPr>
            <a:lvl2pPr marL="653110" indent="0">
              <a:buNone/>
              <a:defRPr sz="4000"/>
            </a:lvl2pPr>
            <a:lvl3pPr marL="1306220" indent="0">
              <a:buNone/>
              <a:defRPr sz="3400"/>
            </a:lvl3pPr>
            <a:lvl4pPr marL="1959331" indent="0">
              <a:buNone/>
              <a:defRPr sz="2900"/>
            </a:lvl4pPr>
            <a:lvl5pPr marL="2612441" indent="0">
              <a:buNone/>
              <a:defRPr sz="2900"/>
            </a:lvl5pPr>
            <a:lvl6pPr marL="3265551" indent="0">
              <a:buNone/>
              <a:defRPr sz="2900"/>
            </a:lvl6pPr>
            <a:lvl7pPr marL="3918661" indent="0">
              <a:buNone/>
              <a:defRPr sz="2900"/>
            </a:lvl7pPr>
            <a:lvl8pPr marL="4571771" indent="0">
              <a:buNone/>
              <a:defRPr sz="2900"/>
            </a:lvl8pPr>
            <a:lvl9pPr marL="5224882" indent="0">
              <a:buNone/>
              <a:defRPr sz="2900"/>
            </a:lvl9pPr>
          </a:lstStyle>
          <a:p>
            <a:r>
              <a:rPr lang="nb-NO" dirty="0"/>
              <a:t>Bilde</a:t>
            </a:r>
          </a:p>
        </p:txBody>
      </p:sp>
      <p:sp>
        <p:nvSpPr>
          <p:cNvPr id="4" name="Text Placeholder 3"/>
          <p:cNvSpPr>
            <a:spLocks noGrp="1"/>
          </p:cNvSpPr>
          <p:nvPr>
            <p:ph type="body" sz="half" idx="2"/>
          </p:nvPr>
        </p:nvSpPr>
        <p:spPr>
          <a:xfrm>
            <a:off x="2867661" y="6440806"/>
            <a:ext cx="8778240" cy="965834"/>
          </a:xfrm>
        </p:spPr>
        <p:txBody>
          <a:bodyPr/>
          <a:lstStyle>
            <a:lvl1pPr marL="0" indent="0">
              <a:buNone/>
              <a:defRPr sz="2000"/>
            </a:lvl1pPr>
            <a:lvl2pPr marL="653110" indent="0">
              <a:buNone/>
              <a:defRPr sz="1700"/>
            </a:lvl2pPr>
            <a:lvl3pPr marL="1306220" indent="0">
              <a:buNone/>
              <a:defRPr sz="1400"/>
            </a:lvl3pPr>
            <a:lvl4pPr marL="1959331" indent="0">
              <a:buNone/>
              <a:defRPr sz="1300"/>
            </a:lvl4pPr>
            <a:lvl5pPr marL="2612441" indent="0">
              <a:buNone/>
              <a:defRPr sz="1300"/>
            </a:lvl5pPr>
            <a:lvl6pPr marL="3265551" indent="0">
              <a:buNone/>
              <a:defRPr sz="1300"/>
            </a:lvl6pPr>
            <a:lvl7pPr marL="3918661" indent="0">
              <a:buNone/>
              <a:defRPr sz="1300"/>
            </a:lvl7pPr>
            <a:lvl8pPr marL="4571771" indent="0">
              <a:buNone/>
              <a:defRPr sz="1300"/>
            </a:lvl8pPr>
            <a:lvl9pPr marL="5224882" indent="0">
              <a:buNone/>
              <a:defRPr sz="13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7DA8BEC7-7727-41CF-8B4F-EFCE6B922226}" type="datetimeFigureOut">
              <a:rPr lang="nb-NO" smtClean="0">
                <a:solidFill>
                  <a:srgbClr val="00205B"/>
                </a:solidFill>
              </a:rPr>
              <a:pPr/>
              <a:t>12.03.2017</a:t>
            </a:fld>
            <a:endParaRPr lang="nb-NO">
              <a:solidFill>
                <a:srgbClr val="00205B"/>
              </a:solidFill>
            </a:endParaRPr>
          </a:p>
        </p:txBody>
      </p:sp>
      <p:sp>
        <p:nvSpPr>
          <p:cNvPr id="6" name="Footer Placeholder 5"/>
          <p:cNvSpPr>
            <a:spLocks noGrp="1"/>
          </p:cNvSpPr>
          <p:nvPr>
            <p:ph type="ftr" sz="quarter" idx="11"/>
          </p:nvPr>
        </p:nvSpPr>
        <p:spPr/>
        <p:txBody>
          <a:bodyPr/>
          <a:lstStyle/>
          <a:p>
            <a:endParaRPr lang="nb-NO">
              <a:solidFill>
                <a:prstClr val="white"/>
              </a:solidFill>
            </a:endParaRPr>
          </a:p>
        </p:txBody>
      </p:sp>
      <p:sp>
        <p:nvSpPr>
          <p:cNvPr id="7" name="Slide Number Placeholder 6"/>
          <p:cNvSpPr>
            <a:spLocks noGrp="1"/>
          </p:cNvSpPr>
          <p:nvPr>
            <p:ph type="sldNum" sz="quarter" idx="12"/>
          </p:nvPr>
        </p:nvSpPr>
        <p:spPr>
          <a:xfrm>
            <a:off x="12275720" y="7932979"/>
            <a:ext cx="370573" cy="221599"/>
          </a:xfrm>
          <a:prstGeom prst="rect">
            <a:avLst/>
          </a:prstGeom>
        </p:spPr>
        <p:txBody>
          <a:bodyPr/>
          <a:lstStyle/>
          <a:p>
            <a:fld id="{62F8C147-E5C9-4E5A-BFDA-02BE385E1D0E}"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7119567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6" name="Vertical Text Placeholder 2"/>
          <p:cNvSpPr>
            <a:spLocks noGrp="1"/>
          </p:cNvSpPr>
          <p:nvPr>
            <p:ph type="body" orient="vert" idx="1"/>
          </p:nvPr>
        </p:nvSpPr>
        <p:spPr>
          <a:xfrm>
            <a:off x="1080136" y="2160270"/>
            <a:ext cx="13012027" cy="5148643"/>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197342911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ddrett tittel og tekst">
    <p:spTree>
      <p:nvGrpSpPr>
        <p:cNvPr id="1" name=""/>
        <p:cNvGrpSpPr/>
        <p:nvPr/>
      </p:nvGrpSpPr>
      <p:grpSpPr>
        <a:xfrm>
          <a:off x="0" y="0"/>
          <a:ext cx="0" cy="0"/>
          <a:chOff x="0" y="0"/>
          <a:chExt cx="0" cy="0"/>
        </a:xfrm>
      </p:grpSpPr>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Vertical Title 1"/>
          <p:cNvSpPr>
            <a:spLocks noGrp="1"/>
          </p:cNvSpPr>
          <p:nvPr>
            <p:ph type="title" orient="vert"/>
          </p:nvPr>
        </p:nvSpPr>
        <p:spPr>
          <a:xfrm>
            <a:off x="10607040" y="329566"/>
            <a:ext cx="2082800" cy="7021830"/>
          </a:xfrm>
        </p:spPr>
        <p:txBody>
          <a:bodyPr vert="eaVert"/>
          <a:lstStyle/>
          <a:p>
            <a:r>
              <a:rPr lang="nb-NO"/>
              <a:t>Klikk for å redigere tittelstil</a:t>
            </a:r>
            <a:endParaRPr lang="nb-NO" dirty="0"/>
          </a:p>
        </p:txBody>
      </p:sp>
      <p:sp>
        <p:nvSpPr>
          <p:cNvPr id="9" name="Vertical Text Placeholder 2"/>
          <p:cNvSpPr>
            <a:spLocks noGrp="1"/>
          </p:cNvSpPr>
          <p:nvPr>
            <p:ph type="body" orient="vert" idx="1"/>
          </p:nvPr>
        </p:nvSpPr>
        <p:spPr>
          <a:xfrm>
            <a:off x="731520" y="329566"/>
            <a:ext cx="9631680" cy="7021830"/>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427793546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084808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6" name="Picture 5"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24112742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itle" preserve="1">
  <p:cSld name="2_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7766596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10295557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7" name="Rectangle 6"/>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dirty="0"/>
              <a:t>Klikk for å redigere tittelstil</a:t>
            </a:r>
          </a:p>
        </p:txBody>
      </p:sp>
      <p:sp>
        <p:nvSpPr>
          <p:cNvPr id="3" name="Plassholder for innhold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dirty="0">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dirty="0">
              <a:solidFill>
                <a:prstClr val="black"/>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2896436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998220" y="2051686"/>
            <a:ext cx="12618720" cy="3423284"/>
          </a:xfrm>
        </p:spPr>
        <p:txBody>
          <a:bodyPr anchor="b"/>
          <a:lstStyle>
            <a:lvl1pPr>
              <a:defRPr sz="7200"/>
            </a:lvl1pPr>
          </a:lstStyle>
          <a:p>
            <a:r>
              <a:rPr lang="nb-NO"/>
              <a:t>Klikk for å redigere tittelstil</a:t>
            </a:r>
            <a:endParaRPr lang="nb-NO" dirty="0"/>
          </a:p>
        </p:txBody>
      </p:sp>
      <p:sp>
        <p:nvSpPr>
          <p:cNvPr id="3" name="Plassholder for tekst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416119822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Kapittelside #3">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4"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5"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Tittel 1"/>
          <p:cNvSpPr>
            <a:spLocks noGrp="1"/>
          </p:cNvSpPr>
          <p:nvPr>
            <p:ph type="ctrTitle"/>
          </p:nvPr>
        </p:nvSpPr>
        <p:spPr>
          <a:xfrm>
            <a:off x="2726453" y="870793"/>
            <a:ext cx="8086610" cy="1258848"/>
          </a:xfrm>
        </p:spPr>
        <p:txBody>
          <a:bodyPr anchor="t" anchorCtr="0">
            <a:normAutofit/>
          </a:bodyPr>
          <a:lstStyle>
            <a:lvl1pPr algn="l">
              <a:defRPr sz="35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2726453" y="2572744"/>
            <a:ext cx="8086610" cy="332399"/>
          </a:xfrm>
        </p:spPr>
        <p:txBody>
          <a:bodyPr anchor="t" anchorCtr="0">
            <a:normAutofit/>
          </a:bodyPr>
          <a:lstStyle>
            <a:lvl1pPr marL="0" indent="0" algn="l">
              <a:buNone/>
              <a:defRPr sz="2200" b="1">
                <a:solidFill>
                  <a:schemeClr val="bg1"/>
                </a:solidFill>
                <a:latin typeface="+mn-lt"/>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a:t>Klikk for å redigere undertittelstil i malen</a:t>
            </a:r>
            <a:endParaRPr lang="nb-NO"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spTree>
    <p:extLst>
      <p:ext uri="{BB962C8B-B14F-4D97-AF65-F5344CB8AC3E}">
        <p14:creationId xmlns:p14="http://schemas.microsoft.com/office/powerpoint/2010/main" val="3754909214"/>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Tittel, tekst og bilde">
    <p:spTree>
      <p:nvGrpSpPr>
        <p:cNvPr id="1" name=""/>
        <p:cNvGrpSpPr/>
        <p:nvPr/>
      </p:nvGrpSpPr>
      <p:grpSpPr>
        <a:xfrm>
          <a:off x="0" y="0"/>
          <a:ext cx="0" cy="0"/>
          <a:chOff x="0" y="0"/>
          <a:chExt cx="0" cy="0"/>
        </a:xfrm>
      </p:grpSpPr>
      <p:sp>
        <p:nvSpPr>
          <p:cNvPr id="14" name="Rectangle 1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9"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4"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5"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21"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3111619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1_Tittel, tekst og bilde">
    <p:spTree>
      <p:nvGrpSpPr>
        <p:cNvPr id="1" name=""/>
        <p:cNvGrpSpPr/>
        <p:nvPr/>
      </p:nvGrpSpPr>
      <p:grpSpPr>
        <a:xfrm>
          <a:off x="0" y="0"/>
          <a:ext cx="0" cy="0"/>
          <a:chOff x="0" y="0"/>
          <a:chExt cx="0" cy="0"/>
        </a:xfrm>
      </p:grpSpPr>
      <p:sp>
        <p:nvSpPr>
          <p:cNvPr id="20" name="Rectangle 19"/>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10"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401428701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tel og 3 bilder">
    <p:spTree>
      <p:nvGrpSpPr>
        <p:cNvPr id="1" name=""/>
        <p:cNvGrpSpPr/>
        <p:nvPr/>
      </p:nvGrpSpPr>
      <p:grpSpPr>
        <a:xfrm>
          <a:off x="0" y="0"/>
          <a:ext cx="0" cy="0"/>
          <a:chOff x="0" y="0"/>
          <a:chExt cx="0" cy="0"/>
        </a:xfrm>
      </p:grpSpPr>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Plassholder for bilde 7"/>
          <p:cNvSpPr>
            <a:spLocks noGrp="1"/>
          </p:cNvSpPr>
          <p:nvPr>
            <p:ph type="pic" sz="quarter" idx="13"/>
          </p:nvPr>
        </p:nvSpPr>
        <p:spPr>
          <a:xfrm>
            <a:off x="0"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9" name="Plassholder for bilde 7"/>
          <p:cNvSpPr>
            <a:spLocks noGrp="1"/>
          </p:cNvSpPr>
          <p:nvPr>
            <p:ph type="pic" sz="quarter" idx="14"/>
          </p:nvPr>
        </p:nvSpPr>
        <p:spPr>
          <a:xfrm>
            <a:off x="4942504"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11" name="Plassholder for bilde 7"/>
          <p:cNvSpPr>
            <a:spLocks noGrp="1"/>
          </p:cNvSpPr>
          <p:nvPr>
            <p:ph type="pic" sz="quarter" idx="15"/>
          </p:nvPr>
        </p:nvSpPr>
        <p:spPr>
          <a:xfrm>
            <a:off x="9885007"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3" name="Tittel 2"/>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211715226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innhold 3"/>
          <p:cNvSpPr>
            <a:spLocks noGrp="1"/>
          </p:cNvSpPr>
          <p:nvPr>
            <p:ph sz="half" idx="2"/>
          </p:nvPr>
        </p:nvSpPr>
        <p:spPr>
          <a:xfrm>
            <a:off x="7874243" y="2160270"/>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29458810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1_To innholdsdeler">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3"/>
          <p:cNvSpPr>
            <a:spLocks noGrp="1"/>
          </p:cNvSpPr>
          <p:nvPr>
            <p:ph sz="half" idx="2"/>
          </p:nvPr>
        </p:nvSpPr>
        <p:spPr>
          <a:xfrm>
            <a:off x="7874243" y="2160270"/>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24939685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ammenligning">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43080375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Sammenligning">
    <p:spTree>
      <p:nvGrpSpPr>
        <p:cNvPr id="1" name=""/>
        <p:cNvGrpSpPr/>
        <p:nvPr/>
      </p:nvGrpSpPr>
      <p:grpSpPr>
        <a:xfrm>
          <a:off x="0" y="0"/>
          <a:ext cx="0" cy="0"/>
          <a:chOff x="0" y="0"/>
          <a:chExt cx="0" cy="0"/>
        </a:xfrm>
      </p:grpSpPr>
      <p:sp>
        <p:nvSpPr>
          <p:cNvPr id="11" name="Rectangle 10"/>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dirty="0"/>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3"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418649505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4" name="Plassholder for bunntekst 3"/>
          <p:cNvSpPr>
            <a:spLocks noGrp="1"/>
          </p:cNvSpPr>
          <p:nvPr>
            <p:ph type="ftr" sz="quarter" idx="11"/>
          </p:nvPr>
        </p:nvSpPr>
        <p:spPr/>
        <p:txBody>
          <a:bodyPr/>
          <a:lstStyle/>
          <a:p>
            <a:endParaRPr lang="nb-NO">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49635763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7"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18" name="Picture 17"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9"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0"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Plassholder for dato 1"/>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3" name="Plassholder for bunntekst 2"/>
          <p:cNvSpPr>
            <a:spLocks noGrp="1"/>
          </p:cNvSpPr>
          <p:nvPr>
            <p:ph type="ftr" sz="quarter" idx="11"/>
          </p:nvPr>
        </p:nvSpPr>
        <p:spPr/>
        <p:txBody>
          <a:bodyPr/>
          <a:lstStyle/>
          <a:p>
            <a:endParaRPr lang="nb-NO">
              <a:solidFill>
                <a:prstClr val="white"/>
              </a:solidFill>
            </a:endParaRPr>
          </a:p>
        </p:txBody>
      </p:sp>
      <p:sp>
        <p:nvSpPr>
          <p:cNvPr id="4" name="Plassholder for lysbildenummer 3"/>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4" name="Tittel 1"/>
          <p:cNvSpPr>
            <a:spLocks noGrp="1"/>
          </p:cNvSpPr>
          <p:nvPr>
            <p:ph type="ctrTitle"/>
          </p:nvPr>
        </p:nvSpPr>
        <p:spPr>
          <a:xfrm>
            <a:off x="4494213" y="2673374"/>
            <a:ext cx="8086610" cy="1258848"/>
          </a:xfrm>
        </p:spPr>
        <p:txBody>
          <a:bodyPr anchor="b" anchorCtr="0">
            <a:normAutofit/>
          </a:bodyPr>
          <a:lstStyle>
            <a:lvl1pPr algn="l">
              <a:defRPr sz="4000">
                <a:solidFill>
                  <a:schemeClr val="bg1"/>
                </a:solidFill>
              </a:defRPr>
            </a:lvl1pPr>
          </a:lstStyle>
          <a:p>
            <a:r>
              <a:rPr lang="nb-NO"/>
              <a:t>Klikk for å redigere tittelstil</a:t>
            </a:r>
            <a:endParaRPr lang="nb-NO" dirty="0"/>
          </a:p>
        </p:txBody>
      </p:sp>
      <p:sp>
        <p:nvSpPr>
          <p:cNvPr id="15" name="Undertittel 2"/>
          <p:cNvSpPr>
            <a:spLocks noGrp="1"/>
          </p:cNvSpPr>
          <p:nvPr>
            <p:ph type="subTitle" idx="1"/>
          </p:nvPr>
        </p:nvSpPr>
        <p:spPr>
          <a:xfrm>
            <a:off x="4494213" y="4098314"/>
            <a:ext cx="8086610"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pic>
        <p:nvPicPr>
          <p:cNvPr id="23" name="Picture 22" descr="Adress.eps"/>
          <p:cNvPicPr>
            <a:picLocks noChangeAspect="1"/>
          </p:cNvPicPr>
          <p:nvPr userDrawn="1"/>
        </p:nvPicPr>
        <p:blipFill rotWithShape="1">
          <a:blip r:embed="rId3" cstate="print">
            <a:extLst>
              <a:ext uri="{28A0092B-C50C-407E-A947-70E740481C1C}">
                <a14:useLocalDpi xmlns:a14="http://schemas.microsoft.com/office/drawing/2010/main" val="0"/>
              </a:ext>
            </a:extLst>
          </a:blip>
          <a:srcRect t="-906" b="71233"/>
          <a:stretch/>
        </p:blipFill>
        <p:spPr>
          <a:xfrm>
            <a:off x="338261" y="6773556"/>
            <a:ext cx="1859779" cy="299574"/>
          </a:xfrm>
          <a:prstGeom prst="rect">
            <a:avLst/>
          </a:prstGeom>
        </p:spPr>
      </p:pic>
      <p:pic>
        <p:nvPicPr>
          <p:cNvPr id="6" name="Picture 5" descr="Adress.pdf"/>
          <p:cNvPicPr>
            <a:picLocks noChangeAspect="1"/>
          </p:cNvPicPr>
          <p:nvPr userDrawn="1"/>
        </p:nvPicPr>
        <p:blipFill rotWithShape="1">
          <a:blip r:embed="rId4" cstate="print">
            <a:extLst>
              <a:ext uri="{28A0092B-C50C-407E-A947-70E740481C1C}">
                <a14:useLocalDpi xmlns:a14="http://schemas.microsoft.com/office/drawing/2010/main" val="0"/>
              </a:ext>
            </a:extLst>
          </a:blip>
          <a:srcRect l="40619" t="46409" r="41696" b="41270"/>
          <a:stretch/>
        </p:blipFill>
        <p:spPr>
          <a:xfrm>
            <a:off x="132692" y="7022465"/>
            <a:ext cx="2442390" cy="957180"/>
          </a:xfrm>
          <a:prstGeom prst="rect">
            <a:avLst/>
          </a:prstGeom>
        </p:spPr>
      </p:pic>
    </p:spTree>
    <p:extLst>
      <p:ext uri="{BB962C8B-B14F-4D97-AF65-F5344CB8AC3E}">
        <p14:creationId xmlns:p14="http://schemas.microsoft.com/office/powerpoint/2010/main" val="76877397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2867661" y="5760720"/>
            <a:ext cx="8778240" cy="680086"/>
          </a:xfrm>
        </p:spPr>
        <p:txBody>
          <a:bodyPr anchor="b"/>
          <a:lstStyle>
            <a:lvl1pPr algn="l">
              <a:defRPr sz="2900" b="1"/>
            </a:lvl1pPr>
          </a:lstStyle>
          <a:p>
            <a:r>
              <a:rPr lang="nb-NO"/>
              <a:t>Klikk for å redigere tittelstil</a:t>
            </a:r>
            <a:endParaRPr lang="nb-NO" dirty="0"/>
          </a:p>
        </p:txBody>
      </p:sp>
      <p:sp>
        <p:nvSpPr>
          <p:cNvPr id="3" name="Picture Placeholder 2"/>
          <p:cNvSpPr>
            <a:spLocks noGrp="1"/>
          </p:cNvSpPr>
          <p:nvPr>
            <p:ph type="pic" idx="1" hasCustomPrompt="1"/>
          </p:nvPr>
        </p:nvSpPr>
        <p:spPr>
          <a:xfrm>
            <a:off x="2867661" y="735330"/>
            <a:ext cx="8778240" cy="4937760"/>
          </a:xfrm>
          <a:solidFill>
            <a:schemeClr val="bg2"/>
          </a:solidFill>
        </p:spPr>
        <p:txBody>
          <a:bodyPr tIns="1800000">
            <a:normAutofit/>
          </a:bodyPr>
          <a:lstStyle>
            <a:lvl1pPr marL="0" indent="0" algn="ctr">
              <a:buNone/>
              <a:defRPr sz="2000"/>
            </a:lvl1pPr>
            <a:lvl2pPr marL="653110" indent="0">
              <a:buNone/>
              <a:defRPr sz="4000"/>
            </a:lvl2pPr>
            <a:lvl3pPr marL="1306220" indent="0">
              <a:buNone/>
              <a:defRPr sz="3400"/>
            </a:lvl3pPr>
            <a:lvl4pPr marL="1959331" indent="0">
              <a:buNone/>
              <a:defRPr sz="2900"/>
            </a:lvl4pPr>
            <a:lvl5pPr marL="2612441" indent="0">
              <a:buNone/>
              <a:defRPr sz="2900"/>
            </a:lvl5pPr>
            <a:lvl6pPr marL="3265551" indent="0">
              <a:buNone/>
              <a:defRPr sz="2900"/>
            </a:lvl6pPr>
            <a:lvl7pPr marL="3918661" indent="0">
              <a:buNone/>
              <a:defRPr sz="2900"/>
            </a:lvl7pPr>
            <a:lvl8pPr marL="4571771" indent="0">
              <a:buNone/>
              <a:defRPr sz="2900"/>
            </a:lvl8pPr>
            <a:lvl9pPr marL="5224882" indent="0">
              <a:buNone/>
              <a:defRPr sz="2900"/>
            </a:lvl9pPr>
          </a:lstStyle>
          <a:p>
            <a:r>
              <a:rPr lang="nb-NO" dirty="0"/>
              <a:t>Bilde</a:t>
            </a:r>
          </a:p>
        </p:txBody>
      </p:sp>
      <p:sp>
        <p:nvSpPr>
          <p:cNvPr id="4" name="Text Placeholder 3"/>
          <p:cNvSpPr>
            <a:spLocks noGrp="1"/>
          </p:cNvSpPr>
          <p:nvPr>
            <p:ph type="body" sz="half" idx="2"/>
          </p:nvPr>
        </p:nvSpPr>
        <p:spPr>
          <a:xfrm>
            <a:off x="2867661" y="6440806"/>
            <a:ext cx="8778240" cy="965834"/>
          </a:xfrm>
        </p:spPr>
        <p:txBody>
          <a:bodyPr/>
          <a:lstStyle>
            <a:lvl1pPr marL="0" indent="0">
              <a:buNone/>
              <a:defRPr sz="2000"/>
            </a:lvl1pPr>
            <a:lvl2pPr marL="653110" indent="0">
              <a:buNone/>
              <a:defRPr sz="1700"/>
            </a:lvl2pPr>
            <a:lvl3pPr marL="1306220" indent="0">
              <a:buNone/>
              <a:defRPr sz="1400"/>
            </a:lvl3pPr>
            <a:lvl4pPr marL="1959331" indent="0">
              <a:buNone/>
              <a:defRPr sz="1300"/>
            </a:lvl4pPr>
            <a:lvl5pPr marL="2612441" indent="0">
              <a:buNone/>
              <a:defRPr sz="1300"/>
            </a:lvl5pPr>
            <a:lvl6pPr marL="3265551" indent="0">
              <a:buNone/>
              <a:defRPr sz="1300"/>
            </a:lvl6pPr>
            <a:lvl7pPr marL="3918661" indent="0">
              <a:buNone/>
              <a:defRPr sz="1300"/>
            </a:lvl7pPr>
            <a:lvl8pPr marL="4571771" indent="0">
              <a:buNone/>
              <a:defRPr sz="1300"/>
            </a:lvl8pPr>
            <a:lvl9pPr marL="5224882" indent="0">
              <a:buNone/>
              <a:defRPr sz="13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7DA8BEC7-7727-41CF-8B4F-EFCE6B922226}" type="datetimeFigureOut">
              <a:rPr lang="nb-NO" smtClean="0">
                <a:solidFill>
                  <a:srgbClr val="00205B"/>
                </a:solidFill>
              </a:rPr>
              <a:pPr/>
              <a:t>12.03.2017</a:t>
            </a:fld>
            <a:endParaRPr lang="nb-NO">
              <a:solidFill>
                <a:srgbClr val="00205B"/>
              </a:solidFill>
            </a:endParaRPr>
          </a:p>
        </p:txBody>
      </p:sp>
      <p:sp>
        <p:nvSpPr>
          <p:cNvPr id="6" name="Footer Placeholder 5"/>
          <p:cNvSpPr>
            <a:spLocks noGrp="1"/>
          </p:cNvSpPr>
          <p:nvPr>
            <p:ph type="ftr" sz="quarter" idx="11"/>
          </p:nvPr>
        </p:nvSpPr>
        <p:spPr/>
        <p:txBody>
          <a:bodyPr/>
          <a:lstStyle/>
          <a:p>
            <a:endParaRPr lang="nb-NO">
              <a:solidFill>
                <a:prstClr val="white"/>
              </a:solidFill>
            </a:endParaRPr>
          </a:p>
        </p:txBody>
      </p:sp>
      <p:sp>
        <p:nvSpPr>
          <p:cNvPr id="7" name="Slide Number Placeholder 6"/>
          <p:cNvSpPr>
            <a:spLocks noGrp="1"/>
          </p:cNvSpPr>
          <p:nvPr>
            <p:ph type="sldNum" sz="quarter" idx="12"/>
          </p:nvPr>
        </p:nvSpPr>
        <p:spPr>
          <a:xfrm>
            <a:off x="12275720" y="7932979"/>
            <a:ext cx="370573" cy="221599"/>
          </a:xfrm>
          <a:prstGeom prst="rect">
            <a:avLst/>
          </a:prstGeom>
        </p:spPr>
        <p:txBody>
          <a:bodyPr/>
          <a:lstStyle/>
          <a:p>
            <a:fld id="{62F8C147-E5C9-4E5A-BFDA-02BE385E1D0E}"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17452192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6" name="Vertical Text Placeholder 2"/>
          <p:cNvSpPr>
            <a:spLocks noGrp="1"/>
          </p:cNvSpPr>
          <p:nvPr>
            <p:ph type="body" orient="vert" idx="1"/>
          </p:nvPr>
        </p:nvSpPr>
        <p:spPr>
          <a:xfrm>
            <a:off x="1080136" y="2160270"/>
            <a:ext cx="13012027" cy="5148643"/>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69588172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Loddrett tittel og tekst">
    <p:spTree>
      <p:nvGrpSpPr>
        <p:cNvPr id="1" name=""/>
        <p:cNvGrpSpPr/>
        <p:nvPr/>
      </p:nvGrpSpPr>
      <p:grpSpPr>
        <a:xfrm>
          <a:off x="0" y="0"/>
          <a:ext cx="0" cy="0"/>
          <a:chOff x="0" y="0"/>
          <a:chExt cx="0" cy="0"/>
        </a:xfrm>
      </p:grpSpPr>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Vertical Title 1"/>
          <p:cNvSpPr>
            <a:spLocks noGrp="1"/>
          </p:cNvSpPr>
          <p:nvPr>
            <p:ph type="title" orient="vert"/>
          </p:nvPr>
        </p:nvSpPr>
        <p:spPr>
          <a:xfrm>
            <a:off x="10607040" y="329566"/>
            <a:ext cx="2082800" cy="7021830"/>
          </a:xfrm>
        </p:spPr>
        <p:txBody>
          <a:bodyPr vert="eaVert"/>
          <a:lstStyle/>
          <a:p>
            <a:r>
              <a:rPr lang="nb-NO"/>
              <a:t>Klikk for å redigere tittelstil</a:t>
            </a:r>
            <a:endParaRPr lang="nb-NO" dirty="0"/>
          </a:p>
        </p:txBody>
      </p:sp>
      <p:sp>
        <p:nvSpPr>
          <p:cNvPr id="9" name="Vertical Text Placeholder 2"/>
          <p:cNvSpPr>
            <a:spLocks noGrp="1"/>
          </p:cNvSpPr>
          <p:nvPr>
            <p:ph type="body" orient="vert" idx="1"/>
          </p:nvPr>
        </p:nvSpPr>
        <p:spPr>
          <a:xfrm>
            <a:off x="731520" y="329566"/>
            <a:ext cx="9631680" cy="7021830"/>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27316165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71819228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6" name="Picture 5"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232091761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2_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189400602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47735011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7" name="Rectangle 6"/>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dirty="0"/>
              <a:t>Klikk for å redigere tittelstil</a:t>
            </a:r>
          </a:p>
        </p:txBody>
      </p:sp>
      <p:sp>
        <p:nvSpPr>
          <p:cNvPr id="3" name="Plassholder for innhold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dirty="0">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dirty="0">
              <a:solidFill>
                <a:prstClr val="black"/>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71940797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998220" y="2051686"/>
            <a:ext cx="12618720" cy="3423284"/>
          </a:xfrm>
        </p:spPr>
        <p:txBody>
          <a:bodyPr anchor="b"/>
          <a:lstStyle>
            <a:lvl1pPr>
              <a:defRPr sz="7200"/>
            </a:lvl1pPr>
          </a:lstStyle>
          <a:p>
            <a:r>
              <a:rPr lang="nb-NO"/>
              <a:t>Klikk for å redigere tittelstil</a:t>
            </a:r>
            <a:endParaRPr lang="nb-NO" dirty="0"/>
          </a:p>
        </p:txBody>
      </p:sp>
      <p:sp>
        <p:nvSpPr>
          <p:cNvPr id="3" name="Plassholder for tekst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44985253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itle" preserve="1">
  <p:cSld name="Kapittelside #3">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4"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5"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Tittel 1"/>
          <p:cNvSpPr>
            <a:spLocks noGrp="1"/>
          </p:cNvSpPr>
          <p:nvPr>
            <p:ph type="ctrTitle"/>
          </p:nvPr>
        </p:nvSpPr>
        <p:spPr>
          <a:xfrm>
            <a:off x="2726453" y="870793"/>
            <a:ext cx="8086610" cy="1258848"/>
          </a:xfrm>
        </p:spPr>
        <p:txBody>
          <a:bodyPr anchor="t" anchorCtr="0">
            <a:normAutofit/>
          </a:bodyPr>
          <a:lstStyle>
            <a:lvl1pPr algn="l">
              <a:defRPr sz="35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2726453" y="2572744"/>
            <a:ext cx="8086610" cy="332399"/>
          </a:xfrm>
        </p:spPr>
        <p:txBody>
          <a:bodyPr anchor="t" anchorCtr="0">
            <a:normAutofit/>
          </a:bodyPr>
          <a:lstStyle>
            <a:lvl1pPr marL="0" indent="0" algn="l">
              <a:buNone/>
              <a:defRPr sz="2200" b="1">
                <a:solidFill>
                  <a:schemeClr val="bg1"/>
                </a:solidFill>
                <a:latin typeface="+mn-lt"/>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a:t>Klikk for å redigere undertittelstil i malen</a:t>
            </a:r>
            <a:endParaRPr lang="nb-NO"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spTree>
    <p:extLst>
      <p:ext uri="{BB962C8B-B14F-4D97-AF65-F5344CB8AC3E}">
        <p14:creationId xmlns:p14="http://schemas.microsoft.com/office/powerpoint/2010/main" val="1739391300"/>
      </p:ext>
    </p:extLst>
  </p:cSld>
  <p:clrMapOvr>
    <a:overrideClrMapping bg1="lt1" tx1="dk1" bg2="lt2" tx2="dk2" accent1="accent1" accent2="accent2" accent3="accent3" accent4="accent4" accent5="accent5" accent6="accent6" hlink="hlink" folHlink="folHlink"/>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Tittel, tekst og bilde">
    <p:spTree>
      <p:nvGrpSpPr>
        <p:cNvPr id="1" name=""/>
        <p:cNvGrpSpPr/>
        <p:nvPr/>
      </p:nvGrpSpPr>
      <p:grpSpPr>
        <a:xfrm>
          <a:off x="0" y="0"/>
          <a:ext cx="0" cy="0"/>
          <a:chOff x="0" y="0"/>
          <a:chExt cx="0" cy="0"/>
        </a:xfrm>
      </p:grpSpPr>
      <p:sp>
        <p:nvSpPr>
          <p:cNvPr id="14" name="Rectangle 1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9"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4"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5"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21"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25126763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1_Tittel, tekst og bilde">
    <p:spTree>
      <p:nvGrpSpPr>
        <p:cNvPr id="1" name=""/>
        <p:cNvGrpSpPr/>
        <p:nvPr/>
      </p:nvGrpSpPr>
      <p:grpSpPr>
        <a:xfrm>
          <a:off x="0" y="0"/>
          <a:ext cx="0" cy="0"/>
          <a:chOff x="0" y="0"/>
          <a:chExt cx="0" cy="0"/>
        </a:xfrm>
      </p:grpSpPr>
      <p:sp>
        <p:nvSpPr>
          <p:cNvPr id="20" name="Rectangle 19"/>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10"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69153550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ittel og 3 bilder">
    <p:spTree>
      <p:nvGrpSpPr>
        <p:cNvPr id="1" name=""/>
        <p:cNvGrpSpPr/>
        <p:nvPr/>
      </p:nvGrpSpPr>
      <p:grpSpPr>
        <a:xfrm>
          <a:off x="0" y="0"/>
          <a:ext cx="0" cy="0"/>
          <a:chOff x="0" y="0"/>
          <a:chExt cx="0" cy="0"/>
        </a:xfrm>
      </p:grpSpPr>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Plassholder for bilde 7"/>
          <p:cNvSpPr>
            <a:spLocks noGrp="1"/>
          </p:cNvSpPr>
          <p:nvPr>
            <p:ph type="pic" sz="quarter" idx="13"/>
          </p:nvPr>
        </p:nvSpPr>
        <p:spPr>
          <a:xfrm>
            <a:off x="0"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9" name="Plassholder for bilde 7"/>
          <p:cNvSpPr>
            <a:spLocks noGrp="1"/>
          </p:cNvSpPr>
          <p:nvPr>
            <p:ph type="pic" sz="quarter" idx="14"/>
          </p:nvPr>
        </p:nvSpPr>
        <p:spPr>
          <a:xfrm>
            <a:off x="4942504"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11" name="Plassholder for bilde 7"/>
          <p:cNvSpPr>
            <a:spLocks noGrp="1"/>
          </p:cNvSpPr>
          <p:nvPr>
            <p:ph type="pic" sz="quarter" idx="15"/>
          </p:nvPr>
        </p:nvSpPr>
        <p:spPr>
          <a:xfrm>
            <a:off x="9885007"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3" name="Tittel 2"/>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26238697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innhold 3"/>
          <p:cNvSpPr>
            <a:spLocks noGrp="1"/>
          </p:cNvSpPr>
          <p:nvPr>
            <p:ph sz="half" idx="2"/>
          </p:nvPr>
        </p:nvSpPr>
        <p:spPr>
          <a:xfrm>
            <a:off x="7874243" y="2160270"/>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411795530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1_To innholdsdeler">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3"/>
          <p:cNvSpPr>
            <a:spLocks noGrp="1"/>
          </p:cNvSpPr>
          <p:nvPr>
            <p:ph sz="half" idx="2"/>
          </p:nvPr>
        </p:nvSpPr>
        <p:spPr>
          <a:xfrm>
            <a:off x="7874243" y="2160270"/>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598301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ammenligning">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91007915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Sammenligning">
    <p:spTree>
      <p:nvGrpSpPr>
        <p:cNvPr id="1" name=""/>
        <p:cNvGrpSpPr/>
        <p:nvPr/>
      </p:nvGrpSpPr>
      <p:grpSpPr>
        <a:xfrm>
          <a:off x="0" y="0"/>
          <a:ext cx="0" cy="0"/>
          <a:chOff x="0" y="0"/>
          <a:chExt cx="0" cy="0"/>
        </a:xfrm>
      </p:grpSpPr>
      <p:sp>
        <p:nvSpPr>
          <p:cNvPr id="11" name="Rectangle 10"/>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dirty="0"/>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3"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41707802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4" name="Plassholder for bunntekst 3"/>
          <p:cNvSpPr>
            <a:spLocks noGrp="1"/>
          </p:cNvSpPr>
          <p:nvPr>
            <p:ph type="ftr" sz="quarter" idx="11"/>
          </p:nvPr>
        </p:nvSpPr>
        <p:spPr/>
        <p:txBody>
          <a:bodyPr/>
          <a:lstStyle/>
          <a:p>
            <a:endParaRPr lang="nb-NO">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46778720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7"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18" name="Picture 17"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9"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0"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Plassholder for dato 1"/>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3" name="Plassholder for bunntekst 2"/>
          <p:cNvSpPr>
            <a:spLocks noGrp="1"/>
          </p:cNvSpPr>
          <p:nvPr>
            <p:ph type="ftr" sz="quarter" idx="11"/>
          </p:nvPr>
        </p:nvSpPr>
        <p:spPr/>
        <p:txBody>
          <a:bodyPr/>
          <a:lstStyle/>
          <a:p>
            <a:endParaRPr lang="nb-NO">
              <a:solidFill>
                <a:prstClr val="white"/>
              </a:solidFill>
            </a:endParaRPr>
          </a:p>
        </p:txBody>
      </p:sp>
      <p:sp>
        <p:nvSpPr>
          <p:cNvPr id="4" name="Plassholder for lysbildenummer 3"/>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4" name="Tittel 1"/>
          <p:cNvSpPr>
            <a:spLocks noGrp="1"/>
          </p:cNvSpPr>
          <p:nvPr>
            <p:ph type="ctrTitle"/>
          </p:nvPr>
        </p:nvSpPr>
        <p:spPr>
          <a:xfrm>
            <a:off x="4494213" y="2673374"/>
            <a:ext cx="8086610" cy="1258848"/>
          </a:xfrm>
        </p:spPr>
        <p:txBody>
          <a:bodyPr anchor="b" anchorCtr="0">
            <a:normAutofit/>
          </a:bodyPr>
          <a:lstStyle>
            <a:lvl1pPr algn="l">
              <a:defRPr sz="4000">
                <a:solidFill>
                  <a:schemeClr val="bg1"/>
                </a:solidFill>
              </a:defRPr>
            </a:lvl1pPr>
          </a:lstStyle>
          <a:p>
            <a:r>
              <a:rPr lang="nb-NO"/>
              <a:t>Klikk for å redigere tittelstil</a:t>
            </a:r>
            <a:endParaRPr lang="nb-NO" dirty="0"/>
          </a:p>
        </p:txBody>
      </p:sp>
      <p:sp>
        <p:nvSpPr>
          <p:cNvPr id="15" name="Undertittel 2"/>
          <p:cNvSpPr>
            <a:spLocks noGrp="1"/>
          </p:cNvSpPr>
          <p:nvPr>
            <p:ph type="subTitle" idx="1"/>
          </p:nvPr>
        </p:nvSpPr>
        <p:spPr>
          <a:xfrm>
            <a:off x="4494213" y="4098314"/>
            <a:ext cx="8086610"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pic>
        <p:nvPicPr>
          <p:cNvPr id="23" name="Picture 22" descr="Adress.eps"/>
          <p:cNvPicPr>
            <a:picLocks noChangeAspect="1"/>
          </p:cNvPicPr>
          <p:nvPr userDrawn="1"/>
        </p:nvPicPr>
        <p:blipFill rotWithShape="1">
          <a:blip r:embed="rId3" cstate="print">
            <a:extLst>
              <a:ext uri="{28A0092B-C50C-407E-A947-70E740481C1C}">
                <a14:useLocalDpi xmlns:a14="http://schemas.microsoft.com/office/drawing/2010/main" val="0"/>
              </a:ext>
            </a:extLst>
          </a:blip>
          <a:srcRect t="-906" b="71233"/>
          <a:stretch/>
        </p:blipFill>
        <p:spPr>
          <a:xfrm>
            <a:off x="338261" y="6773556"/>
            <a:ext cx="1859779" cy="299574"/>
          </a:xfrm>
          <a:prstGeom prst="rect">
            <a:avLst/>
          </a:prstGeom>
        </p:spPr>
      </p:pic>
      <p:pic>
        <p:nvPicPr>
          <p:cNvPr id="6" name="Picture 5" descr="Adress.pdf"/>
          <p:cNvPicPr>
            <a:picLocks noChangeAspect="1"/>
          </p:cNvPicPr>
          <p:nvPr userDrawn="1"/>
        </p:nvPicPr>
        <p:blipFill rotWithShape="1">
          <a:blip r:embed="rId4" cstate="print">
            <a:extLst>
              <a:ext uri="{28A0092B-C50C-407E-A947-70E740481C1C}">
                <a14:useLocalDpi xmlns:a14="http://schemas.microsoft.com/office/drawing/2010/main" val="0"/>
              </a:ext>
            </a:extLst>
          </a:blip>
          <a:srcRect l="40619" t="46409" r="41696" b="41270"/>
          <a:stretch/>
        </p:blipFill>
        <p:spPr>
          <a:xfrm>
            <a:off x="132692" y="7022465"/>
            <a:ext cx="2442390" cy="957180"/>
          </a:xfrm>
          <a:prstGeom prst="rect">
            <a:avLst/>
          </a:prstGeom>
        </p:spPr>
      </p:pic>
    </p:spTree>
    <p:extLst>
      <p:ext uri="{BB962C8B-B14F-4D97-AF65-F5344CB8AC3E}">
        <p14:creationId xmlns:p14="http://schemas.microsoft.com/office/powerpoint/2010/main" val="66709329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2867661" y="5760720"/>
            <a:ext cx="8778240" cy="680086"/>
          </a:xfrm>
        </p:spPr>
        <p:txBody>
          <a:bodyPr anchor="b"/>
          <a:lstStyle>
            <a:lvl1pPr algn="l">
              <a:defRPr sz="2900" b="1"/>
            </a:lvl1pPr>
          </a:lstStyle>
          <a:p>
            <a:r>
              <a:rPr lang="nb-NO"/>
              <a:t>Klikk for å redigere tittelstil</a:t>
            </a:r>
            <a:endParaRPr lang="nb-NO" dirty="0"/>
          </a:p>
        </p:txBody>
      </p:sp>
      <p:sp>
        <p:nvSpPr>
          <p:cNvPr id="3" name="Picture Placeholder 2"/>
          <p:cNvSpPr>
            <a:spLocks noGrp="1"/>
          </p:cNvSpPr>
          <p:nvPr>
            <p:ph type="pic" idx="1" hasCustomPrompt="1"/>
          </p:nvPr>
        </p:nvSpPr>
        <p:spPr>
          <a:xfrm>
            <a:off x="2867661" y="735330"/>
            <a:ext cx="8778240" cy="4937760"/>
          </a:xfrm>
          <a:solidFill>
            <a:schemeClr val="bg2"/>
          </a:solidFill>
        </p:spPr>
        <p:txBody>
          <a:bodyPr tIns="1800000">
            <a:normAutofit/>
          </a:bodyPr>
          <a:lstStyle>
            <a:lvl1pPr marL="0" indent="0" algn="ctr">
              <a:buNone/>
              <a:defRPr sz="2000"/>
            </a:lvl1pPr>
            <a:lvl2pPr marL="653110" indent="0">
              <a:buNone/>
              <a:defRPr sz="4000"/>
            </a:lvl2pPr>
            <a:lvl3pPr marL="1306220" indent="0">
              <a:buNone/>
              <a:defRPr sz="3400"/>
            </a:lvl3pPr>
            <a:lvl4pPr marL="1959331" indent="0">
              <a:buNone/>
              <a:defRPr sz="2900"/>
            </a:lvl4pPr>
            <a:lvl5pPr marL="2612441" indent="0">
              <a:buNone/>
              <a:defRPr sz="2900"/>
            </a:lvl5pPr>
            <a:lvl6pPr marL="3265551" indent="0">
              <a:buNone/>
              <a:defRPr sz="2900"/>
            </a:lvl6pPr>
            <a:lvl7pPr marL="3918661" indent="0">
              <a:buNone/>
              <a:defRPr sz="2900"/>
            </a:lvl7pPr>
            <a:lvl8pPr marL="4571771" indent="0">
              <a:buNone/>
              <a:defRPr sz="2900"/>
            </a:lvl8pPr>
            <a:lvl9pPr marL="5224882" indent="0">
              <a:buNone/>
              <a:defRPr sz="2900"/>
            </a:lvl9pPr>
          </a:lstStyle>
          <a:p>
            <a:r>
              <a:rPr lang="nb-NO" dirty="0"/>
              <a:t>Bilde</a:t>
            </a:r>
          </a:p>
        </p:txBody>
      </p:sp>
      <p:sp>
        <p:nvSpPr>
          <p:cNvPr id="4" name="Text Placeholder 3"/>
          <p:cNvSpPr>
            <a:spLocks noGrp="1"/>
          </p:cNvSpPr>
          <p:nvPr>
            <p:ph type="body" sz="half" idx="2"/>
          </p:nvPr>
        </p:nvSpPr>
        <p:spPr>
          <a:xfrm>
            <a:off x="2867661" y="6440806"/>
            <a:ext cx="8778240" cy="965834"/>
          </a:xfrm>
        </p:spPr>
        <p:txBody>
          <a:bodyPr/>
          <a:lstStyle>
            <a:lvl1pPr marL="0" indent="0">
              <a:buNone/>
              <a:defRPr sz="2000"/>
            </a:lvl1pPr>
            <a:lvl2pPr marL="653110" indent="0">
              <a:buNone/>
              <a:defRPr sz="1700"/>
            </a:lvl2pPr>
            <a:lvl3pPr marL="1306220" indent="0">
              <a:buNone/>
              <a:defRPr sz="1400"/>
            </a:lvl3pPr>
            <a:lvl4pPr marL="1959331" indent="0">
              <a:buNone/>
              <a:defRPr sz="1300"/>
            </a:lvl4pPr>
            <a:lvl5pPr marL="2612441" indent="0">
              <a:buNone/>
              <a:defRPr sz="1300"/>
            </a:lvl5pPr>
            <a:lvl6pPr marL="3265551" indent="0">
              <a:buNone/>
              <a:defRPr sz="1300"/>
            </a:lvl6pPr>
            <a:lvl7pPr marL="3918661" indent="0">
              <a:buNone/>
              <a:defRPr sz="1300"/>
            </a:lvl7pPr>
            <a:lvl8pPr marL="4571771" indent="0">
              <a:buNone/>
              <a:defRPr sz="1300"/>
            </a:lvl8pPr>
            <a:lvl9pPr marL="5224882" indent="0">
              <a:buNone/>
              <a:defRPr sz="13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7DA8BEC7-7727-41CF-8B4F-EFCE6B922226}" type="datetimeFigureOut">
              <a:rPr lang="nb-NO" smtClean="0">
                <a:solidFill>
                  <a:srgbClr val="00205B"/>
                </a:solidFill>
              </a:rPr>
              <a:pPr/>
              <a:t>12.03.2017</a:t>
            </a:fld>
            <a:endParaRPr lang="nb-NO">
              <a:solidFill>
                <a:srgbClr val="00205B"/>
              </a:solidFill>
            </a:endParaRPr>
          </a:p>
        </p:txBody>
      </p:sp>
      <p:sp>
        <p:nvSpPr>
          <p:cNvPr id="6" name="Footer Placeholder 5"/>
          <p:cNvSpPr>
            <a:spLocks noGrp="1"/>
          </p:cNvSpPr>
          <p:nvPr>
            <p:ph type="ftr" sz="quarter" idx="11"/>
          </p:nvPr>
        </p:nvSpPr>
        <p:spPr/>
        <p:txBody>
          <a:bodyPr/>
          <a:lstStyle/>
          <a:p>
            <a:endParaRPr lang="nb-NO">
              <a:solidFill>
                <a:prstClr val="white"/>
              </a:solidFill>
            </a:endParaRPr>
          </a:p>
        </p:txBody>
      </p:sp>
      <p:sp>
        <p:nvSpPr>
          <p:cNvPr id="7" name="Slide Number Placeholder 6"/>
          <p:cNvSpPr>
            <a:spLocks noGrp="1"/>
          </p:cNvSpPr>
          <p:nvPr>
            <p:ph type="sldNum" sz="quarter" idx="12"/>
          </p:nvPr>
        </p:nvSpPr>
        <p:spPr>
          <a:xfrm>
            <a:off x="12275720" y="7932979"/>
            <a:ext cx="370573" cy="221599"/>
          </a:xfrm>
          <a:prstGeom prst="rect">
            <a:avLst/>
          </a:prstGeom>
        </p:spPr>
        <p:txBody>
          <a:bodyPr/>
          <a:lstStyle/>
          <a:p>
            <a:fld id="{62F8C147-E5C9-4E5A-BFDA-02BE385E1D0E}"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371919998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6" name="Vertical Text Placeholder 2"/>
          <p:cNvSpPr>
            <a:spLocks noGrp="1"/>
          </p:cNvSpPr>
          <p:nvPr>
            <p:ph type="body" orient="vert" idx="1"/>
          </p:nvPr>
        </p:nvSpPr>
        <p:spPr>
          <a:xfrm>
            <a:off x="1080136" y="2160270"/>
            <a:ext cx="13012027" cy="5148643"/>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132024325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Loddrett tittel og tekst">
    <p:spTree>
      <p:nvGrpSpPr>
        <p:cNvPr id="1" name=""/>
        <p:cNvGrpSpPr/>
        <p:nvPr/>
      </p:nvGrpSpPr>
      <p:grpSpPr>
        <a:xfrm>
          <a:off x="0" y="0"/>
          <a:ext cx="0" cy="0"/>
          <a:chOff x="0" y="0"/>
          <a:chExt cx="0" cy="0"/>
        </a:xfrm>
      </p:grpSpPr>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Vertical Title 1"/>
          <p:cNvSpPr>
            <a:spLocks noGrp="1"/>
          </p:cNvSpPr>
          <p:nvPr>
            <p:ph type="title" orient="vert"/>
          </p:nvPr>
        </p:nvSpPr>
        <p:spPr>
          <a:xfrm>
            <a:off x="10607040" y="329566"/>
            <a:ext cx="2082800" cy="7021830"/>
          </a:xfrm>
        </p:spPr>
        <p:txBody>
          <a:bodyPr vert="eaVert"/>
          <a:lstStyle/>
          <a:p>
            <a:r>
              <a:rPr lang="nb-NO"/>
              <a:t>Klikk for å redigere tittelstil</a:t>
            </a:r>
            <a:endParaRPr lang="nb-NO" dirty="0"/>
          </a:p>
        </p:txBody>
      </p:sp>
      <p:sp>
        <p:nvSpPr>
          <p:cNvPr id="9" name="Vertical Text Placeholder 2"/>
          <p:cNvSpPr>
            <a:spLocks noGrp="1"/>
          </p:cNvSpPr>
          <p:nvPr>
            <p:ph type="body" orient="vert" idx="1"/>
          </p:nvPr>
        </p:nvSpPr>
        <p:spPr>
          <a:xfrm>
            <a:off x="731520" y="329566"/>
            <a:ext cx="9631680" cy="7021830"/>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3923274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37130867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itle" preserve="1">
  <p:cSld name="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6" name="Picture 5"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243694727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itle" preserve="1">
  <p:cSld name="2_Tittellysbilde">
    <p:spTree>
      <p:nvGrpSpPr>
        <p:cNvPr id="1" name=""/>
        <p:cNvGrpSpPr/>
        <p:nvPr/>
      </p:nvGrpSpPr>
      <p:grpSpPr>
        <a:xfrm>
          <a:off x="0" y="0"/>
          <a:ext cx="0" cy="0"/>
          <a:chOff x="0" y="0"/>
          <a:chExt cx="0" cy="0"/>
        </a:xfrm>
      </p:grpSpPr>
      <p:sp>
        <p:nvSpPr>
          <p:cNvPr id="4" name="Rectangle 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ctrTitle"/>
          </p:nvPr>
        </p:nvSpPr>
        <p:spPr>
          <a:xfrm>
            <a:off x="4502609" y="2665913"/>
            <a:ext cx="7555765" cy="1258848"/>
          </a:xfrm>
        </p:spPr>
        <p:txBody>
          <a:bodyPr anchor="b" anchorCtr="0">
            <a:normAutofit/>
          </a:bodyPr>
          <a:lstStyle>
            <a:lvl1pPr algn="l">
              <a:defRPr sz="40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4502609" y="4090853"/>
            <a:ext cx="7555765"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sp>
        <p:nvSpPr>
          <p:cNvPr id="9"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8"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4"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Tree>
    <p:extLst>
      <p:ext uri="{BB962C8B-B14F-4D97-AF65-F5344CB8AC3E}">
        <p14:creationId xmlns:p14="http://schemas.microsoft.com/office/powerpoint/2010/main" val="92044333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77321412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7" name="Rectangle 6"/>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dirty="0"/>
              <a:t>Klikk for å redigere tittelstil</a:t>
            </a:r>
          </a:p>
        </p:txBody>
      </p:sp>
      <p:sp>
        <p:nvSpPr>
          <p:cNvPr id="3" name="Plassholder for innhold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dirty="0">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dirty="0">
              <a:solidFill>
                <a:prstClr val="black"/>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92362438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998220" y="2051686"/>
            <a:ext cx="12618720" cy="3423284"/>
          </a:xfrm>
        </p:spPr>
        <p:txBody>
          <a:bodyPr anchor="b"/>
          <a:lstStyle>
            <a:lvl1pPr>
              <a:defRPr sz="7200"/>
            </a:lvl1pPr>
          </a:lstStyle>
          <a:p>
            <a:r>
              <a:rPr lang="nb-NO"/>
              <a:t>Klikk for å redigere tittelstil</a:t>
            </a:r>
            <a:endParaRPr lang="nb-NO" dirty="0"/>
          </a:p>
        </p:txBody>
      </p:sp>
      <p:sp>
        <p:nvSpPr>
          <p:cNvPr id="3" name="Plassholder for tekst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5" name="Plassholder for bunntekst 4"/>
          <p:cNvSpPr>
            <a:spLocks noGrp="1"/>
          </p:cNvSpPr>
          <p:nvPr>
            <p:ph type="ftr" sz="quarter" idx="11"/>
          </p:nvPr>
        </p:nvSpPr>
        <p:spPr/>
        <p:txBody>
          <a:bodyPr/>
          <a:lstStyle/>
          <a:p>
            <a:endParaRPr lang="nb-NO">
              <a:solidFill>
                <a:prstClr val="white"/>
              </a:solidFill>
            </a:endParaRPr>
          </a:p>
        </p:txBody>
      </p:sp>
      <p:sp>
        <p:nvSpPr>
          <p:cNvPr id="6" name="Plassholder for lysbildenummer 5"/>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1949723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itle" preserve="1">
  <p:cSld name="Kapittelside #3">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4"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15"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Tittel 1"/>
          <p:cNvSpPr>
            <a:spLocks noGrp="1"/>
          </p:cNvSpPr>
          <p:nvPr>
            <p:ph type="ctrTitle"/>
          </p:nvPr>
        </p:nvSpPr>
        <p:spPr>
          <a:xfrm>
            <a:off x="2726453" y="870793"/>
            <a:ext cx="8086610" cy="1258848"/>
          </a:xfrm>
        </p:spPr>
        <p:txBody>
          <a:bodyPr anchor="t" anchorCtr="0">
            <a:normAutofit/>
          </a:bodyPr>
          <a:lstStyle>
            <a:lvl1pPr algn="l">
              <a:defRPr sz="3500">
                <a:solidFill>
                  <a:schemeClr val="bg1"/>
                </a:solidFill>
              </a:defRPr>
            </a:lvl1pPr>
          </a:lstStyle>
          <a:p>
            <a:r>
              <a:rPr lang="nb-NO" dirty="0"/>
              <a:t>Klikk for å redigere tittelstil</a:t>
            </a:r>
          </a:p>
        </p:txBody>
      </p:sp>
      <p:sp>
        <p:nvSpPr>
          <p:cNvPr id="3" name="Undertittel 2"/>
          <p:cNvSpPr>
            <a:spLocks noGrp="1"/>
          </p:cNvSpPr>
          <p:nvPr>
            <p:ph type="subTitle" idx="1"/>
          </p:nvPr>
        </p:nvSpPr>
        <p:spPr>
          <a:xfrm>
            <a:off x="2726453" y="2572744"/>
            <a:ext cx="8086610" cy="332399"/>
          </a:xfrm>
        </p:spPr>
        <p:txBody>
          <a:bodyPr anchor="t" anchorCtr="0">
            <a:normAutofit/>
          </a:bodyPr>
          <a:lstStyle>
            <a:lvl1pPr marL="0" indent="0" algn="l">
              <a:buNone/>
              <a:defRPr sz="2200" b="1">
                <a:solidFill>
                  <a:schemeClr val="bg1"/>
                </a:solidFill>
                <a:latin typeface="+mn-lt"/>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a:t>Klikk for å redigere undertittelstil i malen</a:t>
            </a:r>
            <a:endParaRPr lang="nb-NO"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spTree>
    <p:extLst>
      <p:ext uri="{BB962C8B-B14F-4D97-AF65-F5344CB8AC3E}">
        <p14:creationId xmlns:p14="http://schemas.microsoft.com/office/powerpoint/2010/main" val="1914038221"/>
      </p:ext>
    </p:extLst>
  </p:cSld>
  <p:clrMapOvr>
    <a:overrideClrMapping bg1="lt1" tx1="dk1" bg2="lt2" tx2="dk2" accent1="accent1" accent2="accent2" accent3="accent3" accent4="accent4" accent5="accent5" accent6="accent6" hlink="hlink" folHlink="folHlink"/>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Tittel, tekst og bilde">
    <p:spTree>
      <p:nvGrpSpPr>
        <p:cNvPr id="1" name=""/>
        <p:cNvGrpSpPr/>
        <p:nvPr/>
      </p:nvGrpSpPr>
      <p:grpSpPr>
        <a:xfrm>
          <a:off x="0" y="0"/>
          <a:ext cx="0" cy="0"/>
          <a:chOff x="0" y="0"/>
          <a:chExt cx="0" cy="0"/>
        </a:xfrm>
      </p:grpSpPr>
      <p:sp>
        <p:nvSpPr>
          <p:cNvPr id="14" name="Rectangle 13"/>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9"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4"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5"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7" name="Rectangle 16"/>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21"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315791079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1_Tittel, tekst og bilde">
    <p:spTree>
      <p:nvGrpSpPr>
        <p:cNvPr id="1" name=""/>
        <p:cNvGrpSpPr/>
        <p:nvPr/>
      </p:nvGrpSpPr>
      <p:grpSpPr>
        <a:xfrm>
          <a:off x="0" y="0"/>
          <a:ext cx="0" cy="0"/>
          <a:chOff x="0" y="0"/>
          <a:chExt cx="0" cy="0"/>
        </a:xfrm>
      </p:grpSpPr>
      <p:sp>
        <p:nvSpPr>
          <p:cNvPr id="20" name="Rectangle 19"/>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Plassholder for dato 3"/>
          <p:cNvSpPr txBox="1">
            <a:spLocks/>
          </p:cNvSpPr>
          <p:nvPr userDrawn="1"/>
        </p:nvSpPr>
        <p:spPr>
          <a:xfrm>
            <a:off x="7784493" y="7929839"/>
            <a:ext cx="1015465" cy="221599"/>
          </a:xfrm>
          <a:prstGeom prst="rect">
            <a:avLst/>
          </a:prstGeom>
        </p:spPr>
        <p:txBody>
          <a:bodyPr vert="horz" lIns="0" tIns="0" rIns="0" bIns="0" rtlCol="0" anchor="ctr">
            <a:normAutofit/>
          </a:bodyPr>
          <a:lstStyle>
            <a:defPPr>
              <a:defRPr lang="nb-NO"/>
            </a:defPPr>
            <a:lvl1pPr marL="0" algn="l" defTabSz="1097280" rtl="0" eaLnBrk="1" latinLnBrk="0" hangingPunct="1">
              <a:defRPr sz="1100" kern="1200">
                <a:solidFill>
                  <a:schemeClr val="accent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2" name="Tittel 1"/>
          <p:cNvSpPr>
            <a:spLocks noGrp="1"/>
          </p:cNvSpPr>
          <p:nvPr>
            <p:ph type="title"/>
          </p:nvPr>
        </p:nvSpPr>
        <p:spPr>
          <a:xfrm>
            <a:off x="1080136" y="900113"/>
            <a:ext cx="5580698" cy="830997"/>
          </a:xfrm>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6" y="2160270"/>
            <a:ext cx="5580698" cy="517024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8" name="Plassholder for bilde 7"/>
          <p:cNvSpPr>
            <a:spLocks noGrp="1"/>
          </p:cNvSpPr>
          <p:nvPr>
            <p:ph type="pic" sz="quarter" idx="13"/>
          </p:nvPr>
        </p:nvSpPr>
        <p:spPr>
          <a:xfrm>
            <a:off x="7406640" y="900113"/>
            <a:ext cx="6689636" cy="6430404"/>
          </a:xfrm>
          <a:prstGeom prst="rect">
            <a:avLst/>
          </a:prstGeom>
          <a:solidFill>
            <a:schemeClr val="bg2"/>
          </a:solidFill>
        </p:spPr>
        <p:txBody>
          <a:bodyPr lIns="0" tIns="1080000" rIns="0" bIns="0" anchor="t" anchorCtr="1"/>
          <a:lstStyle>
            <a:lvl1pPr marL="0" indent="0">
              <a:buNone/>
              <a:defRPr/>
            </a:lvl1pPr>
          </a:lstStyle>
          <a:p>
            <a:r>
              <a:rPr lang="nb-NO"/>
              <a:t>Klikk ikonet for å legge til et bilde</a:t>
            </a:r>
            <a:endParaRPr lang="nb-NO" dirty="0"/>
          </a:p>
        </p:txBody>
      </p:sp>
      <p:pic>
        <p:nvPicPr>
          <p:cNvPr id="10" name="Bild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97866007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ittel og 3 bilder">
    <p:spTree>
      <p:nvGrpSpPr>
        <p:cNvPr id="1" name=""/>
        <p:cNvGrpSpPr/>
        <p:nvPr/>
      </p:nvGrpSpPr>
      <p:grpSpPr>
        <a:xfrm>
          <a:off x="0" y="0"/>
          <a:ext cx="0" cy="0"/>
          <a:chOff x="0" y="0"/>
          <a:chExt cx="0" cy="0"/>
        </a:xfrm>
      </p:grpSpPr>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Plassholder for bilde 7"/>
          <p:cNvSpPr>
            <a:spLocks noGrp="1"/>
          </p:cNvSpPr>
          <p:nvPr>
            <p:ph type="pic" sz="quarter" idx="13"/>
          </p:nvPr>
        </p:nvSpPr>
        <p:spPr>
          <a:xfrm>
            <a:off x="0"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9" name="Plassholder for bilde 7"/>
          <p:cNvSpPr>
            <a:spLocks noGrp="1"/>
          </p:cNvSpPr>
          <p:nvPr>
            <p:ph type="pic" sz="quarter" idx="14"/>
          </p:nvPr>
        </p:nvSpPr>
        <p:spPr>
          <a:xfrm>
            <a:off x="4942504"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11" name="Plassholder for bilde 7"/>
          <p:cNvSpPr>
            <a:spLocks noGrp="1"/>
          </p:cNvSpPr>
          <p:nvPr>
            <p:ph type="pic" sz="quarter" idx="15"/>
          </p:nvPr>
        </p:nvSpPr>
        <p:spPr>
          <a:xfrm>
            <a:off x="9885007" y="2552204"/>
            <a:ext cx="4745393" cy="3125191"/>
          </a:xfrm>
          <a:prstGeom prst="rect">
            <a:avLst/>
          </a:prstGeom>
          <a:solidFill>
            <a:schemeClr val="bg2"/>
          </a:solidFill>
        </p:spPr>
        <p:txBody>
          <a:bodyPr lIns="0" tIns="720000" rIns="0" bIns="0" anchor="t" anchorCtr="1">
            <a:normAutofit/>
          </a:bodyPr>
          <a:lstStyle>
            <a:lvl1pPr marL="0" indent="0">
              <a:buNone/>
              <a:defRPr sz="1600"/>
            </a:lvl1pPr>
          </a:lstStyle>
          <a:p>
            <a:r>
              <a:rPr lang="nb-NO"/>
              <a:t>Klikk ikonet for å legge til et bilde</a:t>
            </a:r>
            <a:endParaRPr lang="nb-NO" dirty="0"/>
          </a:p>
        </p:txBody>
      </p:sp>
      <p:sp>
        <p:nvSpPr>
          <p:cNvPr id="3" name="Tittel 2"/>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175978963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4" name="Plassholder for innhold 3"/>
          <p:cNvSpPr>
            <a:spLocks noGrp="1"/>
          </p:cNvSpPr>
          <p:nvPr>
            <p:ph sz="half" idx="2"/>
          </p:nvPr>
        </p:nvSpPr>
        <p:spPr>
          <a:xfrm>
            <a:off x="7874243" y="2160270"/>
            <a:ext cx="6217920" cy="514864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201084643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1_To innholdsdeler">
    <p:spTree>
      <p:nvGrpSpPr>
        <p:cNvPr id="1" name=""/>
        <p:cNvGrpSpPr/>
        <p:nvPr/>
      </p:nvGrpSpPr>
      <p:grpSpPr>
        <a:xfrm>
          <a:off x="0" y="0"/>
          <a:ext cx="0" cy="0"/>
          <a:chOff x="0" y="0"/>
          <a:chExt cx="0" cy="0"/>
        </a:xfrm>
      </p:grpSpPr>
      <p:sp>
        <p:nvSpPr>
          <p:cNvPr id="9" name="Rectangle 8"/>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Tittel 1"/>
          <p:cNvSpPr>
            <a:spLocks noGrp="1"/>
          </p:cNvSpPr>
          <p:nvPr>
            <p:ph type="title"/>
          </p:nvPr>
        </p:nvSpPr>
        <p:spPr/>
        <p:txBody>
          <a:bodyPr/>
          <a:lstStyle>
            <a:lvl1pPr>
              <a:defRPr>
                <a:solidFill>
                  <a:schemeClr val="bg1"/>
                </a:solidFill>
              </a:defRPr>
            </a:lvl1pPr>
          </a:lstStyle>
          <a:p>
            <a:r>
              <a:rPr lang="nb-NO"/>
              <a:t>Klikk for å redigere tittelstil</a:t>
            </a:r>
          </a:p>
        </p:txBody>
      </p:sp>
      <p:sp>
        <p:nvSpPr>
          <p:cNvPr id="3" name="Plassholder for innhold 2"/>
          <p:cNvSpPr>
            <a:spLocks noGrp="1"/>
          </p:cNvSpPr>
          <p:nvPr>
            <p:ph sz="half" idx="1"/>
          </p:nvPr>
        </p:nvSpPr>
        <p:spPr>
          <a:xfrm>
            <a:off x="1080135" y="2160271"/>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3"/>
          <p:cNvSpPr>
            <a:spLocks noGrp="1"/>
          </p:cNvSpPr>
          <p:nvPr>
            <p:ph sz="half" idx="2"/>
          </p:nvPr>
        </p:nvSpPr>
        <p:spPr>
          <a:xfrm>
            <a:off x="7874243" y="2160270"/>
            <a:ext cx="6217920" cy="51486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6" name="Plassholder for bunntekst 5"/>
          <p:cNvSpPr>
            <a:spLocks noGrp="1"/>
          </p:cNvSpPr>
          <p:nvPr>
            <p:ph type="ftr" sz="quarter" idx="11"/>
          </p:nvPr>
        </p:nvSpPr>
        <p:spPr/>
        <p:txBody>
          <a:bodyPr/>
          <a:lstStyle/>
          <a:p>
            <a:endParaRPr lang="nb-NO">
              <a:solidFill>
                <a:prstClr val="white"/>
              </a:solidFill>
            </a:endParaRPr>
          </a:p>
        </p:txBody>
      </p:sp>
      <p:sp>
        <p:nvSpPr>
          <p:cNvPr id="7" name="Plassholder for lysbildenummer 6"/>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1"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141543990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Sammenligning">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accent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p>
            <a:r>
              <a:rPr lang="nb-NO"/>
              <a:t>Klikk for å redigere tittelstil</a:t>
            </a:r>
          </a:p>
        </p:txBody>
      </p:sp>
    </p:spTree>
    <p:extLst>
      <p:ext uri="{BB962C8B-B14F-4D97-AF65-F5344CB8AC3E}">
        <p14:creationId xmlns:p14="http://schemas.microsoft.com/office/powerpoint/2010/main" val="37560430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1_Sammenligning">
    <p:spTree>
      <p:nvGrpSpPr>
        <p:cNvPr id="1" name=""/>
        <p:cNvGrpSpPr/>
        <p:nvPr/>
      </p:nvGrpSpPr>
      <p:grpSpPr>
        <a:xfrm>
          <a:off x="0" y="0"/>
          <a:ext cx="0" cy="0"/>
          <a:chOff x="0" y="0"/>
          <a:chExt cx="0" cy="0"/>
        </a:xfrm>
      </p:grpSpPr>
      <p:sp>
        <p:nvSpPr>
          <p:cNvPr id="11" name="Rectangle 10"/>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3" name="Plassholder for tekst 2"/>
          <p:cNvSpPr>
            <a:spLocks noGrp="1"/>
          </p:cNvSpPr>
          <p:nvPr>
            <p:ph type="body" idx="1"/>
          </p:nvPr>
        </p:nvSpPr>
        <p:spPr>
          <a:xfrm>
            <a:off x="1080135" y="2160270"/>
            <a:ext cx="6189344"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dirty="0"/>
              <a:t>Klikk for å redigere tekststiler i malen</a:t>
            </a:r>
          </a:p>
        </p:txBody>
      </p:sp>
      <p:sp>
        <p:nvSpPr>
          <p:cNvPr id="4" name="Plassholder for innhold 3"/>
          <p:cNvSpPr>
            <a:spLocks noGrp="1"/>
          </p:cNvSpPr>
          <p:nvPr>
            <p:ph sz="half" idx="2"/>
          </p:nvPr>
        </p:nvSpPr>
        <p:spPr>
          <a:xfrm>
            <a:off x="1080135" y="2890520"/>
            <a:ext cx="6189344"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tekst 4"/>
          <p:cNvSpPr>
            <a:spLocks noGrp="1"/>
          </p:cNvSpPr>
          <p:nvPr>
            <p:ph type="body" sz="quarter" idx="3"/>
          </p:nvPr>
        </p:nvSpPr>
        <p:spPr>
          <a:xfrm>
            <a:off x="7872337" y="2160270"/>
            <a:ext cx="6219826" cy="730250"/>
          </a:xfrm>
        </p:spPr>
        <p:txBody>
          <a:bodyPr anchor="t" anchorCtr="0">
            <a:noAutofit/>
          </a:bodyPr>
          <a:lstStyle>
            <a:lvl1pPr marL="0" indent="0">
              <a:buNone/>
              <a:defRPr sz="2400" b="1">
                <a:solidFill>
                  <a:schemeClr val="bg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nb-NO"/>
              <a:t>Klikk for å redigere tekststiler i malen</a:t>
            </a:r>
          </a:p>
        </p:txBody>
      </p:sp>
      <p:sp>
        <p:nvSpPr>
          <p:cNvPr id="6" name="Plassholder for innhold 5"/>
          <p:cNvSpPr>
            <a:spLocks noGrp="1"/>
          </p:cNvSpPr>
          <p:nvPr>
            <p:ph sz="quarter" idx="4"/>
          </p:nvPr>
        </p:nvSpPr>
        <p:spPr>
          <a:xfrm>
            <a:off x="7872337" y="2890520"/>
            <a:ext cx="6219826" cy="441839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8" name="Plassholder for bunntekst 7"/>
          <p:cNvSpPr>
            <a:spLocks noGrp="1"/>
          </p:cNvSpPr>
          <p:nvPr>
            <p:ph type="ftr" sz="quarter" idx="11"/>
          </p:nvPr>
        </p:nvSpPr>
        <p:spPr/>
        <p:txBody>
          <a:bodyPr/>
          <a:lstStyle/>
          <a:p>
            <a:endParaRPr lang="nb-NO">
              <a:solidFill>
                <a:prstClr val="white"/>
              </a:solidFill>
            </a:endParaRPr>
          </a:p>
        </p:txBody>
      </p:sp>
      <p:sp>
        <p:nvSpPr>
          <p:cNvPr id="9" name="Plassholder for lysbildenummer 8"/>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0" name="Tittel 9"/>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05016" y="305428"/>
            <a:ext cx="805214" cy="805214"/>
          </a:xfrm>
          <a:prstGeom prst="rect">
            <a:avLst/>
          </a:prstGeom>
        </p:spPr>
      </p:pic>
      <p:pic>
        <p:nvPicPr>
          <p:cNvPr id="13" name="Bild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spTree>
    <p:extLst>
      <p:ext uri="{BB962C8B-B14F-4D97-AF65-F5344CB8AC3E}">
        <p14:creationId xmlns:p14="http://schemas.microsoft.com/office/powerpoint/2010/main" val="273970732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4" name="Plassholder for bunntekst 3"/>
          <p:cNvSpPr>
            <a:spLocks noGrp="1"/>
          </p:cNvSpPr>
          <p:nvPr>
            <p:ph type="ftr" sz="quarter" idx="11"/>
          </p:nvPr>
        </p:nvSpPr>
        <p:spPr/>
        <p:txBody>
          <a:bodyPr/>
          <a:lstStyle/>
          <a:p>
            <a:endParaRPr lang="nb-NO">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419169323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6" name="Rectangle 8"/>
          <p:cNvSpPr/>
          <p:nvPr userDrawn="1"/>
        </p:nvSpPr>
        <p:spPr>
          <a:xfrm rot="4198283">
            <a:off x="10068977" y="2215561"/>
            <a:ext cx="8765035" cy="2829165"/>
          </a:xfrm>
          <a:custGeom>
            <a:avLst/>
            <a:gdLst>
              <a:gd name="connsiteX0" fmla="*/ 0 w 9063143"/>
              <a:gd name="connsiteY0" fmla="*/ 0 h 3844862"/>
              <a:gd name="connsiteX1" fmla="*/ 9063143 w 9063143"/>
              <a:gd name="connsiteY1" fmla="*/ 0 h 3844862"/>
              <a:gd name="connsiteX2" fmla="*/ 9063143 w 9063143"/>
              <a:gd name="connsiteY2" fmla="*/ 3844862 h 3844862"/>
              <a:gd name="connsiteX3" fmla="*/ 0 w 9063143"/>
              <a:gd name="connsiteY3" fmla="*/ 3844862 h 3844862"/>
              <a:gd name="connsiteX4" fmla="*/ 0 w 9063143"/>
              <a:gd name="connsiteY4" fmla="*/ 0 h 3844862"/>
              <a:gd name="connsiteX0" fmla="*/ 0 w 9063143"/>
              <a:gd name="connsiteY0" fmla="*/ 0 h 3846464"/>
              <a:gd name="connsiteX1" fmla="*/ 9063143 w 9063143"/>
              <a:gd name="connsiteY1" fmla="*/ 0 h 3846464"/>
              <a:gd name="connsiteX2" fmla="*/ 9063143 w 9063143"/>
              <a:gd name="connsiteY2" fmla="*/ 3844862 h 3846464"/>
              <a:gd name="connsiteX3" fmla="*/ 310319 w 9063143"/>
              <a:gd name="connsiteY3" fmla="*/ 3846464 h 3846464"/>
              <a:gd name="connsiteX4" fmla="*/ 0 w 9063143"/>
              <a:gd name="connsiteY4" fmla="*/ 0 h 3846464"/>
              <a:gd name="connsiteX0" fmla="*/ 0 w 9063143"/>
              <a:gd name="connsiteY0" fmla="*/ 0 h 3847272"/>
              <a:gd name="connsiteX1" fmla="*/ 9063143 w 9063143"/>
              <a:gd name="connsiteY1" fmla="*/ 0 h 3847272"/>
              <a:gd name="connsiteX2" fmla="*/ 9063143 w 9063143"/>
              <a:gd name="connsiteY2" fmla="*/ 3844862 h 3847272"/>
              <a:gd name="connsiteX3" fmla="*/ 303266 w 9063143"/>
              <a:gd name="connsiteY3" fmla="*/ 3847272 h 3847272"/>
              <a:gd name="connsiteX4" fmla="*/ 0 w 9063143"/>
              <a:gd name="connsiteY4" fmla="*/ 0 h 3847272"/>
              <a:gd name="connsiteX0" fmla="*/ 1029730 w 8759877"/>
              <a:gd name="connsiteY0" fmla="*/ 1029229 h 3847272"/>
              <a:gd name="connsiteX1" fmla="*/ 8759877 w 8759877"/>
              <a:gd name="connsiteY1" fmla="*/ 0 h 3847272"/>
              <a:gd name="connsiteX2" fmla="*/ 8759877 w 8759877"/>
              <a:gd name="connsiteY2" fmla="*/ 3844862 h 3847272"/>
              <a:gd name="connsiteX3" fmla="*/ 0 w 8759877"/>
              <a:gd name="connsiteY3" fmla="*/ 3847272 h 3847272"/>
              <a:gd name="connsiteX4" fmla="*/ 1029730 w 8759877"/>
              <a:gd name="connsiteY4" fmla="*/ 1029229 h 3847272"/>
              <a:gd name="connsiteX0" fmla="*/ 1041192 w 8759877"/>
              <a:gd name="connsiteY0" fmla="*/ 1018387 h 3847272"/>
              <a:gd name="connsiteX1" fmla="*/ 8759877 w 8759877"/>
              <a:gd name="connsiteY1" fmla="*/ 0 h 3847272"/>
              <a:gd name="connsiteX2" fmla="*/ 8759877 w 8759877"/>
              <a:gd name="connsiteY2" fmla="*/ 3844862 h 3847272"/>
              <a:gd name="connsiteX3" fmla="*/ 0 w 8759877"/>
              <a:gd name="connsiteY3" fmla="*/ 3847272 h 3847272"/>
              <a:gd name="connsiteX4" fmla="*/ 1041192 w 8759877"/>
              <a:gd name="connsiteY4" fmla="*/ 1018387 h 3847272"/>
              <a:gd name="connsiteX0" fmla="*/ 1036314 w 8754999"/>
              <a:gd name="connsiteY0" fmla="*/ 1018387 h 3852430"/>
              <a:gd name="connsiteX1" fmla="*/ 8754999 w 8754999"/>
              <a:gd name="connsiteY1" fmla="*/ 0 h 3852430"/>
              <a:gd name="connsiteX2" fmla="*/ 8754999 w 8754999"/>
              <a:gd name="connsiteY2" fmla="*/ 3844862 h 3852430"/>
              <a:gd name="connsiteX3" fmla="*/ 0 w 8754999"/>
              <a:gd name="connsiteY3" fmla="*/ 3852430 h 3852430"/>
              <a:gd name="connsiteX4" fmla="*/ 1036314 w 8754999"/>
              <a:gd name="connsiteY4" fmla="*/ 1018387 h 3852430"/>
              <a:gd name="connsiteX0" fmla="*/ 1046350 w 8765035"/>
              <a:gd name="connsiteY0" fmla="*/ 1018387 h 3852151"/>
              <a:gd name="connsiteX1" fmla="*/ 8765035 w 8765035"/>
              <a:gd name="connsiteY1" fmla="*/ 0 h 3852151"/>
              <a:gd name="connsiteX2" fmla="*/ 8765035 w 8765035"/>
              <a:gd name="connsiteY2" fmla="*/ 3844862 h 3852151"/>
              <a:gd name="connsiteX3" fmla="*/ 0 w 8765035"/>
              <a:gd name="connsiteY3" fmla="*/ 3852151 h 3852151"/>
              <a:gd name="connsiteX4" fmla="*/ 1046350 w 8765035"/>
              <a:gd name="connsiteY4" fmla="*/ 1018387 h 3852151"/>
              <a:gd name="connsiteX0" fmla="*/ 1031155 w 8765035"/>
              <a:gd name="connsiteY0" fmla="*/ 1022986 h 3852151"/>
              <a:gd name="connsiteX1" fmla="*/ 8765035 w 8765035"/>
              <a:gd name="connsiteY1" fmla="*/ 0 h 3852151"/>
              <a:gd name="connsiteX2" fmla="*/ 8765035 w 8765035"/>
              <a:gd name="connsiteY2" fmla="*/ 3844862 h 3852151"/>
              <a:gd name="connsiteX3" fmla="*/ 0 w 8765035"/>
              <a:gd name="connsiteY3" fmla="*/ 3852151 h 3852151"/>
              <a:gd name="connsiteX4" fmla="*/ 1031155 w 8765035"/>
              <a:gd name="connsiteY4" fmla="*/ 1022986 h 3852151"/>
              <a:gd name="connsiteX0" fmla="*/ 1031155 w 8765035"/>
              <a:gd name="connsiteY0" fmla="*/ 0 h 2829165"/>
              <a:gd name="connsiteX1" fmla="*/ 8765035 w 8765035"/>
              <a:gd name="connsiteY1" fmla="*/ 2821876 h 2829165"/>
              <a:gd name="connsiteX2" fmla="*/ 0 w 8765035"/>
              <a:gd name="connsiteY2" fmla="*/ 2829165 h 2829165"/>
              <a:gd name="connsiteX3" fmla="*/ 1031155 w 8765035"/>
              <a:gd name="connsiteY3" fmla="*/ 0 h 2829165"/>
            </a:gdLst>
            <a:ahLst/>
            <a:cxnLst>
              <a:cxn ang="0">
                <a:pos x="connsiteX0" y="connsiteY0"/>
              </a:cxn>
              <a:cxn ang="0">
                <a:pos x="connsiteX1" y="connsiteY1"/>
              </a:cxn>
              <a:cxn ang="0">
                <a:pos x="connsiteX2" y="connsiteY2"/>
              </a:cxn>
              <a:cxn ang="0">
                <a:pos x="connsiteX3" y="connsiteY3"/>
              </a:cxn>
            </a:cxnLst>
            <a:rect l="l" t="t" r="r" b="b"/>
            <a:pathLst>
              <a:path w="8765035" h="2829165">
                <a:moveTo>
                  <a:pt x="1031155" y="0"/>
                </a:moveTo>
                <a:lnTo>
                  <a:pt x="8765035" y="2821876"/>
                </a:lnTo>
                <a:lnTo>
                  <a:pt x="0" y="2829165"/>
                </a:lnTo>
                <a:lnTo>
                  <a:pt x="1031155" y="0"/>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7"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pic>
        <p:nvPicPr>
          <p:cNvPr id="18" name="Picture 17" descr="NFF_hovedlogo_3f_cmy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19571" y="312113"/>
            <a:ext cx="1547484" cy="1547484"/>
          </a:xfrm>
          <a:prstGeom prst="rect">
            <a:avLst/>
          </a:prstGeom>
        </p:spPr>
      </p:pic>
      <p:sp>
        <p:nvSpPr>
          <p:cNvPr id="19"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0"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 name="Plassholder for dato 1"/>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a:solidFill>
                <a:srgbClr val="00205B"/>
              </a:solidFill>
            </a:endParaRPr>
          </a:p>
        </p:txBody>
      </p:sp>
      <p:sp>
        <p:nvSpPr>
          <p:cNvPr id="3" name="Plassholder for bunntekst 2"/>
          <p:cNvSpPr>
            <a:spLocks noGrp="1"/>
          </p:cNvSpPr>
          <p:nvPr>
            <p:ph type="ftr" sz="quarter" idx="11"/>
          </p:nvPr>
        </p:nvSpPr>
        <p:spPr/>
        <p:txBody>
          <a:bodyPr/>
          <a:lstStyle/>
          <a:p>
            <a:endParaRPr lang="nb-NO">
              <a:solidFill>
                <a:prstClr val="white"/>
              </a:solidFill>
            </a:endParaRPr>
          </a:p>
        </p:txBody>
      </p:sp>
      <p:sp>
        <p:nvSpPr>
          <p:cNvPr id="4" name="Plassholder for lysbildenummer 3"/>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14" name="Tittel 1"/>
          <p:cNvSpPr>
            <a:spLocks noGrp="1"/>
          </p:cNvSpPr>
          <p:nvPr>
            <p:ph type="ctrTitle"/>
          </p:nvPr>
        </p:nvSpPr>
        <p:spPr>
          <a:xfrm>
            <a:off x="4494213" y="2673374"/>
            <a:ext cx="8086610" cy="1258848"/>
          </a:xfrm>
        </p:spPr>
        <p:txBody>
          <a:bodyPr anchor="b" anchorCtr="0">
            <a:normAutofit/>
          </a:bodyPr>
          <a:lstStyle>
            <a:lvl1pPr algn="l">
              <a:defRPr sz="4000">
                <a:solidFill>
                  <a:schemeClr val="bg1"/>
                </a:solidFill>
              </a:defRPr>
            </a:lvl1pPr>
          </a:lstStyle>
          <a:p>
            <a:r>
              <a:rPr lang="nb-NO"/>
              <a:t>Klikk for å redigere tittelstil</a:t>
            </a:r>
            <a:endParaRPr lang="nb-NO" dirty="0"/>
          </a:p>
        </p:txBody>
      </p:sp>
      <p:sp>
        <p:nvSpPr>
          <p:cNvPr id="15" name="Undertittel 2"/>
          <p:cNvSpPr>
            <a:spLocks noGrp="1"/>
          </p:cNvSpPr>
          <p:nvPr>
            <p:ph type="subTitle" idx="1"/>
          </p:nvPr>
        </p:nvSpPr>
        <p:spPr>
          <a:xfrm>
            <a:off x="4494213" y="4098314"/>
            <a:ext cx="8086610" cy="332399"/>
          </a:xfrm>
        </p:spPr>
        <p:txBody>
          <a:bodyPr anchor="t" anchorCtr="0">
            <a:normAutofit/>
          </a:bodyPr>
          <a:lstStyle>
            <a:lvl1pPr marL="0" indent="0" algn="l">
              <a:buNone/>
              <a:defRPr sz="2400" b="1">
                <a:solidFill>
                  <a:schemeClr val="bg1"/>
                </a:solidFill>
                <a:latin typeface="Arial Narrow" panose="020B0606020202030204" pitchFamily="34" charset="0"/>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nb-NO" dirty="0"/>
              <a:t>Klikk for å redigere undertittelstil i malen</a:t>
            </a:r>
          </a:p>
        </p:txBody>
      </p:sp>
      <p:pic>
        <p:nvPicPr>
          <p:cNvPr id="23" name="Picture 22" descr="Adress.eps"/>
          <p:cNvPicPr>
            <a:picLocks noChangeAspect="1"/>
          </p:cNvPicPr>
          <p:nvPr userDrawn="1"/>
        </p:nvPicPr>
        <p:blipFill rotWithShape="1">
          <a:blip r:embed="rId3" cstate="print">
            <a:extLst>
              <a:ext uri="{28A0092B-C50C-407E-A947-70E740481C1C}">
                <a14:useLocalDpi xmlns:a14="http://schemas.microsoft.com/office/drawing/2010/main" val="0"/>
              </a:ext>
            </a:extLst>
          </a:blip>
          <a:srcRect t="-906" b="71233"/>
          <a:stretch/>
        </p:blipFill>
        <p:spPr>
          <a:xfrm>
            <a:off x="338261" y="6773556"/>
            <a:ext cx="1859779" cy="299574"/>
          </a:xfrm>
          <a:prstGeom prst="rect">
            <a:avLst/>
          </a:prstGeom>
        </p:spPr>
      </p:pic>
      <p:pic>
        <p:nvPicPr>
          <p:cNvPr id="6" name="Picture 5" descr="Adress.pdf"/>
          <p:cNvPicPr>
            <a:picLocks noChangeAspect="1"/>
          </p:cNvPicPr>
          <p:nvPr userDrawn="1"/>
        </p:nvPicPr>
        <p:blipFill rotWithShape="1">
          <a:blip r:embed="rId4" cstate="print">
            <a:extLst>
              <a:ext uri="{28A0092B-C50C-407E-A947-70E740481C1C}">
                <a14:useLocalDpi xmlns:a14="http://schemas.microsoft.com/office/drawing/2010/main" val="0"/>
              </a:ext>
            </a:extLst>
          </a:blip>
          <a:srcRect l="40619" t="46409" r="41696" b="41270"/>
          <a:stretch/>
        </p:blipFill>
        <p:spPr>
          <a:xfrm>
            <a:off x="132692" y="7022465"/>
            <a:ext cx="2442390" cy="957180"/>
          </a:xfrm>
          <a:prstGeom prst="rect">
            <a:avLst/>
          </a:prstGeom>
        </p:spPr>
      </p:pic>
    </p:spTree>
    <p:extLst>
      <p:ext uri="{BB962C8B-B14F-4D97-AF65-F5344CB8AC3E}">
        <p14:creationId xmlns:p14="http://schemas.microsoft.com/office/powerpoint/2010/main" val="114511394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2867661" y="5760720"/>
            <a:ext cx="8778240" cy="680086"/>
          </a:xfrm>
        </p:spPr>
        <p:txBody>
          <a:bodyPr anchor="b"/>
          <a:lstStyle>
            <a:lvl1pPr algn="l">
              <a:defRPr sz="2900" b="1"/>
            </a:lvl1pPr>
          </a:lstStyle>
          <a:p>
            <a:r>
              <a:rPr lang="nb-NO"/>
              <a:t>Klikk for å redigere tittelstil</a:t>
            </a:r>
            <a:endParaRPr lang="nb-NO" dirty="0"/>
          </a:p>
        </p:txBody>
      </p:sp>
      <p:sp>
        <p:nvSpPr>
          <p:cNvPr id="3" name="Picture Placeholder 2"/>
          <p:cNvSpPr>
            <a:spLocks noGrp="1"/>
          </p:cNvSpPr>
          <p:nvPr>
            <p:ph type="pic" idx="1" hasCustomPrompt="1"/>
          </p:nvPr>
        </p:nvSpPr>
        <p:spPr>
          <a:xfrm>
            <a:off x="2867661" y="735330"/>
            <a:ext cx="8778240" cy="4937760"/>
          </a:xfrm>
          <a:solidFill>
            <a:schemeClr val="bg2"/>
          </a:solidFill>
        </p:spPr>
        <p:txBody>
          <a:bodyPr tIns="1800000">
            <a:normAutofit/>
          </a:bodyPr>
          <a:lstStyle>
            <a:lvl1pPr marL="0" indent="0" algn="ctr">
              <a:buNone/>
              <a:defRPr sz="2000"/>
            </a:lvl1pPr>
            <a:lvl2pPr marL="653110" indent="0">
              <a:buNone/>
              <a:defRPr sz="4000"/>
            </a:lvl2pPr>
            <a:lvl3pPr marL="1306220" indent="0">
              <a:buNone/>
              <a:defRPr sz="3400"/>
            </a:lvl3pPr>
            <a:lvl4pPr marL="1959331" indent="0">
              <a:buNone/>
              <a:defRPr sz="2900"/>
            </a:lvl4pPr>
            <a:lvl5pPr marL="2612441" indent="0">
              <a:buNone/>
              <a:defRPr sz="2900"/>
            </a:lvl5pPr>
            <a:lvl6pPr marL="3265551" indent="0">
              <a:buNone/>
              <a:defRPr sz="2900"/>
            </a:lvl6pPr>
            <a:lvl7pPr marL="3918661" indent="0">
              <a:buNone/>
              <a:defRPr sz="2900"/>
            </a:lvl7pPr>
            <a:lvl8pPr marL="4571771" indent="0">
              <a:buNone/>
              <a:defRPr sz="2900"/>
            </a:lvl8pPr>
            <a:lvl9pPr marL="5224882" indent="0">
              <a:buNone/>
              <a:defRPr sz="2900"/>
            </a:lvl9pPr>
          </a:lstStyle>
          <a:p>
            <a:r>
              <a:rPr lang="nb-NO" dirty="0"/>
              <a:t>Bilde</a:t>
            </a:r>
          </a:p>
        </p:txBody>
      </p:sp>
      <p:sp>
        <p:nvSpPr>
          <p:cNvPr id="4" name="Text Placeholder 3"/>
          <p:cNvSpPr>
            <a:spLocks noGrp="1"/>
          </p:cNvSpPr>
          <p:nvPr>
            <p:ph type="body" sz="half" idx="2"/>
          </p:nvPr>
        </p:nvSpPr>
        <p:spPr>
          <a:xfrm>
            <a:off x="2867661" y="6440806"/>
            <a:ext cx="8778240" cy="965834"/>
          </a:xfrm>
        </p:spPr>
        <p:txBody>
          <a:bodyPr/>
          <a:lstStyle>
            <a:lvl1pPr marL="0" indent="0">
              <a:buNone/>
              <a:defRPr sz="2000"/>
            </a:lvl1pPr>
            <a:lvl2pPr marL="653110" indent="0">
              <a:buNone/>
              <a:defRPr sz="1700"/>
            </a:lvl2pPr>
            <a:lvl3pPr marL="1306220" indent="0">
              <a:buNone/>
              <a:defRPr sz="1400"/>
            </a:lvl3pPr>
            <a:lvl4pPr marL="1959331" indent="0">
              <a:buNone/>
              <a:defRPr sz="1300"/>
            </a:lvl4pPr>
            <a:lvl5pPr marL="2612441" indent="0">
              <a:buNone/>
              <a:defRPr sz="1300"/>
            </a:lvl5pPr>
            <a:lvl6pPr marL="3265551" indent="0">
              <a:buNone/>
              <a:defRPr sz="1300"/>
            </a:lvl6pPr>
            <a:lvl7pPr marL="3918661" indent="0">
              <a:buNone/>
              <a:defRPr sz="1300"/>
            </a:lvl7pPr>
            <a:lvl8pPr marL="4571771" indent="0">
              <a:buNone/>
              <a:defRPr sz="1300"/>
            </a:lvl8pPr>
            <a:lvl9pPr marL="5224882" indent="0">
              <a:buNone/>
              <a:defRPr sz="13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7DA8BEC7-7727-41CF-8B4F-EFCE6B922226}" type="datetimeFigureOut">
              <a:rPr lang="nb-NO" smtClean="0">
                <a:solidFill>
                  <a:srgbClr val="00205B"/>
                </a:solidFill>
              </a:rPr>
              <a:pPr/>
              <a:t>12.03.2017</a:t>
            </a:fld>
            <a:endParaRPr lang="nb-NO">
              <a:solidFill>
                <a:srgbClr val="00205B"/>
              </a:solidFill>
            </a:endParaRPr>
          </a:p>
        </p:txBody>
      </p:sp>
      <p:sp>
        <p:nvSpPr>
          <p:cNvPr id="6" name="Footer Placeholder 5"/>
          <p:cNvSpPr>
            <a:spLocks noGrp="1"/>
          </p:cNvSpPr>
          <p:nvPr>
            <p:ph type="ftr" sz="quarter" idx="11"/>
          </p:nvPr>
        </p:nvSpPr>
        <p:spPr/>
        <p:txBody>
          <a:bodyPr/>
          <a:lstStyle/>
          <a:p>
            <a:endParaRPr lang="nb-NO">
              <a:solidFill>
                <a:prstClr val="white"/>
              </a:solidFill>
            </a:endParaRPr>
          </a:p>
        </p:txBody>
      </p:sp>
      <p:sp>
        <p:nvSpPr>
          <p:cNvPr id="7" name="Slide Number Placeholder 6"/>
          <p:cNvSpPr>
            <a:spLocks noGrp="1"/>
          </p:cNvSpPr>
          <p:nvPr>
            <p:ph type="sldNum" sz="quarter" idx="12"/>
          </p:nvPr>
        </p:nvSpPr>
        <p:spPr>
          <a:xfrm>
            <a:off x="12275720" y="7932979"/>
            <a:ext cx="370573" cy="221599"/>
          </a:xfrm>
          <a:prstGeom prst="rect">
            <a:avLst/>
          </a:prstGeom>
        </p:spPr>
        <p:txBody>
          <a:bodyPr/>
          <a:lstStyle/>
          <a:p>
            <a:fld id="{62F8C147-E5C9-4E5A-BFDA-02BE385E1D0E}"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93395505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6" name="Vertical Text Placeholder 2"/>
          <p:cNvSpPr>
            <a:spLocks noGrp="1"/>
          </p:cNvSpPr>
          <p:nvPr>
            <p:ph type="body" orient="vert" idx="1"/>
          </p:nvPr>
        </p:nvSpPr>
        <p:spPr>
          <a:xfrm>
            <a:off x="1080136" y="2160270"/>
            <a:ext cx="13012027" cy="5148643"/>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83478859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Loddrett tittel og tekst">
    <p:spTree>
      <p:nvGrpSpPr>
        <p:cNvPr id="1" name=""/>
        <p:cNvGrpSpPr/>
        <p:nvPr/>
      </p:nvGrpSpPr>
      <p:grpSpPr>
        <a:xfrm>
          <a:off x="0" y="0"/>
          <a:ext cx="0" cy="0"/>
          <a:chOff x="0" y="0"/>
          <a:chExt cx="0" cy="0"/>
        </a:xfrm>
      </p:grpSpPr>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
        <p:nvSpPr>
          <p:cNvPr id="8" name="Vertical Title 1"/>
          <p:cNvSpPr>
            <a:spLocks noGrp="1"/>
          </p:cNvSpPr>
          <p:nvPr>
            <p:ph type="title" orient="vert"/>
          </p:nvPr>
        </p:nvSpPr>
        <p:spPr>
          <a:xfrm>
            <a:off x="10607040" y="329566"/>
            <a:ext cx="2082800" cy="7021830"/>
          </a:xfrm>
        </p:spPr>
        <p:txBody>
          <a:bodyPr vert="eaVert"/>
          <a:lstStyle/>
          <a:p>
            <a:r>
              <a:rPr lang="nb-NO"/>
              <a:t>Klikk for å redigere tittelstil</a:t>
            </a:r>
            <a:endParaRPr lang="nb-NO" dirty="0"/>
          </a:p>
        </p:txBody>
      </p:sp>
      <p:sp>
        <p:nvSpPr>
          <p:cNvPr id="9" name="Vertical Text Placeholder 2"/>
          <p:cNvSpPr>
            <a:spLocks noGrp="1"/>
          </p:cNvSpPr>
          <p:nvPr>
            <p:ph type="body" orient="vert" idx="1"/>
          </p:nvPr>
        </p:nvSpPr>
        <p:spPr>
          <a:xfrm>
            <a:off x="731520" y="329566"/>
            <a:ext cx="9631680" cy="7021830"/>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415491473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4" name="Plassholder for bunntekst 3"/>
          <p:cNvSpPr>
            <a:spLocks noGrp="1"/>
          </p:cNvSpPr>
          <p:nvPr>
            <p:ph type="ftr" sz="quarter" idx="11"/>
          </p:nvPr>
        </p:nvSpPr>
        <p:spPr/>
        <p:txBody>
          <a:bodyPr/>
          <a:lstStyle/>
          <a:p>
            <a:endParaRPr lang="nb-NO" dirty="0">
              <a:solidFill>
                <a:prstClr val="white"/>
              </a:solidFill>
            </a:endParaRPr>
          </a:p>
        </p:txBody>
      </p:sp>
      <p:sp>
        <p:nvSpPr>
          <p:cNvPr id="5" name="Plassholder for lysbildenummer 4"/>
          <p:cNvSpPr>
            <a:spLocks noGrp="1"/>
          </p:cNvSpPr>
          <p:nvPr>
            <p:ph type="sldNum" sz="quarter" idx="12"/>
          </p:nvPr>
        </p:nvSpPr>
        <p:spPr>
          <a:xfrm>
            <a:off x="12275720" y="7932979"/>
            <a:ext cx="370573" cy="221599"/>
          </a:xfrm>
          <a:prstGeom prst="rect">
            <a:avLst/>
          </a:prstGeom>
        </p:spPr>
        <p:txBody>
          <a:bodyPr/>
          <a:lstStyle/>
          <a:p>
            <a:fld id="{5751DFAA-887F-4071-8EAD-E8CA316FCF06}" type="slidenum">
              <a:rPr lang="nb-NO" smtClean="0">
                <a:solidFill>
                  <a:prstClr val="black"/>
                </a:solidFill>
              </a:rPr>
              <a:pPr/>
              <a:t>‹#›</a:t>
            </a:fld>
            <a:endParaRPr lang="nb-NO">
              <a:solidFill>
                <a:prstClr val="black"/>
              </a:solidFill>
            </a:endParaRPr>
          </a:p>
        </p:txBody>
      </p:sp>
    </p:spTree>
    <p:extLst>
      <p:ext uri="{BB962C8B-B14F-4D97-AF65-F5344CB8AC3E}">
        <p14:creationId xmlns:p14="http://schemas.microsoft.com/office/powerpoint/2010/main" val="85326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image" Target="../media/image1.png"/><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theme" Target="../theme/theme2.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image" Target="../media/image2.e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21" Type="http://schemas.openxmlformats.org/officeDocument/2006/relationships/image" Target="../media/image1.png"/><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theme" Target="../theme/theme3.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image" Target="../media/image2.emf"/></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image" Target="../media/image1.png"/><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theme" Target="../theme/theme4.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image" Target="../media/image2.emf"/></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18" Type="http://schemas.openxmlformats.org/officeDocument/2006/relationships/slideLayout" Target="../slideLayouts/slideLayout94.xml"/><Relationship Id="rId3" Type="http://schemas.openxmlformats.org/officeDocument/2006/relationships/slideLayout" Target="../slideLayouts/slideLayout79.xml"/><Relationship Id="rId21" Type="http://schemas.openxmlformats.org/officeDocument/2006/relationships/image" Target="../media/image1.png"/><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slideLayout" Target="../slideLayouts/slideLayout93.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20" Type="http://schemas.openxmlformats.org/officeDocument/2006/relationships/theme" Target="../theme/theme5.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19" Type="http://schemas.openxmlformats.org/officeDocument/2006/relationships/slideLayout" Target="../slideLayouts/slideLayout95.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 Id="rId22" Type="http://schemas.openxmlformats.org/officeDocument/2006/relationships/image" Target="../media/image2.emf"/></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slideLayout" Target="../slideLayouts/slideLayout108.xml"/><Relationship Id="rId18" Type="http://schemas.openxmlformats.org/officeDocument/2006/relationships/slideLayout" Target="../slideLayouts/slideLayout113.xml"/><Relationship Id="rId3" Type="http://schemas.openxmlformats.org/officeDocument/2006/relationships/slideLayout" Target="../slideLayouts/slideLayout98.xml"/><Relationship Id="rId21" Type="http://schemas.openxmlformats.org/officeDocument/2006/relationships/image" Target="../media/image1.png"/><Relationship Id="rId7" Type="http://schemas.openxmlformats.org/officeDocument/2006/relationships/slideLayout" Target="../slideLayouts/slideLayout102.xml"/><Relationship Id="rId12" Type="http://schemas.openxmlformats.org/officeDocument/2006/relationships/slideLayout" Target="../slideLayouts/slideLayout107.xml"/><Relationship Id="rId17" Type="http://schemas.openxmlformats.org/officeDocument/2006/relationships/slideLayout" Target="../slideLayouts/slideLayout112.xml"/><Relationship Id="rId2" Type="http://schemas.openxmlformats.org/officeDocument/2006/relationships/slideLayout" Target="../slideLayouts/slideLayout97.xml"/><Relationship Id="rId16" Type="http://schemas.openxmlformats.org/officeDocument/2006/relationships/slideLayout" Target="../slideLayouts/slideLayout111.xml"/><Relationship Id="rId20" Type="http://schemas.openxmlformats.org/officeDocument/2006/relationships/theme" Target="../theme/theme6.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5" Type="http://schemas.openxmlformats.org/officeDocument/2006/relationships/slideLayout" Target="../slideLayouts/slideLayout110.xml"/><Relationship Id="rId10" Type="http://schemas.openxmlformats.org/officeDocument/2006/relationships/slideLayout" Target="../slideLayouts/slideLayout105.xml"/><Relationship Id="rId19" Type="http://schemas.openxmlformats.org/officeDocument/2006/relationships/slideLayout" Target="../slideLayouts/slideLayout114.xml"/><Relationship Id="rId4" Type="http://schemas.openxmlformats.org/officeDocument/2006/relationships/slideLayout" Target="../slideLayouts/slideLayout99.xml"/><Relationship Id="rId9" Type="http://schemas.openxmlformats.org/officeDocument/2006/relationships/slideLayout" Target="../slideLayouts/slideLayout104.xml"/><Relationship Id="rId14" Type="http://schemas.openxmlformats.org/officeDocument/2006/relationships/slideLayout" Target="../slideLayouts/slideLayout109.xml"/><Relationship Id="rId22"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15"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1"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22"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t> </a:t>
            </a:r>
          </a:p>
        </p:txBody>
      </p:sp>
      <p:sp>
        <p:nvSpPr>
          <p:cNvPr id="16" name="Rectangle 15"/>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sp>
        <p:nvSpPr>
          <p:cNvPr id="2" name="Plassholder for tittel 1"/>
          <p:cNvSpPr>
            <a:spLocks noGrp="1"/>
          </p:cNvSpPr>
          <p:nvPr>
            <p:ph type="title"/>
          </p:nvPr>
        </p:nvSpPr>
        <p:spPr>
          <a:xfrm>
            <a:off x="1080136" y="900113"/>
            <a:ext cx="13014000" cy="830997"/>
          </a:xfrm>
          <a:prstGeom prst="rect">
            <a:avLst/>
          </a:prstGeom>
        </p:spPr>
        <p:txBody>
          <a:bodyPr vert="horz" lIns="0" tIns="0" rIns="0" bIns="0" rtlCol="0" anchor="t" anchorCtr="0">
            <a:normAutofit/>
          </a:bodyPr>
          <a:lstStyle/>
          <a:p>
            <a:r>
              <a:rPr lang="nb-NO" dirty="0"/>
              <a:t>Klikk for å redigere tittelstil</a:t>
            </a:r>
          </a:p>
        </p:txBody>
      </p:sp>
      <p:sp>
        <p:nvSpPr>
          <p:cNvPr id="3" name="Plassholder for tekst 2"/>
          <p:cNvSpPr>
            <a:spLocks noGrp="1"/>
          </p:cNvSpPr>
          <p:nvPr>
            <p:ph type="body" idx="1"/>
          </p:nvPr>
        </p:nvSpPr>
        <p:spPr>
          <a:xfrm>
            <a:off x="1080136" y="2160270"/>
            <a:ext cx="13012027" cy="5148643"/>
          </a:xfrm>
          <a:prstGeom prst="rect">
            <a:avLst/>
          </a:prstGeom>
        </p:spPr>
        <p:txBody>
          <a:bodyPr vert="horz" lIns="0" tIns="0" rIns="0" bIns="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p:cNvSpPr>
            <a:spLocks noGrp="1"/>
          </p:cNvSpPr>
          <p:nvPr>
            <p:ph type="dt" sz="half" idx="2"/>
          </p:nvPr>
        </p:nvSpPr>
        <p:spPr>
          <a:xfrm>
            <a:off x="7784493" y="7929839"/>
            <a:ext cx="1015465" cy="221599"/>
          </a:xfrm>
          <a:prstGeom prst="rect">
            <a:avLst/>
          </a:prstGeom>
        </p:spPr>
        <p:txBody>
          <a:bodyPr vert="horz" lIns="0" tIns="0" rIns="0" bIns="0" rtlCol="0" anchor="ctr">
            <a:normAutofit/>
          </a:bodyPr>
          <a:lstStyle>
            <a:lvl1pPr algn="l">
              <a:defRPr sz="1100">
                <a:solidFill>
                  <a:schemeClr val="accent1"/>
                </a:solidFill>
              </a:defRPr>
            </a:lvl1pPr>
          </a:lstStyle>
          <a:p>
            <a:fld id="{983651F3-9B16-40C6-B209-3688FC9C95F6}" type="datetimeFigureOut">
              <a:rPr lang="nb-NO" smtClean="0"/>
              <a:pPr/>
              <a:t>12.03.2017</a:t>
            </a:fld>
            <a:endParaRPr lang="nb-NO" dirty="0"/>
          </a:p>
        </p:txBody>
      </p:sp>
      <p:sp>
        <p:nvSpPr>
          <p:cNvPr id="5" name="Plassholder for bunntekst 4"/>
          <p:cNvSpPr>
            <a:spLocks noGrp="1"/>
          </p:cNvSpPr>
          <p:nvPr>
            <p:ph type="ftr" sz="quarter" idx="3"/>
          </p:nvPr>
        </p:nvSpPr>
        <p:spPr>
          <a:xfrm>
            <a:off x="2849079" y="7929839"/>
            <a:ext cx="4294671" cy="221599"/>
          </a:xfrm>
          <a:prstGeom prst="rect">
            <a:avLst/>
          </a:prstGeom>
        </p:spPr>
        <p:txBody>
          <a:bodyPr vert="horz" lIns="0" tIns="0" rIns="0" bIns="0" rtlCol="0" anchor="ctr">
            <a:normAutofit/>
          </a:bodyPr>
          <a:lstStyle>
            <a:lvl1pPr algn="l">
              <a:defRPr sz="1100">
                <a:solidFill>
                  <a:schemeClr val="bg1"/>
                </a:solidFill>
              </a:defRPr>
            </a:lvl1pPr>
          </a:lstStyle>
          <a:p>
            <a:endParaRPr lang="nb-NO" dirty="0"/>
          </a:p>
        </p:txBody>
      </p:sp>
      <p:pic>
        <p:nvPicPr>
          <p:cNvPr id="17" name="Bild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pic>
        <p:nvPicPr>
          <p:cNvPr id="19" name="Picture 1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3422512" y="254410"/>
            <a:ext cx="949230" cy="949230"/>
          </a:xfrm>
          <a:prstGeom prst="rect">
            <a:avLst/>
          </a:prstGeom>
        </p:spPr>
      </p:pic>
    </p:spTree>
    <p:extLst>
      <p:ext uri="{BB962C8B-B14F-4D97-AF65-F5344CB8AC3E}">
        <p14:creationId xmlns:p14="http://schemas.microsoft.com/office/powerpoint/2010/main" val="1643857197"/>
      </p:ext>
    </p:extLst>
  </p:cSld>
  <p:clrMap bg1="lt1" tx1="dk1" bg2="lt2" tx2="dk2" accent1="accent1" accent2="accent2" accent3="accent3" accent4="accent4" accent5="accent5" accent6="accent6" hlink="hlink" folHlink="folHlink"/>
  <p:sldLayoutIdLst>
    <p:sldLayoutId id="2147483649" r:id="rId1"/>
    <p:sldLayoutId id="2147483676" r:id="rId2"/>
    <p:sldLayoutId id="2147483650" r:id="rId3"/>
    <p:sldLayoutId id="2147483672" r:id="rId4"/>
    <p:sldLayoutId id="2147483651" r:id="rId5"/>
    <p:sldLayoutId id="2147483670" r:id="rId6"/>
    <p:sldLayoutId id="2147483656" r:id="rId7"/>
    <p:sldLayoutId id="2147483675" r:id="rId8"/>
    <p:sldLayoutId id="2147483660" r:id="rId9"/>
    <p:sldLayoutId id="2147483652" r:id="rId10"/>
    <p:sldLayoutId id="2147483673" r:id="rId11"/>
    <p:sldLayoutId id="2147483653" r:id="rId12"/>
    <p:sldLayoutId id="2147483674" r:id="rId13"/>
    <p:sldLayoutId id="2147483654" r:id="rId14"/>
    <p:sldLayoutId id="2147483655" r:id="rId15"/>
    <p:sldLayoutId id="2147483661" r:id="rId16"/>
    <p:sldLayoutId id="2147483667" r:id="rId17"/>
    <p:sldLayoutId id="2147483666" r:id="rId18"/>
    <p:sldLayoutId id="2147483668" r:id="rId19"/>
  </p:sldLayoutIdLst>
  <p:txStyles>
    <p:titleStyle>
      <a:lvl1pPr algn="l" defTabSz="1097280" rtl="0" eaLnBrk="1" latinLnBrk="0" hangingPunct="1">
        <a:lnSpc>
          <a:spcPct val="90000"/>
        </a:lnSpc>
        <a:spcBef>
          <a:spcPct val="0"/>
        </a:spcBef>
        <a:buNone/>
        <a:defRPr sz="3000" b="1" kern="1200" baseline="0">
          <a:solidFill>
            <a:schemeClr val="accent1"/>
          </a:solidFill>
          <a:latin typeface="+mj-lt"/>
          <a:ea typeface="+mj-ea"/>
          <a:cs typeface="+mj-cs"/>
        </a:defRPr>
      </a:lvl1pPr>
    </p:titleStyle>
    <p:bodyStyle>
      <a:lvl1pPr marL="230400" indent="-230400" algn="l" defTabSz="1097280" rtl="0" eaLnBrk="1" latinLnBrk="0" hangingPunct="1">
        <a:lnSpc>
          <a:spcPct val="90000"/>
        </a:lnSpc>
        <a:spcBef>
          <a:spcPts val="400"/>
        </a:spcBef>
        <a:buFont typeface="Arial" panose="020B0604020202020204" pitchFamily="34" charset="0"/>
        <a:buChar char="•"/>
        <a:defRPr sz="2000" kern="1200">
          <a:solidFill>
            <a:schemeClr val="accent3"/>
          </a:solidFill>
          <a:latin typeface="+mn-lt"/>
          <a:ea typeface="+mn-ea"/>
          <a:cs typeface="+mn-cs"/>
        </a:defRPr>
      </a:lvl1pPr>
      <a:lvl2pPr marL="460800" indent="-230400" algn="l" defTabSz="1097280" rtl="0" eaLnBrk="1" latinLnBrk="0" hangingPunct="1">
        <a:lnSpc>
          <a:spcPct val="90000"/>
        </a:lnSpc>
        <a:spcBef>
          <a:spcPts val="400"/>
        </a:spcBef>
        <a:buFont typeface="Arial" panose="020B0604020202020204" pitchFamily="34" charset="0"/>
        <a:buChar char="•"/>
        <a:defRPr sz="1800" kern="1200">
          <a:solidFill>
            <a:schemeClr val="accent3"/>
          </a:solidFill>
          <a:latin typeface="+mn-lt"/>
          <a:ea typeface="+mn-ea"/>
          <a:cs typeface="+mn-cs"/>
        </a:defRPr>
      </a:lvl2pPr>
      <a:lvl3pPr marL="691200" indent="-230400" algn="l" defTabSz="1097280" rtl="0" eaLnBrk="1" latinLnBrk="0" hangingPunct="1">
        <a:lnSpc>
          <a:spcPct val="90000"/>
        </a:lnSpc>
        <a:spcBef>
          <a:spcPts val="400"/>
        </a:spcBef>
        <a:buFont typeface="Arial" panose="020B0604020202020204" pitchFamily="34" charset="0"/>
        <a:buChar char="•"/>
        <a:defRPr sz="1600" kern="1200">
          <a:solidFill>
            <a:schemeClr val="accent3"/>
          </a:solidFill>
          <a:latin typeface="+mn-lt"/>
          <a:ea typeface="+mn-ea"/>
          <a:cs typeface="+mn-cs"/>
        </a:defRPr>
      </a:lvl3pPr>
      <a:lvl4pPr marL="921600" indent="-230400" algn="l" defTabSz="1097280" rtl="0" eaLnBrk="1" latinLnBrk="0" hangingPunct="1">
        <a:lnSpc>
          <a:spcPct val="90000"/>
        </a:lnSpc>
        <a:spcBef>
          <a:spcPts val="400"/>
        </a:spcBef>
        <a:buFont typeface="Arial" panose="020B0604020202020204" pitchFamily="34" charset="0"/>
        <a:buChar char="•"/>
        <a:defRPr sz="1400" kern="1200">
          <a:solidFill>
            <a:schemeClr val="accent3"/>
          </a:solidFill>
          <a:latin typeface="+mn-lt"/>
          <a:ea typeface="+mn-ea"/>
          <a:cs typeface="+mn-cs"/>
        </a:defRPr>
      </a:lvl4pPr>
      <a:lvl5pPr marL="1152000" indent="-230400" algn="l" defTabSz="1097280" rtl="0" eaLnBrk="1" latinLnBrk="0" hangingPunct="1">
        <a:lnSpc>
          <a:spcPct val="90000"/>
        </a:lnSpc>
        <a:spcBef>
          <a:spcPts val="400"/>
        </a:spcBef>
        <a:buFont typeface="Arial" panose="020B0604020202020204" pitchFamily="34" charset="0"/>
        <a:buChar char="•"/>
        <a:defRPr sz="1200" kern="1200">
          <a:solidFill>
            <a:schemeClr val="accent3"/>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5"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2"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Plassholder for tittel 1"/>
          <p:cNvSpPr>
            <a:spLocks noGrp="1"/>
          </p:cNvSpPr>
          <p:nvPr>
            <p:ph type="title"/>
          </p:nvPr>
        </p:nvSpPr>
        <p:spPr>
          <a:xfrm>
            <a:off x="1080136" y="900113"/>
            <a:ext cx="13014000" cy="830997"/>
          </a:xfrm>
          <a:prstGeom prst="rect">
            <a:avLst/>
          </a:prstGeom>
        </p:spPr>
        <p:txBody>
          <a:bodyPr vert="horz" lIns="0" tIns="0" rIns="0" bIns="0" rtlCol="0" anchor="t" anchorCtr="0">
            <a:normAutofit/>
          </a:bodyPr>
          <a:lstStyle/>
          <a:p>
            <a:r>
              <a:rPr lang="nb-NO" dirty="0"/>
              <a:t>Klikk for å redigere tittelstil</a:t>
            </a:r>
          </a:p>
        </p:txBody>
      </p:sp>
      <p:sp>
        <p:nvSpPr>
          <p:cNvPr id="3" name="Plassholder for tekst 2"/>
          <p:cNvSpPr>
            <a:spLocks noGrp="1"/>
          </p:cNvSpPr>
          <p:nvPr>
            <p:ph type="body" idx="1"/>
          </p:nvPr>
        </p:nvSpPr>
        <p:spPr>
          <a:xfrm>
            <a:off x="1080136" y="2160270"/>
            <a:ext cx="13012027" cy="5148643"/>
          </a:xfrm>
          <a:prstGeom prst="rect">
            <a:avLst/>
          </a:prstGeom>
        </p:spPr>
        <p:txBody>
          <a:bodyPr vert="horz" lIns="0" tIns="0" rIns="0" bIns="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p:cNvSpPr>
            <a:spLocks noGrp="1"/>
          </p:cNvSpPr>
          <p:nvPr>
            <p:ph type="dt" sz="half" idx="2"/>
          </p:nvPr>
        </p:nvSpPr>
        <p:spPr>
          <a:xfrm>
            <a:off x="7784493" y="7929839"/>
            <a:ext cx="1015465" cy="221599"/>
          </a:xfrm>
          <a:prstGeom prst="rect">
            <a:avLst/>
          </a:prstGeom>
        </p:spPr>
        <p:txBody>
          <a:bodyPr vert="horz" lIns="0" tIns="0" rIns="0" bIns="0" rtlCol="0" anchor="ctr">
            <a:normAutofit/>
          </a:bodyPr>
          <a:lstStyle>
            <a:lvl1pPr algn="l">
              <a:defRPr sz="1100">
                <a:solidFill>
                  <a:schemeClr val="accent1"/>
                </a:solidFill>
              </a:defRPr>
            </a:lvl1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5" name="Plassholder for bunntekst 4"/>
          <p:cNvSpPr>
            <a:spLocks noGrp="1"/>
          </p:cNvSpPr>
          <p:nvPr>
            <p:ph type="ftr" sz="quarter" idx="3"/>
          </p:nvPr>
        </p:nvSpPr>
        <p:spPr>
          <a:xfrm>
            <a:off x="2849079" y="7929839"/>
            <a:ext cx="4294671" cy="221599"/>
          </a:xfrm>
          <a:prstGeom prst="rect">
            <a:avLst/>
          </a:prstGeom>
        </p:spPr>
        <p:txBody>
          <a:bodyPr vert="horz" lIns="0" tIns="0" rIns="0" bIns="0" rtlCol="0" anchor="ctr">
            <a:normAutofit/>
          </a:bodyPr>
          <a:lstStyle>
            <a:lvl1pPr algn="l">
              <a:defRPr sz="1100">
                <a:solidFill>
                  <a:schemeClr val="bg1"/>
                </a:solidFill>
              </a:defRPr>
            </a:lvl1pPr>
          </a:lstStyle>
          <a:p>
            <a:endParaRPr lang="nb-NO" dirty="0">
              <a:solidFill>
                <a:prstClr val="white"/>
              </a:solidFill>
            </a:endParaRPr>
          </a:p>
        </p:txBody>
      </p:sp>
      <p:pic>
        <p:nvPicPr>
          <p:cNvPr id="17" name="Bild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pic>
        <p:nvPicPr>
          <p:cNvPr id="19" name="Picture 1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3422512" y="254410"/>
            <a:ext cx="949230" cy="949230"/>
          </a:xfrm>
          <a:prstGeom prst="rect">
            <a:avLst/>
          </a:prstGeom>
        </p:spPr>
      </p:pic>
    </p:spTree>
    <p:extLst>
      <p:ext uri="{BB962C8B-B14F-4D97-AF65-F5344CB8AC3E}">
        <p14:creationId xmlns:p14="http://schemas.microsoft.com/office/powerpoint/2010/main" val="16558536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 id="2147483695" r:id="rId18"/>
    <p:sldLayoutId id="2147483696" r:id="rId19"/>
  </p:sldLayoutIdLst>
  <p:txStyles>
    <p:titleStyle>
      <a:lvl1pPr algn="l" defTabSz="1097280" rtl="0" eaLnBrk="1" latinLnBrk="0" hangingPunct="1">
        <a:lnSpc>
          <a:spcPct val="90000"/>
        </a:lnSpc>
        <a:spcBef>
          <a:spcPct val="0"/>
        </a:spcBef>
        <a:buNone/>
        <a:defRPr sz="3000" b="1" kern="1200" baseline="0">
          <a:solidFill>
            <a:schemeClr val="accent1"/>
          </a:solidFill>
          <a:latin typeface="+mj-lt"/>
          <a:ea typeface="+mj-ea"/>
          <a:cs typeface="+mj-cs"/>
        </a:defRPr>
      </a:lvl1pPr>
    </p:titleStyle>
    <p:bodyStyle>
      <a:lvl1pPr marL="230400" indent="-230400" algn="l" defTabSz="1097280" rtl="0" eaLnBrk="1" latinLnBrk="0" hangingPunct="1">
        <a:lnSpc>
          <a:spcPct val="90000"/>
        </a:lnSpc>
        <a:spcBef>
          <a:spcPts val="400"/>
        </a:spcBef>
        <a:buFont typeface="Arial" panose="020B0604020202020204" pitchFamily="34" charset="0"/>
        <a:buChar char="•"/>
        <a:defRPr sz="2000" kern="1200">
          <a:solidFill>
            <a:schemeClr val="accent3"/>
          </a:solidFill>
          <a:latin typeface="+mn-lt"/>
          <a:ea typeface="+mn-ea"/>
          <a:cs typeface="+mn-cs"/>
        </a:defRPr>
      </a:lvl1pPr>
      <a:lvl2pPr marL="460800" indent="-230400" algn="l" defTabSz="1097280" rtl="0" eaLnBrk="1" latinLnBrk="0" hangingPunct="1">
        <a:lnSpc>
          <a:spcPct val="90000"/>
        </a:lnSpc>
        <a:spcBef>
          <a:spcPts val="400"/>
        </a:spcBef>
        <a:buFont typeface="Arial" panose="020B0604020202020204" pitchFamily="34" charset="0"/>
        <a:buChar char="•"/>
        <a:defRPr sz="1800" kern="1200">
          <a:solidFill>
            <a:schemeClr val="accent3"/>
          </a:solidFill>
          <a:latin typeface="+mn-lt"/>
          <a:ea typeface="+mn-ea"/>
          <a:cs typeface="+mn-cs"/>
        </a:defRPr>
      </a:lvl2pPr>
      <a:lvl3pPr marL="691200" indent="-230400" algn="l" defTabSz="1097280" rtl="0" eaLnBrk="1" latinLnBrk="0" hangingPunct="1">
        <a:lnSpc>
          <a:spcPct val="90000"/>
        </a:lnSpc>
        <a:spcBef>
          <a:spcPts val="400"/>
        </a:spcBef>
        <a:buFont typeface="Arial" panose="020B0604020202020204" pitchFamily="34" charset="0"/>
        <a:buChar char="•"/>
        <a:defRPr sz="1600" kern="1200">
          <a:solidFill>
            <a:schemeClr val="accent3"/>
          </a:solidFill>
          <a:latin typeface="+mn-lt"/>
          <a:ea typeface="+mn-ea"/>
          <a:cs typeface="+mn-cs"/>
        </a:defRPr>
      </a:lvl3pPr>
      <a:lvl4pPr marL="921600" indent="-230400" algn="l" defTabSz="1097280" rtl="0" eaLnBrk="1" latinLnBrk="0" hangingPunct="1">
        <a:lnSpc>
          <a:spcPct val="90000"/>
        </a:lnSpc>
        <a:spcBef>
          <a:spcPts val="400"/>
        </a:spcBef>
        <a:buFont typeface="Arial" panose="020B0604020202020204" pitchFamily="34" charset="0"/>
        <a:buChar char="•"/>
        <a:defRPr sz="1400" kern="1200">
          <a:solidFill>
            <a:schemeClr val="accent3"/>
          </a:solidFill>
          <a:latin typeface="+mn-lt"/>
          <a:ea typeface="+mn-ea"/>
          <a:cs typeface="+mn-cs"/>
        </a:defRPr>
      </a:lvl4pPr>
      <a:lvl5pPr marL="1152000" indent="-230400" algn="l" defTabSz="1097280" rtl="0" eaLnBrk="1" latinLnBrk="0" hangingPunct="1">
        <a:lnSpc>
          <a:spcPct val="90000"/>
        </a:lnSpc>
        <a:spcBef>
          <a:spcPts val="400"/>
        </a:spcBef>
        <a:buFont typeface="Arial" panose="020B0604020202020204" pitchFamily="34" charset="0"/>
        <a:buChar char="•"/>
        <a:defRPr sz="1200" kern="1200">
          <a:solidFill>
            <a:schemeClr val="accent3"/>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5"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2"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Plassholder for tittel 1"/>
          <p:cNvSpPr>
            <a:spLocks noGrp="1"/>
          </p:cNvSpPr>
          <p:nvPr>
            <p:ph type="title"/>
          </p:nvPr>
        </p:nvSpPr>
        <p:spPr>
          <a:xfrm>
            <a:off x="1080136" y="900113"/>
            <a:ext cx="13014000" cy="830997"/>
          </a:xfrm>
          <a:prstGeom prst="rect">
            <a:avLst/>
          </a:prstGeom>
        </p:spPr>
        <p:txBody>
          <a:bodyPr vert="horz" lIns="0" tIns="0" rIns="0" bIns="0" rtlCol="0" anchor="t" anchorCtr="0">
            <a:normAutofit/>
          </a:bodyPr>
          <a:lstStyle/>
          <a:p>
            <a:r>
              <a:rPr lang="nb-NO" dirty="0"/>
              <a:t>Klikk for å redigere tittelstil</a:t>
            </a:r>
          </a:p>
        </p:txBody>
      </p:sp>
      <p:sp>
        <p:nvSpPr>
          <p:cNvPr id="3" name="Plassholder for tekst 2"/>
          <p:cNvSpPr>
            <a:spLocks noGrp="1"/>
          </p:cNvSpPr>
          <p:nvPr>
            <p:ph type="body" idx="1"/>
          </p:nvPr>
        </p:nvSpPr>
        <p:spPr>
          <a:xfrm>
            <a:off x="1080136" y="2160270"/>
            <a:ext cx="13012027" cy="5148643"/>
          </a:xfrm>
          <a:prstGeom prst="rect">
            <a:avLst/>
          </a:prstGeom>
        </p:spPr>
        <p:txBody>
          <a:bodyPr vert="horz" lIns="0" tIns="0" rIns="0" bIns="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p:cNvSpPr>
            <a:spLocks noGrp="1"/>
          </p:cNvSpPr>
          <p:nvPr>
            <p:ph type="dt" sz="half" idx="2"/>
          </p:nvPr>
        </p:nvSpPr>
        <p:spPr>
          <a:xfrm>
            <a:off x="7784493" y="7929839"/>
            <a:ext cx="1015465" cy="221599"/>
          </a:xfrm>
          <a:prstGeom prst="rect">
            <a:avLst/>
          </a:prstGeom>
        </p:spPr>
        <p:txBody>
          <a:bodyPr vert="horz" lIns="0" tIns="0" rIns="0" bIns="0" rtlCol="0" anchor="ctr">
            <a:normAutofit/>
          </a:bodyPr>
          <a:lstStyle>
            <a:lvl1pPr algn="l">
              <a:defRPr sz="1100">
                <a:solidFill>
                  <a:schemeClr val="accent1"/>
                </a:solidFill>
              </a:defRPr>
            </a:lvl1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5" name="Plassholder for bunntekst 4"/>
          <p:cNvSpPr>
            <a:spLocks noGrp="1"/>
          </p:cNvSpPr>
          <p:nvPr>
            <p:ph type="ftr" sz="quarter" idx="3"/>
          </p:nvPr>
        </p:nvSpPr>
        <p:spPr>
          <a:xfrm>
            <a:off x="2849079" y="7929839"/>
            <a:ext cx="4294671" cy="221599"/>
          </a:xfrm>
          <a:prstGeom prst="rect">
            <a:avLst/>
          </a:prstGeom>
        </p:spPr>
        <p:txBody>
          <a:bodyPr vert="horz" lIns="0" tIns="0" rIns="0" bIns="0" rtlCol="0" anchor="ctr">
            <a:normAutofit/>
          </a:bodyPr>
          <a:lstStyle>
            <a:lvl1pPr algn="l">
              <a:defRPr sz="1100">
                <a:solidFill>
                  <a:schemeClr val="bg1"/>
                </a:solidFill>
              </a:defRPr>
            </a:lvl1pPr>
          </a:lstStyle>
          <a:p>
            <a:endParaRPr lang="nb-NO" dirty="0">
              <a:solidFill>
                <a:prstClr val="white"/>
              </a:solidFill>
            </a:endParaRPr>
          </a:p>
        </p:txBody>
      </p:sp>
      <p:pic>
        <p:nvPicPr>
          <p:cNvPr id="17" name="Bild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pic>
        <p:nvPicPr>
          <p:cNvPr id="19" name="Picture 1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3422512" y="254410"/>
            <a:ext cx="949230" cy="949230"/>
          </a:xfrm>
          <a:prstGeom prst="rect">
            <a:avLst/>
          </a:prstGeom>
        </p:spPr>
      </p:pic>
    </p:spTree>
    <p:extLst>
      <p:ext uri="{BB962C8B-B14F-4D97-AF65-F5344CB8AC3E}">
        <p14:creationId xmlns:p14="http://schemas.microsoft.com/office/powerpoint/2010/main" val="280429345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Lst>
  <p:txStyles>
    <p:titleStyle>
      <a:lvl1pPr algn="l" defTabSz="1097280" rtl="0" eaLnBrk="1" latinLnBrk="0" hangingPunct="1">
        <a:lnSpc>
          <a:spcPct val="90000"/>
        </a:lnSpc>
        <a:spcBef>
          <a:spcPct val="0"/>
        </a:spcBef>
        <a:buNone/>
        <a:defRPr sz="3000" b="1" kern="1200" baseline="0">
          <a:solidFill>
            <a:schemeClr val="accent1"/>
          </a:solidFill>
          <a:latin typeface="+mj-lt"/>
          <a:ea typeface="+mj-ea"/>
          <a:cs typeface="+mj-cs"/>
        </a:defRPr>
      </a:lvl1pPr>
    </p:titleStyle>
    <p:bodyStyle>
      <a:lvl1pPr marL="230400" indent="-230400" algn="l" defTabSz="1097280" rtl="0" eaLnBrk="1" latinLnBrk="0" hangingPunct="1">
        <a:lnSpc>
          <a:spcPct val="90000"/>
        </a:lnSpc>
        <a:spcBef>
          <a:spcPts val="400"/>
        </a:spcBef>
        <a:buFont typeface="Arial" panose="020B0604020202020204" pitchFamily="34" charset="0"/>
        <a:buChar char="•"/>
        <a:defRPr sz="2000" kern="1200">
          <a:solidFill>
            <a:schemeClr val="accent3"/>
          </a:solidFill>
          <a:latin typeface="+mn-lt"/>
          <a:ea typeface="+mn-ea"/>
          <a:cs typeface="+mn-cs"/>
        </a:defRPr>
      </a:lvl1pPr>
      <a:lvl2pPr marL="460800" indent="-230400" algn="l" defTabSz="1097280" rtl="0" eaLnBrk="1" latinLnBrk="0" hangingPunct="1">
        <a:lnSpc>
          <a:spcPct val="90000"/>
        </a:lnSpc>
        <a:spcBef>
          <a:spcPts val="400"/>
        </a:spcBef>
        <a:buFont typeface="Arial" panose="020B0604020202020204" pitchFamily="34" charset="0"/>
        <a:buChar char="•"/>
        <a:defRPr sz="1800" kern="1200">
          <a:solidFill>
            <a:schemeClr val="accent3"/>
          </a:solidFill>
          <a:latin typeface="+mn-lt"/>
          <a:ea typeface="+mn-ea"/>
          <a:cs typeface="+mn-cs"/>
        </a:defRPr>
      </a:lvl2pPr>
      <a:lvl3pPr marL="691200" indent="-230400" algn="l" defTabSz="1097280" rtl="0" eaLnBrk="1" latinLnBrk="0" hangingPunct="1">
        <a:lnSpc>
          <a:spcPct val="90000"/>
        </a:lnSpc>
        <a:spcBef>
          <a:spcPts val="400"/>
        </a:spcBef>
        <a:buFont typeface="Arial" panose="020B0604020202020204" pitchFamily="34" charset="0"/>
        <a:buChar char="•"/>
        <a:defRPr sz="1600" kern="1200">
          <a:solidFill>
            <a:schemeClr val="accent3"/>
          </a:solidFill>
          <a:latin typeface="+mn-lt"/>
          <a:ea typeface="+mn-ea"/>
          <a:cs typeface="+mn-cs"/>
        </a:defRPr>
      </a:lvl3pPr>
      <a:lvl4pPr marL="921600" indent="-230400" algn="l" defTabSz="1097280" rtl="0" eaLnBrk="1" latinLnBrk="0" hangingPunct="1">
        <a:lnSpc>
          <a:spcPct val="90000"/>
        </a:lnSpc>
        <a:spcBef>
          <a:spcPts val="400"/>
        </a:spcBef>
        <a:buFont typeface="Arial" panose="020B0604020202020204" pitchFamily="34" charset="0"/>
        <a:buChar char="•"/>
        <a:defRPr sz="1400" kern="1200">
          <a:solidFill>
            <a:schemeClr val="accent3"/>
          </a:solidFill>
          <a:latin typeface="+mn-lt"/>
          <a:ea typeface="+mn-ea"/>
          <a:cs typeface="+mn-cs"/>
        </a:defRPr>
      </a:lvl4pPr>
      <a:lvl5pPr marL="1152000" indent="-230400" algn="l" defTabSz="1097280" rtl="0" eaLnBrk="1" latinLnBrk="0" hangingPunct="1">
        <a:lnSpc>
          <a:spcPct val="90000"/>
        </a:lnSpc>
        <a:spcBef>
          <a:spcPts val="400"/>
        </a:spcBef>
        <a:buFont typeface="Arial" panose="020B0604020202020204" pitchFamily="34" charset="0"/>
        <a:buChar char="•"/>
        <a:defRPr sz="1200" kern="1200">
          <a:solidFill>
            <a:schemeClr val="accent3"/>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5"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2"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Plassholder for tittel 1"/>
          <p:cNvSpPr>
            <a:spLocks noGrp="1"/>
          </p:cNvSpPr>
          <p:nvPr>
            <p:ph type="title"/>
          </p:nvPr>
        </p:nvSpPr>
        <p:spPr>
          <a:xfrm>
            <a:off x="1080136" y="900113"/>
            <a:ext cx="13014000" cy="830997"/>
          </a:xfrm>
          <a:prstGeom prst="rect">
            <a:avLst/>
          </a:prstGeom>
        </p:spPr>
        <p:txBody>
          <a:bodyPr vert="horz" lIns="0" tIns="0" rIns="0" bIns="0" rtlCol="0" anchor="t" anchorCtr="0">
            <a:normAutofit/>
          </a:bodyPr>
          <a:lstStyle/>
          <a:p>
            <a:r>
              <a:rPr lang="nb-NO" dirty="0"/>
              <a:t>Klikk for å redigere tittelstil</a:t>
            </a:r>
          </a:p>
        </p:txBody>
      </p:sp>
      <p:sp>
        <p:nvSpPr>
          <p:cNvPr id="3" name="Plassholder for tekst 2"/>
          <p:cNvSpPr>
            <a:spLocks noGrp="1"/>
          </p:cNvSpPr>
          <p:nvPr>
            <p:ph type="body" idx="1"/>
          </p:nvPr>
        </p:nvSpPr>
        <p:spPr>
          <a:xfrm>
            <a:off x="1080136" y="2160270"/>
            <a:ext cx="13012027" cy="5148643"/>
          </a:xfrm>
          <a:prstGeom prst="rect">
            <a:avLst/>
          </a:prstGeom>
        </p:spPr>
        <p:txBody>
          <a:bodyPr vert="horz" lIns="0" tIns="0" rIns="0" bIns="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p:cNvSpPr>
            <a:spLocks noGrp="1"/>
          </p:cNvSpPr>
          <p:nvPr>
            <p:ph type="dt" sz="half" idx="2"/>
          </p:nvPr>
        </p:nvSpPr>
        <p:spPr>
          <a:xfrm>
            <a:off x="7784493" y="7929839"/>
            <a:ext cx="1015465" cy="221599"/>
          </a:xfrm>
          <a:prstGeom prst="rect">
            <a:avLst/>
          </a:prstGeom>
        </p:spPr>
        <p:txBody>
          <a:bodyPr vert="horz" lIns="0" tIns="0" rIns="0" bIns="0" rtlCol="0" anchor="ctr">
            <a:normAutofit/>
          </a:bodyPr>
          <a:lstStyle>
            <a:lvl1pPr algn="l">
              <a:defRPr sz="1100">
                <a:solidFill>
                  <a:schemeClr val="accent1"/>
                </a:solidFill>
              </a:defRPr>
            </a:lvl1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5" name="Plassholder for bunntekst 4"/>
          <p:cNvSpPr>
            <a:spLocks noGrp="1"/>
          </p:cNvSpPr>
          <p:nvPr>
            <p:ph type="ftr" sz="quarter" idx="3"/>
          </p:nvPr>
        </p:nvSpPr>
        <p:spPr>
          <a:xfrm>
            <a:off x="2849079" y="7929839"/>
            <a:ext cx="4294671" cy="221599"/>
          </a:xfrm>
          <a:prstGeom prst="rect">
            <a:avLst/>
          </a:prstGeom>
        </p:spPr>
        <p:txBody>
          <a:bodyPr vert="horz" lIns="0" tIns="0" rIns="0" bIns="0" rtlCol="0" anchor="ctr">
            <a:normAutofit/>
          </a:bodyPr>
          <a:lstStyle>
            <a:lvl1pPr algn="l">
              <a:defRPr sz="1100">
                <a:solidFill>
                  <a:schemeClr val="bg1"/>
                </a:solidFill>
              </a:defRPr>
            </a:lvl1pPr>
          </a:lstStyle>
          <a:p>
            <a:endParaRPr lang="nb-NO" dirty="0">
              <a:solidFill>
                <a:prstClr val="white"/>
              </a:solidFill>
            </a:endParaRPr>
          </a:p>
        </p:txBody>
      </p:sp>
      <p:pic>
        <p:nvPicPr>
          <p:cNvPr id="17" name="Bild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pic>
        <p:nvPicPr>
          <p:cNvPr id="19" name="Picture 1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3422512" y="254410"/>
            <a:ext cx="949230" cy="949230"/>
          </a:xfrm>
          <a:prstGeom prst="rect">
            <a:avLst/>
          </a:prstGeom>
        </p:spPr>
      </p:pic>
    </p:spTree>
    <p:extLst>
      <p:ext uri="{BB962C8B-B14F-4D97-AF65-F5344CB8AC3E}">
        <p14:creationId xmlns:p14="http://schemas.microsoft.com/office/powerpoint/2010/main" val="3454243715"/>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 id="2147483737" r:id="rId18"/>
    <p:sldLayoutId id="2147483738" r:id="rId19"/>
  </p:sldLayoutIdLst>
  <p:txStyles>
    <p:titleStyle>
      <a:lvl1pPr algn="l" defTabSz="1097280" rtl="0" eaLnBrk="1" latinLnBrk="0" hangingPunct="1">
        <a:lnSpc>
          <a:spcPct val="90000"/>
        </a:lnSpc>
        <a:spcBef>
          <a:spcPct val="0"/>
        </a:spcBef>
        <a:buNone/>
        <a:defRPr sz="3000" b="1" kern="1200" baseline="0">
          <a:solidFill>
            <a:schemeClr val="accent1"/>
          </a:solidFill>
          <a:latin typeface="+mj-lt"/>
          <a:ea typeface="+mj-ea"/>
          <a:cs typeface="+mj-cs"/>
        </a:defRPr>
      </a:lvl1pPr>
    </p:titleStyle>
    <p:bodyStyle>
      <a:lvl1pPr marL="230400" indent="-230400" algn="l" defTabSz="1097280" rtl="0" eaLnBrk="1" latinLnBrk="0" hangingPunct="1">
        <a:lnSpc>
          <a:spcPct val="90000"/>
        </a:lnSpc>
        <a:spcBef>
          <a:spcPts val="400"/>
        </a:spcBef>
        <a:buFont typeface="Arial" panose="020B0604020202020204" pitchFamily="34" charset="0"/>
        <a:buChar char="•"/>
        <a:defRPr sz="2000" kern="1200">
          <a:solidFill>
            <a:schemeClr val="accent3"/>
          </a:solidFill>
          <a:latin typeface="+mn-lt"/>
          <a:ea typeface="+mn-ea"/>
          <a:cs typeface="+mn-cs"/>
        </a:defRPr>
      </a:lvl1pPr>
      <a:lvl2pPr marL="460800" indent="-230400" algn="l" defTabSz="1097280" rtl="0" eaLnBrk="1" latinLnBrk="0" hangingPunct="1">
        <a:lnSpc>
          <a:spcPct val="90000"/>
        </a:lnSpc>
        <a:spcBef>
          <a:spcPts val="400"/>
        </a:spcBef>
        <a:buFont typeface="Arial" panose="020B0604020202020204" pitchFamily="34" charset="0"/>
        <a:buChar char="•"/>
        <a:defRPr sz="1800" kern="1200">
          <a:solidFill>
            <a:schemeClr val="accent3"/>
          </a:solidFill>
          <a:latin typeface="+mn-lt"/>
          <a:ea typeface="+mn-ea"/>
          <a:cs typeface="+mn-cs"/>
        </a:defRPr>
      </a:lvl2pPr>
      <a:lvl3pPr marL="691200" indent="-230400" algn="l" defTabSz="1097280" rtl="0" eaLnBrk="1" latinLnBrk="0" hangingPunct="1">
        <a:lnSpc>
          <a:spcPct val="90000"/>
        </a:lnSpc>
        <a:spcBef>
          <a:spcPts val="400"/>
        </a:spcBef>
        <a:buFont typeface="Arial" panose="020B0604020202020204" pitchFamily="34" charset="0"/>
        <a:buChar char="•"/>
        <a:defRPr sz="1600" kern="1200">
          <a:solidFill>
            <a:schemeClr val="accent3"/>
          </a:solidFill>
          <a:latin typeface="+mn-lt"/>
          <a:ea typeface="+mn-ea"/>
          <a:cs typeface="+mn-cs"/>
        </a:defRPr>
      </a:lvl3pPr>
      <a:lvl4pPr marL="921600" indent="-230400" algn="l" defTabSz="1097280" rtl="0" eaLnBrk="1" latinLnBrk="0" hangingPunct="1">
        <a:lnSpc>
          <a:spcPct val="90000"/>
        </a:lnSpc>
        <a:spcBef>
          <a:spcPts val="400"/>
        </a:spcBef>
        <a:buFont typeface="Arial" panose="020B0604020202020204" pitchFamily="34" charset="0"/>
        <a:buChar char="•"/>
        <a:defRPr sz="1400" kern="1200">
          <a:solidFill>
            <a:schemeClr val="accent3"/>
          </a:solidFill>
          <a:latin typeface="+mn-lt"/>
          <a:ea typeface="+mn-ea"/>
          <a:cs typeface="+mn-cs"/>
        </a:defRPr>
      </a:lvl4pPr>
      <a:lvl5pPr marL="1152000" indent="-230400" algn="l" defTabSz="1097280" rtl="0" eaLnBrk="1" latinLnBrk="0" hangingPunct="1">
        <a:lnSpc>
          <a:spcPct val="90000"/>
        </a:lnSpc>
        <a:spcBef>
          <a:spcPts val="400"/>
        </a:spcBef>
        <a:buFont typeface="Arial" panose="020B0604020202020204" pitchFamily="34" charset="0"/>
        <a:buChar char="•"/>
        <a:defRPr sz="1200" kern="1200">
          <a:solidFill>
            <a:schemeClr val="accent3"/>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5"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2"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Plassholder for tittel 1"/>
          <p:cNvSpPr>
            <a:spLocks noGrp="1"/>
          </p:cNvSpPr>
          <p:nvPr>
            <p:ph type="title"/>
          </p:nvPr>
        </p:nvSpPr>
        <p:spPr>
          <a:xfrm>
            <a:off x="1080136" y="900113"/>
            <a:ext cx="13014000" cy="830997"/>
          </a:xfrm>
          <a:prstGeom prst="rect">
            <a:avLst/>
          </a:prstGeom>
        </p:spPr>
        <p:txBody>
          <a:bodyPr vert="horz" lIns="0" tIns="0" rIns="0" bIns="0" rtlCol="0" anchor="t" anchorCtr="0">
            <a:normAutofit/>
          </a:bodyPr>
          <a:lstStyle/>
          <a:p>
            <a:r>
              <a:rPr lang="nb-NO" dirty="0"/>
              <a:t>Klikk for å redigere tittelstil</a:t>
            </a:r>
          </a:p>
        </p:txBody>
      </p:sp>
      <p:sp>
        <p:nvSpPr>
          <p:cNvPr id="3" name="Plassholder for tekst 2"/>
          <p:cNvSpPr>
            <a:spLocks noGrp="1"/>
          </p:cNvSpPr>
          <p:nvPr>
            <p:ph type="body" idx="1"/>
          </p:nvPr>
        </p:nvSpPr>
        <p:spPr>
          <a:xfrm>
            <a:off x="1080136" y="2160270"/>
            <a:ext cx="13012027" cy="5148643"/>
          </a:xfrm>
          <a:prstGeom prst="rect">
            <a:avLst/>
          </a:prstGeom>
        </p:spPr>
        <p:txBody>
          <a:bodyPr vert="horz" lIns="0" tIns="0" rIns="0" bIns="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p:cNvSpPr>
            <a:spLocks noGrp="1"/>
          </p:cNvSpPr>
          <p:nvPr>
            <p:ph type="dt" sz="half" idx="2"/>
          </p:nvPr>
        </p:nvSpPr>
        <p:spPr>
          <a:xfrm>
            <a:off x="7784493" y="7929839"/>
            <a:ext cx="1015465" cy="221599"/>
          </a:xfrm>
          <a:prstGeom prst="rect">
            <a:avLst/>
          </a:prstGeom>
        </p:spPr>
        <p:txBody>
          <a:bodyPr vert="horz" lIns="0" tIns="0" rIns="0" bIns="0" rtlCol="0" anchor="ctr">
            <a:normAutofit/>
          </a:bodyPr>
          <a:lstStyle>
            <a:lvl1pPr algn="l">
              <a:defRPr sz="1100">
                <a:solidFill>
                  <a:schemeClr val="accent1"/>
                </a:solidFill>
              </a:defRPr>
            </a:lvl1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5" name="Plassholder for bunntekst 4"/>
          <p:cNvSpPr>
            <a:spLocks noGrp="1"/>
          </p:cNvSpPr>
          <p:nvPr>
            <p:ph type="ftr" sz="quarter" idx="3"/>
          </p:nvPr>
        </p:nvSpPr>
        <p:spPr>
          <a:xfrm>
            <a:off x="2849079" y="7929839"/>
            <a:ext cx="4294671" cy="221599"/>
          </a:xfrm>
          <a:prstGeom prst="rect">
            <a:avLst/>
          </a:prstGeom>
        </p:spPr>
        <p:txBody>
          <a:bodyPr vert="horz" lIns="0" tIns="0" rIns="0" bIns="0" rtlCol="0" anchor="ctr">
            <a:normAutofit/>
          </a:bodyPr>
          <a:lstStyle>
            <a:lvl1pPr algn="l">
              <a:defRPr sz="1100">
                <a:solidFill>
                  <a:schemeClr val="bg1"/>
                </a:solidFill>
              </a:defRPr>
            </a:lvl1pPr>
          </a:lstStyle>
          <a:p>
            <a:endParaRPr lang="nb-NO" dirty="0">
              <a:solidFill>
                <a:prstClr val="white"/>
              </a:solidFill>
            </a:endParaRPr>
          </a:p>
        </p:txBody>
      </p:sp>
      <p:pic>
        <p:nvPicPr>
          <p:cNvPr id="17" name="Bild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pic>
        <p:nvPicPr>
          <p:cNvPr id="19" name="Picture 1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3422512" y="254410"/>
            <a:ext cx="949230" cy="949230"/>
          </a:xfrm>
          <a:prstGeom prst="rect">
            <a:avLst/>
          </a:prstGeom>
        </p:spPr>
      </p:pic>
    </p:spTree>
    <p:extLst>
      <p:ext uri="{BB962C8B-B14F-4D97-AF65-F5344CB8AC3E}">
        <p14:creationId xmlns:p14="http://schemas.microsoft.com/office/powerpoint/2010/main" val="2916514415"/>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Lst>
  <p:txStyles>
    <p:titleStyle>
      <a:lvl1pPr algn="l" defTabSz="1097280" rtl="0" eaLnBrk="1" latinLnBrk="0" hangingPunct="1">
        <a:lnSpc>
          <a:spcPct val="90000"/>
        </a:lnSpc>
        <a:spcBef>
          <a:spcPct val="0"/>
        </a:spcBef>
        <a:buNone/>
        <a:defRPr sz="3000" b="1" kern="1200" baseline="0">
          <a:solidFill>
            <a:schemeClr val="accent1"/>
          </a:solidFill>
          <a:latin typeface="+mj-lt"/>
          <a:ea typeface="+mj-ea"/>
          <a:cs typeface="+mj-cs"/>
        </a:defRPr>
      </a:lvl1pPr>
    </p:titleStyle>
    <p:bodyStyle>
      <a:lvl1pPr marL="230400" indent="-230400" algn="l" defTabSz="1097280" rtl="0" eaLnBrk="1" latinLnBrk="0" hangingPunct="1">
        <a:lnSpc>
          <a:spcPct val="90000"/>
        </a:lnSpc>
        <a:spcBef>
          <a:spcPts val="400"/>
        </a:spcBef>
        <a:buFont typeface="Arial" panose="020B0604020202020204" pitchFamily="34" charset="0"/>
        <a:buChar char="•"/>
        <a:defRPr sz="2000" kern="1200">
          <a:solidFill>
            <a:schemeClr val="accent3"/>
          </a:solidFill>
          <a:latin typeface="+mn-lt"/>
          <a:ea typeface="+mn-ea"/>
          <a:cs typeface="+mn-cs"/>
        </a:defRPr>
      </a:lvl1pPr>
      <a:lvl2pPr marL="460800" indent="-230400" algn="l" defTabSz="1097280" rtl="0" eaLnBrk="1" latinLnBrk="0" hangingPunct="1">
        <a:lnSpc>
          <a:spcPct val="90000"/>
        </a:lnSpc>
        <a:spcBef>
          <a:spcPts val="400"/>
        </a:spcBef>
        <a:buFont typeface="Arial" panose="020B0604020202020204" pitchFamily="34" charset="0"/>
        <a:buChar char="•"/>
        <a:defRPr sz="1800" kern="1200">
          <a:solidFill>
            <a:schemeClr val="accent3"/>
          </a:solidFill>
          <a:latin typeface="+mn-lt"/>
          <a:ea typeface="+mn-ea"/>
          <a:cs typeface="+mn-cs"/>
        </a:defRPr>
      </a:lvl2pPr>
      <a:lvl3pPr marL="691200" indent="-230400" algn="l" defTabSz="1097280" rtl="0" eaLnBrk="1" latinLnBrk="0" hangingPunct="1">
        <a:lnSpc>
          <a:spcPct val="90000"/>
        </a:lnSpc>
        <a:spcBef>
          <a:spcPts val="400"/>
        </a:spcBef>
        <a:buFont typeface="Arial" panose="020B0604020202020204" pitchFamily="34" charset="0"/>
        <a:buChar char="•"/>
        <a:defRPr sz="1600" kern="1200">
          <a:solidFill>
            <a:schemeClr val="accent3"/>
          </a:solidFill>
          <a:latin typeface="+mn-lt"/>
          <a:ea typeface="+mn-ea"/>
          <a:cs typeface="+mn-cs"/>
        </a:defRPr>
      </a:lvl3pPr>
      <a:lvl4pPr marL="921600" indent="-230400" algn="l" defTabSz="1097280" rtl="0" eaLnBrk="1" latinLnBrk="0" hangingPunct="1">
        <a:lnSpc>
          <a:spcPct val="90000"/>
        </a:lnSpc>
        <a:spcBef>
          <a:spcPts val="400"/>
        </a:spcBef>
        <a:buFont typeface="Arial" panose="020B0604020202020204" pitchFamily="34" charset="0"/>
        <a:buChar char="•"/>
        <a:defRPr sz="1400" kern="1200">
          <a:solidFill>
            <a:schemeClr val="accent3"/>
          </a:solidFill>
          <a:latin typeface="+mn-lt"/>
          <a:ea typeface="+mn-ea"/>
          <a:cs typeface="+mn-cs"/>
        </a:defRPr>
      </a:lvl4pPr>
      <a:lvl5pPr marL="1152000" indent="-230400" algn="l" defTabSz="1097280" rtl="0" eaLnBrk="1" latinLnBrk="0" hangingPunct="1">
        <a:lnSpc>
          <a:spcPct val="90000"/>
        </a:lnSpc>
        <a:spcBef>
          <a:spcPts val="400"/>
        </a:spcBef>
        <a:buFont typeface="Arial" panose="020B0604020202020204" pitchFamily="34" charset="0"/>
        <a:buChar char="•"/>
        <a:defRPr sz="1200" kern="1200">
          <a:solidFill>
            <a:schemeClr val="accent3"/>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userDrawn="1"/>
        </p:nvSpPr>
        <p:spPr>
          <a:xfrm>
            <a:off x="0" y="0"/>
            <a:ext cx="14630399" cy="8229600"/>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15" name="Rectangle 17"/>
          <p:cNvSpPr/>
          <p:nvPr userDrawn="1"/>
        </p:nvSpPr>
        <p:spPr>
          <a:xfrm rot="4198283">
            <a:off x="-4214205" y="3184442"/>
            <a:ext cx="8760743" cy="2827569"/>
          </a:xfrm>
          <a:custGeom>
            <a:avLst/>
            <a:gdLst>
              <a:gd name="connsiteX0" fmla="*/ 0 w 9307013"/>
              <a:gd name="connsiteY0" fmla="*/ 0 h 2967365"/>
              <a:gd name="connsiteX1" fmla="*/ 9307013 w 9307013"/>
              <a:gd name="connsiteY1" fmla="*/ 0 h 2967365"/>
              <a:gd name="connsiteX2" fmla="*/ 9307013 w 9307013"/>
              <a:gd name="connsiteY2" fmla="*/ 2967365 h 2967365"/>
              <a:gd name="connsiteX3" fmla="*/ 0 w 9307013"/>
              <a:gd name="connsiteY3" fmla="*/ 2967365 h 2967365"/>
              <a:gd name="connsiteX4" fmla="*/ 0 w 9307013"/>
              <a:gd name="connsiteY4" fmla="*/ 0 h 2967365"/>
              <a:gd name="connsiteX0" fmla="*/ 450834 w 9307013"/>
              <a:gd name="connsiteY0" fmla="*/ 0 h 2968089"/>
              <a:gd name="connsiteX1" fmla="*/ 9307013 w 9307013"/>
              <a:gd name="connsiteY1" fmla="*/ 724 h 2968089"/>
              <a:gd name="connsiteX2" fmla="*/ 9307013 w 9307013"/>
              <a:gd name="connsiteY2" fmla="*/ 2968089 h 2968089"/>
              <a:gd name="connsiteX3" fmla="*/ 0 w 9307013"/>
              <a:gd name="connsiteY3" fmla="*/ 2968089 h 2968089"/>
              <a:gd name="connsiteX4" fmla="*/ 450834 w 9307013"/>
              <a:gd name="connsiteY4" fmla="*/ 0 h 2968089"/>
              <a:gd name="connsiteX0" fmla="*/ 483161 w 9307013"/>
              <a:gd name="connsiteY0" fmla="*/ 4232 h 2967365"/>
              <a:gd name="connsiteX1" fmla="*/ 9307013 w 9307013"/>
              <a:gd name="connsiteY1" fmla="*/ 0 h 2967365"/>
              <a:gd name="connsiteX2" fmla="*/ 9307013 w 9307013"/>
              <a:gd name="connsiteY2" fmla="*/ 2967365 h 2967365"/>
              <a:gd name="connsiteX3" fmla="*/ 0 w 9307013"/>
              <a:gd name="connsiteY3" fmla="*/ 2967365 h 2967365"/>
              <a:gd name="connsiteX4" fmla="*/ 483161 w 9307013"/>
              <a:gd name="connsiteY4" fmla="*/ 4232 h 2967365"/>
              <a:gd name="connsiteX0" fmla="*/ 0 w 8823852"/>
              <a:gd name="connsiteY0" fmla="*/ 4232 h 2967365"/>
              <a:gd name="connsiteX1" fmla="*/ 8823852 w 8823852"/>
              <a:gd name="connsiteY1" fmla="*/ 0 h 2967365"/>
              <a:gd name="connsiteX2" fmla="*/ 8823852 w 8823852"/>
              <a:gd name="connsiteY2" fmla="*/ 2967365 h 2967365"/>
              <a:gd name="connsiteX3" fmla="*/ 0 w 8823852"/>
              <a:gd name="connsiteY3" fmla="*/ 4232 h 2967365"/>
              <a:gd name="connsiteX0" fmla="*/ 0 w 8823852"/>
              <a:gd name="connsiteY0" fmla="*/ 4232 h 2843733"/>
              <a:gd name="connsiteX1" fmla="*/ 8823852 w 8823852"/>
              <a:gd name="connsiteY1" fmla="*/ 0 h 2843733"/>
              <a:gd name="connsiteX2" fmla="*/ 7735598 w 8823852"/>
              <a:gd name="connsiteY2" fmla="*/ 2843733 h 2843733"/>
              <a:gd name="connsiteX3" fmla="*/ 0 w 8823852"/>
              <a:gd name="connsiteY3" fmla="*/ 4232 h 2843733"/>
              <a:gd name="connsiteX0" fmla="*/ 0 w 8756392"/>
              <a:gd name="connsiteY0" fmla="*/ 0 h 2839501"/>
              <a:gd name="connsiteX1" fmla="*/ 8756392 w 8756392"/>
              <a:gd name="connsiteY1" fmla="*/ 21088 h 2839501"/>
              <a:gd name="connsiteX2" fmla="*/ 7735598 w 8756392"/>
              <a:gd name="connsiteY2" fmla="*/ 2839501 h 2839501"/>
              <a:gd name="connsiteX3" fmla="*/ 0 w 8756392"/>
              <a:gd name="connsiteY3" fmla="*/ 0 h 2839501"/>
              <a:gd name="connsiteX0" fmla="*/ 0 w 8759654"/>
              <a:gd name="connsiteY0" fmla="*/ 0 h 2830552"/>
              <a:gd name="connsiteX1" fmla="*/ 8759654 w 8759654"/>
              <a:gd name="connsiteY1" fmla="*/ 12139 h 2830552"/>
              <a:gd name="connsiteX2" fmla="*/ 7738860 w 8759654"/>
              <a:gd name="connsiteY2" fmla="*/ 2830552 h 2830552"/>
              <a:gd name="connsiteX3" fmla="*/ 0 w 8759654"/>
              <a:gd name="connsiteY3" fmla="*/ 0 h 2830552"/>
              <a:gd name="connsiteX0" fmla="*/ 0 w 8762917"/>
              <a:gd name="connsiteY0" fmla="*/ 0 h 2821603"/>
              <a:gd name="connsiteX1" fmla="*/ 8762917 w 8762917"/>
              <a:gd name="connsiteY1" fmla="*/ 3190 h 2821603"/>
              <a:gd name="connsiteX2" fmla="*/ 7742123 w 8762917"/>
              <a:gd name="connsiteY2" fmla="*/ 2821603 h 2821603"/>
              <a:gd name="connsiteX3" fmla="*/ 0 w 8762917"/>
              <a:gd name="connsiteY3" fmla="*/ 0 h 2821603"/>
              <a:gd name="connsiteX0" fmla="*/ 0 w 8759655"/>
              <a:gd name="connsiteY0" fmla="*/ 0 h 2830552"/>
              <a:gd name="connsiteX1" fmla="*/ 8759655 w 8759655"/>
              <a:gd name="connsiteY1" fmla="*/ 12139 h 2830552"/>
              <a:gd name="connsiteX2" fmla="*/ 7738861 w 8759655"/>
              <a:gd name="connsiteY2" fmla="*/ 2830552 h 2830552"/>
              <a:gd name="connsiteX3" fmla="*/ 0 w 8759655"/>
              <a:gd name="connsiteY3" fmla="*/ 0 h 2830552"/>
              <a:gd name="connsiteX0" fmla="*/ 0 w 8760743"/>
              <a:gd name="connsiteY0" fmla="*/ 0 h 2827569"/>
              <a:gd name="connsiteX1" fmla="*/ 8760743 w 8760743"/>
              <a:gd name="connsiteY1" fmla="*/ 9156 h 2827569"/>
              <a:gd name="connsiteX2" fmla="*/ 7739949 w 8760743"/>
              <a:gd name="connsiteY2" fmla="*/ 2827569 h 2827569"/>
              <a:gd name="connsiteX3" fmla="*/ 0 w 8760743"/>
              <a:gd name="connsiteY3" fmla="*/ 0 h 2827569"/>
            </a:gdLst>
            <a:ahLst/>
            <a:cxnLst>
              <a:cxn ang="0">
                <a:pos x="connsiteX0" y="connsiteY0"/>
              </a:cxn>
              <a:cxn ang="0">
                <a:pos x="connsiteX1" y="connsiteY1"/>
              </a:cxn>
              <a:cxn ang="0">
                <a:pos x="connsiteX2" y="connsiteY2"/>
              </a:cxn>
              <a:cxn ang="0">
                <a:pos x="connsiteX3" y="connsiteY3"/>
              </a:cxn>
            </a:cxnLst>
            <a:rect l="l" t="t" r="r" b="b"/>
            <a:pathLst>
              <a:path w="8760743" h="2827569">
                <a:moveTo>
                  <a:pt x="0" y="0"/>
                </a:moveTo>
                <a:lnTo>
                  <a:pt x="8760743" y="9156"/>
                </a:lnTo>
                <a:lnTo>
                  <a:pt x="7739949" y="2827569"/>
                </a:lnTo>
                <a:lnTo>
                  <a:pt x="0" y="0"/>
                </a:lnTo>
                <a:close/>
              </a:path>
            </a:pathLst>
          </a:custGeom>
          <a:solidFill>
            <a:srgbClr val="63A8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srgbClr val="0095C8"/>
                </a:solidFill>
              </a:rPr>
              <a:t> </a:t>
            </a:r>
          </a:p>
        </p:txBody>
      </p:sp>
      <p:sp>
        <p:nvSpPr>
          <p:cNvPr id="20" name="Rectangle 13"/>
          <p:cNvSpPr/>
          <p:nvPr userDrawn="1"/>
        </p:nvSpPr>
        <p:spPr>
          <a:xfrm rot="4198283">
            <a:off x="-1851958" y="3900016"/>
            <a:ext cx="8916593" cy="431953"/>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6"/>
              <a:gd name="connsiteX1" fmla="*/ 9307013 w 9307013"/>
              <a:gd name="connsiteY1" fmla="*/ 0 h 426386"/>
              <a:gd name="connsiteX2" fmla="*/ 9307013 w 9307013"/>
              <a:gd name="connsiteY2" fmla="*/ 425063 h 426386"/>
              <a:gd name="connsiteX3" fmla="*/ 300282 w 9307013"/>
              <a:gd name="connsiteY3" fmla="*/ 426386 h 426386"/>
              <a:gd name="connsiteX4" fmla="*/ 0 w 9307013"/>
              <a:gd name="connsiteY4" fmla="*/ 0 h 426386"/>
              <a:gd name="connsiteX0" fmla="*/ 153808 w 9006731"/>
              <a:gd name="connsiteY0" fmla="*/ 0 h 429823"/>
              <a:gd name="connsiteX1" fmla="*/ 9006731 w 9006731"/>
              <a:gd name="connsiteY1" fmla="*/ 3437 h 429823"/>
              <a:gd name="connsiteX2" fmla="*/ 9006731 w 9006731"/>
              <a:gd name="connsiteY2" fmla="*/ 428500 h 429823"/>
              <a:gd name="connsiteX3" fmla="*/ 0 w 9006731"/>
              <a:gd name="connsiteY3" fmla="*/ 429823 h 429823"/>
              <a:gd name="connsiteX4" fmla="*/ 153808 w 9006731"/>
              <a:gd name="connsiteY4" fmla="*/ 0 h 429823"/>
              <a:gd name="connsiteX0" fmla="*/ 153808 w 9006731"/>
              <a:gd name="connsiteY0" fmla="*/ 0 h 431646"/>
              <a:gd name="connsiteX1" fmla="*/ 9006731 w 9006731"/>
              <a:gd name="connsiteY1" fmla="*/ 3437 h 431646"/>
              <a:gd name="connsiteX2" fmla="*/ 8764349 w 9006731"/>
              <a:gd name="connsiteY2" fmla="*/ 431646 h 431646"/>
              <a:gd name="connsiteX3" fmla="*/ 0 w 9006731"/>
              <a:gd name="connsiteY3" fmla="*/ 429823 h 431646"/>
              <a:gd name="connsiteX4" fmla="*/ 153808 w 9006731"/>
              <a:gd name="connsiteY4" fmla="*/ 0 h 431646"/>
              <a:gd name="connsiteX0" fmla="*/ 153808 w 8916593"/>
              <a:gd name="connsiteY0" fmla="*/ 307 h 431953"/>
              <a:gd name="connsiteX1" fmla="*/ 8916593 w 8916593"/>
              <a:gd name="connsiteY1" fmla="*/ 0 h 431953"/>
              <a:gd name="connsiteX2" fmla="*/ 8764349 w 8916593"/>
              <a:gd name="connsiteY2" fmla="*/ 431953 h 431953"/>
              <a:gd name="connsiteX3" fmla="*/ 0 w 8916593"/>
              <a:gd name="connsiteY3" fmla="*/ 430130 h 431953"/>
              <a:gd name="connsiteX4" fmla="*/ 153808 w 8916593"/>
              <a:gd name="connsiteY4" fmla="*/ 307 h 43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6593" h="431953">
                <a:moveTo>
                  <a:pt x="153808" y="307"/>
                </a:moveTo>
                <a:lnTo>
                  <a:pt x="8916593" y="0"/>
                </a:lnTo>
                <a:lnTo>
                  <a:pt x="8764349" y="431953"/>
                </a:lnTo>
                <a:lnTo>
                  <a:pt x="0" y="430130"/>
                </a:lnTo>
                <a:lnTo>
                  <a:pt x="153808" y="307"/>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1" name="Rectangle 15"/>
          <p:cNvSpPr/>
          <p:nvPr userDrawn="1"/>
        </p:nvSpPr>
        <p:spPr>
          <a:xfrm rot="4198283">
            <a:off x="-2309230" y="3900703"/>
            <a:ext cx="8924335" cy="430689"/>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6387"/>
              <a:gd name="connsiteX1" fmla="*/ 9307013 w 9307013"/>
              <a:gd name="connsiteY1" fmla="*/ 0 h 426387"/>
              <a:gd name="connsiteX2" fmla="*/ 9307013 w 9307013"/>
              <a:gd name="connsiteY2" fmla="*/ 425063 h 426387"/>
              <a:gd name="connsiteX3" fmla="*/ 300282 w 9307013"/>
              <a:gd name="connsiteY3" fmla="*/ 426387 h 426387"/>
              <a:gd name="connsiteX4" fmla="*/ 0 w 9307013"/>
              <a:gd name="connsiteY4" fmla="*/ 0 h 426387"/>
              <a:gd name="connsiteX0" fmla="*/ 155704 w 9006731"/>
              <a:gd name="connsiteY0" fmla="*/ 633 h 426387"/>
              <a:gd name="connsiteX1" fmla="*/ 9006731 w 9006731"/>
              <a:gd name="connsiteY1" fmla="*/ 0 h 426387"/>
              <a:gd name="connsiteX2" fmla="*/ 9006731 w 9006731"/>
              <a:gd name="connsiteY2" fmla="*/ 425063 h 426387"/>
              <a:gd name="connsiteX3" fmla="*/ 0 w 9006731"/>
              <a:gd name="connsiteY3" fmla="*/ 426387 h 426387"/>
              <a:gd name="connsiteX4" fmla="*/ 155704 w 9006731"/>
              <a:gd name="connsiteY4" fmla="*/ 633 h 426387"/>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9010802 w 9010802"/>
              <a:gd name="connsiteY2" fmla="*/ 425063 h 428283"/>
              <a:gd name="connsiteX3" fmla="*/ 0 w 9010802"/>
              <a:gd name="connsiteY3" fmla="*/ 428283 h 428283"/>
              <a:gd name="connsiteX4" fmla="*/ 159775 w 9010802"/>
              <a:gd name="connsiteY4" fmla="*/ 633 h 428283"/>
              <a:gd name="connsiteX0" fmla="*/ 159775 w 9010802"/>
              <a:gd name="connsiteY0" fmla="*/ 633 h 428283"/>
              <a:gd name="connsiteX1" fmla="*/ 9010802 w 9010802"/>
              <a:gd name="connsiteY1" fmla="*/ 0 h 428283"/>
              <a:gd name="connsiteX2" fmla="*/ 8773430 w 9010802"/>
              <a:gd name="connsiteY2" fmla="*/ 425877 h 428283"/>
              <a:gd name="connsiteX3" fmla="*/ 0 w 9010802"/>
              <a:gd name="connsiteY3" fmla="*/ 428283 h 428283"/>
              <a:gd name="connsiteX4" fmla="*/ 159775 w 9010802"/>
              <a:gd name="connsiteY4" fmla="*/ 633 h 428283"/>
              <a:gd name="connsiteX0" fmla="*/ 159775 w 8924335"/>
              <a:gd name="connsiteY0" fmla="*/ 3039 h 430689"/>
              <a:gd name="connsiteX1" fmla="*/ 8924335 w 8924335"/>
              <a:gd name="connsiteY1" fmla="*/ 0 h 430689"/>
              <a:gd name="connsiteX2" fmla="*/ 8773430 w 8924335"/>
              <a:gd name="connsiteY2" fmla="*/ 428283 h 430689"/>
              <a:gd name="connsiteX3" fmla="*/ 0 w 8924335"/>
              <a:gd name="connsiteY3" fmla="*/ 430689 h 430689"/>
              <a:gd name="connsiteX4" fmla="*/ 159775 w 8924335"/>
              <a:gd name="connsiteY4" fmla="*/ 3039 h 430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4335" h="430689">
                <a:moveTo>
                  <a:pt x="159775" y="3039"/>
                </a:moveTo>
                <a:lnTo>
                  <a:pt x="8924335" y="0"/>
                </a:lnTo>
                <a:lnTo>
                  <a:pt x="8773430" y="428283"/>
                </a:lnTo>
                <a:lnTo>
                  <a:pt x="0" y="430689"/>
                </a:lnTo>
                <a:lnTo>
                  <a:pt x="159775" y="3039"/>
                </a:lnTo>
                <a:close/>
              </a:path>
            </a:pathLst>
          </a:custGeom>
          <a:solidFill>
            <a:srgbClr val="0095C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22" name="Rectangle 16"/>
          <p:cNvSpPr/>
          <p:nvPr userDrawn="1"/>
        </p:nvSpPr>
        <p:spPr>
          <a:xfrm rot="4198283">
            <a:off x="-2753532" y="3904844"/>
            <a:ext cx="8911454" cy="424610"/>
          </a:xfrm>
          <a:custGeom>
            <a:avLst/>
            <a:gdLst>
              <a:gd name="connsiteX0" fmla="*/ 0 w 9307013"/>
              <a:gd name="connsiteY0" fmla="*/ 0 h 425063"/>
              <a:gd name="connsiteX1" fmla="*/ 9307013 w 9307013"/>
              <a:gd name="connsiteY1" fmla="*/ 0 h 425063"/>
              <a:gd name="connsiteX2" fmla="*/ 9307013 w 9307013"/>
              <a:gd name="connsiteY2" fmla="*/ 425063 h 425063"/>
              <a:gd name="connsiteX3" fmla="*/ 0 w 9307013"/>
              <a:gd name="connsiteY3" fmla="*/ 425063 h 425063"/>
              <a:gd name="connsiteX4" fmla="*/ 0 w 9307013"/>
              <a:gd name="connsiteY4" fmla="*/ 0 h 425063"/>
              <a:gd name="connsiteX0" fmla="*/ 0 w 9307013"/>
              <a:gd name="connsiteY0" fmla="*/ 0 h 425063"/>
              <a:gd name="connsiteX1" fmla="*/ 9307013 w 9307013"/>
              <a:gd name="connsiteY1" fmla="*/ 0 h 425063"/>
              <a:gd name="connsiteX2" fmla="*/ 9307013 w 9307013"/>
              <a:gd name="connsiteY2" fmla="*/ 425063 h 425063"/>
              <a:gd name="connsiteX3" fmla="*/ 311589 w 9307013"/>
              <a:gd name="connsiteY3" fmla="*/ 422991 h 425063"/>
              <a:gd name="connsiteX4" fmla="*/ 0 w 9307013"/>
              <a:gd name="connsiteY4" fmla="*/ 0 h 425063"/>
              <a:gd name="connsiteX0" fmla="*/ 150277 w 8995424"/>
              <a:gd name="connsiteY0" fmla="*/ 2109 h 425063"/>
              <a:gd name="connsiteX1" fmla="*/ 8995424 w 8995424"/>
              <a:gd name="connsiteY1" fmla="*/ 0 h 425063"/>
              <a:gd name="connsiteX2" fmla="*/ 8995424 w 8995424"/>
              <a:gd name="connsiteY2" fmla="*/ 425063 h 425063"/>
              <a:gd name="connsiteX3" fmla="*/ 0 w 8995424"/>
              <a:gd name="connsiteY3" fmla="*/ 422991 h 425063"/>
              <a:gd name="connsiteX4" fmla="*/ 150277 w 8995424"/>
              <a:gd name="connsiteY4" fmla="*/ 2109 h 425063"/>
              <a:gd name="connsiteX0" fmla="*/ 133091 w 8995424"/>
              <a:gd name="connsiteY0" fmla="*/ 306 h 425063"/>
              <a:gd name="connsiteX1" fmla="*/ 8995424 w 8995424"/>
              <a:gd name="connsiteY1" fmla="*/ 0 h 425063"/>
              <a:gd name="connsiteX2" fmla="*/ 8995424 w 8995424"/>
              <a:gd name="connsiteY2" fmla="*/ 425063 h 425063"/>
              <a:gd name="connsiteX3" fmla="*/ 0 w 8995424"/>
              <a:gd name="connsiteY3" fmla="*/ 422991 h 425063"/>
              <a:gd name="connsiteX4" fmla="*/ 133091 w 8995424"/>
              <a:gd name="connsiteY4" fmla="*/ 306 h 425063"/>
              <a:gd name="connsiteX0" fmla="*/ 146341 w 8995424"/>
              <a:gd name="connsiteY0" fmla="*/ 674 h 425063"/>
              <a:gd name="connsiteX1" fmla="*/ 8995424 w 8995424"/>
              <a:gd name="connsiteY1" fmla="*/ 0 h 425063"/>
              <a:gd name="connsiteX2" fmla="*/ 8995424 w 8995424"/>
              <a:gd name="connsiteY2" fmla="*/ 425063 h 425063"/>
              <a:gd name="connsiteX3" fmla="*/ 0 w 8995424"/>
              <a:gd name="connsiteY3" fmla="*/ 422991 h 425063"/>
              <a:gd name="connsiteX4" fmla="*/ 146341 w 8995424"/>
              <a:gd name="connsiteY4" fmla="*/ 674 h 425063"/>
              <a:gd name="connsiteX0" fmla="*/ 137030 w 8995424"/>
              <a:gd name="connsiteY0" fmla="*/ 1740 h 425063"/>
              <a:gd name="connsiteX1" fmla="*/ 8995424 w 8995424"/>
              <a:gd name="connsiteY1" fmla="*/ 0 h 425063"/>
              <a:gd name="connsiteX2" fmla="*/ 8995424 w 8995424"/>
              <a:gd name="connsiteY2" fmla="*/ 425063 h 425063"/>
              <a:gd name="connsiteX3" fmla="*/ 0 w 8995424"/>
              <a:gd name="connsiteY3" fmla="*/ 422991 h 425063"/>
              <a:gd name="connsiteX4" fmla="*/ 137030 w 8995424"/>
              <a:gd name="connsiteY4" fmla="*/ 1740 h 425063"/>
              <a:gd name="connsiteX0" fmla="*/ 147039 w 9005433"/>
              <a:gd name="connsiteY0" fmla="*/ 1740 h 425063"/>
              <a:gd name="connsiteX1" fmla="*/ 9005433 w 9005433"/>
              <a:gd name="connsiteY1" fmla="*/ 0 h 425063"/>
              <a:gd name="connsiteX2" fmla="*/ 9005433 w 9005433"/>
              <a:gd name="connsiteY2" fmla="*/ 425063 h 425063"/>
              <a:gd name="connsiteX3" fmla="*/ 0 w 9005433"/>
              <a:gd name="connsiteY3" fmla="*/ 401497 h 425063"/>
              <a:gd name="connsiteX4" fmla="*/ 147039 w 9005433"/>
              <a:gd name="connsiteY4" fmla="*/ 1740 h 425063"/>
              <a:gd name="connsiteX0" fmla="*/ 144537 w 9002931"/>
              <a:gd name="connsiteY0" fmla="*/ 1740 h 425063"/>
              <a:gd name="connsiteX1" fmla="*/ 9002931 w 9002931"/>
              <a:gd name="connsiteY1" fmla="*/ 0 h 425063"/>
              <a:gd name="connsiteX2" fmla="*/ 9002931 w 9002931"/>
              <a:gd name="connsiteY2" fmla="*/ 425063 h 425063"/>
              <a:gd name="connsiteX3" fmla="*/ 0 w 9002931"/>
              <a:gd name="connsiteY3" fmla="*/ 406869 h 425063"/>
              <a:gd name="connsiteX4" fmla="*/ 144537 w 9002931"/>
              <a:gd name="connsiteY4" fmla="*/ 1740 h 425063"/>
              <a:gd name="connsiteX0" fmla="*/ 144537 w 9002931"/>
              <a:gd name="connsiteY0" fmla="*/ 1740 h 424538"/>
              <a:gd name="connsiteX1" fmla="*/ 9002931 w 9002931"/>
              <a:gd name="connsiteY1" fmla="*/ 0 h 424538"/>
              <a:gd name="connsiteX2" fmla="*/ 8761886 w 9002931"/>
              <a:gd name="connsiteY2" fmla="*/ 424538 h 424538"/>
              <a:gd name="connsiteX3" fmla="*/ 0 w 9002931"/>
              <a:gd name="connsiteY3" fmla="*/ 406869 h 424538"/>
              <a:gd name="connsiteX4" fmla="*/ 144537 w 9002931"/>
              <a:gd name="connsiteY4" fmla="*/ 1740 h 424538"/>
              <a:gd name="connsiteX0" fmla="*/ 144537 w 8911454"/>
              <a:gd name="connsiteY0" fmla="*/ 1812 h 424610"/>
              <a:gd name="connsiteX1" fmla="*/ 8911454 w 8911454"/>
              <a:gd name="connsiteY1" fmla="*/ 0 h 424610"/>
              <a:gd name="connsiteX2" fmla="*/ 8761886 w 8911454"/>
              <a:gd name="connsiteY2" fmla="*/ 424610 h 424610"/>
              <a:gd name="connsiteX3" fmla="*/ 0 w 8911454"/>
              <a:gd name="connsiteY3" fmla="*/ 406941 h 424610"/>
              <a:gd name="connsiteX4" fmla="*/ 144537 w 8911454"/>
              <a:gd name="connsiteY4" fmla="*/ 1812 h 4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1454" h="424610">
                <a:moveTo>
                  <a:pt x="144537" y="1812"/>
                </a:moveTo>
                <a:lnTo>
                  <a:pt x="8911454" y="0"/>
                </a:lnTo>
                <a:lnTo>
                  <a:pt x="8761886" y="424610"/>
                </a:lnTo>
                <a:lnTo>
                  <a:pt x="0" y="406941"/>
                </a:lnTo>
                <a:lnTo>
                  <a:pt x="144537" y="1812"/>
                </a:lnTo>
                <a:close/>
              </a:path>
            </a:pathLst>
          </a:cu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nb-NO" dirty="0">
                <a:solidFill>
                  <a:prstClr val="white"/>
                </a:solidFill>
              </a:rPr>
              <a:t> </a:t>
            </a:r>
          </a:p>
        </p:txBody>
      </p:sp>
      <p:sp>
        <p:nvSpPr>
          <p:cNvPr id="16" name="Rectangle 15"/>
          <p:cNvSpPr/>
          <p:nvPr userDrawn="1"/>
        </p:nvSpPr>
        <p:spPr>
          <a:xfrm>
            <a:off x="-1" y="0"/>
            <a:ext cx="14630401" cy="7926473"/>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solidFill>
                <a:prstClr val="white"/>
              </a:solidFill>
            </a:endParaRPr>
          </a:p>
        </p:txBody>
      </p:sp>
      <p:sp>
        <p:nvSpPr>
          <p:cNvPr id="2" name="Plassholder for tittel 1"/>
          <p:cNvSpPr>
            <a:spLocks noGrp="1"/>
          </p:cNvSpPr>
          <p:nvPr>
            <p:ph type="title"/>
          </p:nvPr>
        </p:nvSpPr>
        <p:spPr>
          <a:xfrm>
            <a:off x="1080136" y="900113"/>
            <a:ext cx="13014000" cy="830997"/>
          </a:xfrm>
          <a:prstGeom prst="rect">
            <a:avLst/>
          </a:prstGeom>
        </p:spPr>
        <p:txBody>
          <a:bodyPr vert="horz" lIns="0" tIns="0" rIns="0" bIns="0" rtlCol="0" anchor="t" anchorCtr="0">
            <a:normAutofit/>
          </a:bodyPr>
          <a:lstStyle/>
          <a:p>
            <a:r>
              <a:rPr lang="nb-NO" dirty="0"/>
              <a:t>Klikk for å redigere tittelstil</a:t>
            </a:r>
          </a:p>
        </p:txBody>
      </p:sp>
      <p:sp>
        <p:nvSpPr>
          <p:cNvPr id="3" name="Plassholder for tekst 2"/>
          <p:cNvSpPr>
            <a:spLocks noGrp="1"/>
          </p:cNvSpPr>
          <p:nvPr>
            <p:ph type="body" idx="1"/>
          </p:nvPr>
        </p:nvSpPr>
        <p:spPr>
          <a:xfrm>
            <a:off x="1080136" y="2160270"/>
            <a:ext cx="13012027" cy="5148643"/>
          </a:xfrm>
          <a:prstGeom prst="rect">
            <a:avLst/>
          </a:prstGeom>
        </p:spPr>
        <p:txBody>
          <a:bodyPr vert="horz" lIns="0" tIns="0" rIns="0" bIns="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p:cNvSpPr>
            <a:spLocks noGrp="1"/>
          </p:cNvSpPr>
          <p:nvPr>
            <p:ph type="dt" sz="half" idx="2"/>
          </p:nvPr>
        </p:nvSpPr>
        <p:spPr>
          <a:xfrm>
            <a:off x="7784493" y="7929839"/>
            <a:ext cx="1015465" cy="221599"/>
          </a:xfrm>
          <a:prstGeom prst="rect">
            <a:avLst/>
          </a:prstGeom>
        </p:spPr>
        <p:txBody>
          <a:bodyPr vert="horz" lIns="0" tIns="0" rIns="0" bIns="0" rtlCol="0" anchor="ctr">
            <a:normAutofit/>
          </a:bodyPr>
          <a:lstStyle>
            <a:lvl1pPr algn="l">
              <a:defRPr sz="1100">
                <a:solidFill>
                  <a:schemeClr val="accent1"/>
                </a:solidFill>
              </a:defRPr>
            </a:lvl1pPr>
          </a:lstStyle>
          <a:p>
            <a:fld id="{983651F3-9B16-40C6-B209-3688FC9C95F6}" type="datetimeFigureOut">
              <a:rPr lang="nb-NO" smtClean="0">
                <a:solidFill>
                  <a:srgbClr val="00205B"/>
                </a:solidFill>
              </a:rPr>
              <a:pPr/>
              <a:t>12.03.2017</a:t>
            </a:fld>
            <a:endParaRPr lang="nb-NO" dirty="0">
              <a:solidFill>
                <a:srgbClr val="00205B"/>
              </a:solidFill>
            </a:endParaRPr>
          </a:p>
        </p:txBody>
      </p:sp>
      <p:sp>
        <p:nvSpPr>
          <p:cNvPr id="5" name="Plassholder for bunntekst 4"/>
          <p:cNvSpPr>
            <a:spLocks noGrp="1"/>
          </p:cNvSpPr>
          <p:nvPr>
            <p:ph type="ftr" sz="quarter" idx="3"/>
          </p:nvPr>
        </p:nvSpPr>
        <p:spPr>
          <a:xfrm>
            <a:off x="2849079" y="7929839"/>
            <a:ext cx="4294671" cy="221599"/>
          </a:xfrm>
          <a:prstGeom prst="rect">
            <a:avLst/>
          </a:prstGeom>
        </p:spPr>
        <p:txBody>
          <a:bodyPr vert="horz" lIns="0" tIns="0" rIns="0" bIns="0" rtlCol="0" anchor="ctr">
            <a:normAutofit/>
          </a:bodyPr>
          <a:lstStyle>
            <a:lvl1pPr algn="l">
              <a:defRPr sz="1100">
                <a:solidFill>
                  <a:schemeClr val="bg1"/>
                </a:solidFill>
              </a:defRPr>
            </a:lvl1pPr>
          </a:lstStyle>
          <a:p>
            <a:endParaRPr lang="nb-NO" dirty="0">
              <a:solidFill>
                <a:prstClr val="white"/>
              </a:solidFill>
            </a:endParaRPr>
          </a:p>
        </p:txBody>
      </p:sp>
      <p:pic>
        <p:nvPicPr>
          <p:cNvPr id="17" name="Bild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2719425" y="8041869"/>
            <a:ext cx="1590551" cy="77319"/>
          </a:xfrm>
          <a:prstGeom prst="rect">
            <a:avLst/>
          </a:prstGeom>
        </p:spPr>
      </p:pic>
      <p:pic>
        <p:nvPicPr>
          <p:cNvPr id="19" name="Picture 1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3422512" y="254410"/>
            <a:ext cx="949230" cy="949230"/>
          </a:xfrm>
          <a:prstGeom prst="rect">
            <a:avLst/>
          </a:prstGeom>
        </p:spPr>
      </p:pic>
    </p:spTree>
    <p:extLst>
      <p:ext uri="{BB962C8B-B14F-4D97-AF65-F5344CB8AC3E}">
        <p14:creationId xmlns:p14="http://schemas.microsoft.com/office/powerpoint/2010/main" val="144584009"/>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 id="2147483779" r:id="rId18"/>
    <p:sldLayoutId id="2147483780" r:id="rId19"/>
  </p:sldLayoutIdLst>
  <p:txStyles>
    <p:titleStyle>
      <a:lvl1pPr algn="l" defTabSz="1097280" rtl="0" eaLnBrk="1" latinLnBrk="0" hangingPunct="1">
        <a:lnSpc>
          <a:spcPct val="90000"/>
        </a:lnSpc>
        <a:spcBef>
          <a:spcPct val="0"/>
        </a:spcBef>
        <a:buNone/>
        <a:defRPr sz="3000" b="1" kern="1200" baseline="0">
          <a:solidFill>
            <a:schemeClr val="accent1"/>
          </a:solidFill>
          <a:latin typeface="+mj-lt"/>
          <a:ea typeface="+mj-ea"/>
          <a:cs typeface="+mj-cs"/>
        </a:defRPr>
      </a:lvl1pPr>
    </p:titleStyle>
    <p:bodyStyle>
      <a:lvl1pPr marL="230400" indent="-230400" algn="l" defTabSz="1097280" rtl="0" eaLnBrk="1" latinLnBrk="0" hangingPunct="1">
        <a:lnSpc>
          <a:spcPct val="90000"/>
        </a:lnSpc>
        <a:spcBef>
          <a:spcPts val="400"/>
        </a:spcBef>
        <a:buFont typeface="Arial" panose="020B0604020202020204" pitchFamily="34" charset="0"/>
        <a:buChar char="•"/>
        <a:defRPr sz="2000" kern="1200">
          <a:solidFill>
            <a:schemeClr val="accent3"/>
          </a:solidFill>
          <a:latin typeface="+mn-lt"/>
          <a:ea typeface="+mn-ea"/>
          <a:cs typeface="+mn-cs"/>
        </a:defRPr>
      </a:lvl1pPr>
      <a:lvl2pPr marL="460800" indent="-230400" algn="l" defTabSz="1097280" rtl="0" eaLnBrk="1" latinLnBrk="0" hangingPunct="1">
        <a:lnSpc>
          <a:spcPct val="90000"/>
        </a:lnSpc>
        <a:spcBef>
          <a:spcPts val="400"/>
        </a:spcBef>
        <a:buFont typeface="Arial" panose="020B0604020202020204" pitchFamily="34" charset="0"/>
        <a:buChar char="•"/>
        <a:defRPr sz="1800" kern="1200">
          <a:solidFill>
            <a:schemeClr val="accent3"/>
          </a:solidFill>
          <a:latin typeface="+mn-lt"/>
          <a:ea typeface="+mn-ea"/>
          <a:cs typeface="+mn-cs"/>
        </a:defRPr>
      </a:lvl2pPr>
      <a:lvl3pPr marL="691200" indent="-230400" algn="l" defTabSz="1097280" rtl="0" eaLnBrk="1" latinLnBrk="0" hangingPunct="1">
        <a:lnSpc>
          <a:spcPct val="90000"/>
        </a:lnSpc>
        <a:spcBef>
          <a:spcPts val="400"/>
        </a:spcBef>
        <a:buFont typeface="Arial" panose="020B0604020202020204" pitchFamily="34" charset="0"/>
        <a:buChar char="•"/>
        <a:defRPr sz="1600" kern="1200">
          <a:solidFill>
            <a:schemeClr val="accent3"/>
          </a:solidFill>
          <a:latin typeface="+mn-lt"/>
          <a:ea typeface="+mn-ea"/>
          <a:cs typeface="+mn-cs"/>
        </a:defRPr>
      </a:lvl3pPr>
      <a:lvl4pPr marL="921600" indent="-230400" algn="l" defTabSz="1097280" rtl="0" eaLnBrk="1" latinLnBrk="0" hangingPunct="1">
        <a:lnSpc>
          <a:spcPct val="90000"/>
        </a:lnSpc>
        <a:spcBef>
          <a:spcPts val="400"/>
        </a:spcBef>
        <a:buFont typeface="Arial" panose="020B0604020202020204" pitchFamily="34" charset="0"/>
        <a:buChar char="•"/>
        <a:defRPr sz="1400" kern="1200">
          <a:solidFill>
            <a:schemeClr val="accent3"/>
          </a:solidFill>
          <a:latin typeface="+mn-lt"/>
          <a:ea typeface="+mn-ea"/>
          <a:cs typeface="+mn-cs"/>
        </a:defRPr>
      </a:lvl4pPr>
      <a:lvl5pPr marL="1152000" indent="-230400" algn="l" defTabSz="1097280" rtl="0" eaLnBrk="1" latinLnBrk="0" hangingPunct="1">
        <a:lnSpc>
          <a:spcPct val="90000"/>
        </a:lnSpc>
        <a:spcBef>
          <a:spcPts val="400"/>
        </a:spcBef>
        <a:buFont typeface="Arial" panose="020B0604020202020204" pitchFamily="34" charset="0"/>
        <a:buChar char="•"/>
        <a:defRPr sz="1200" kern="1200">
          <a:solidFill>
            <a:schemeClr val="accent3"/>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nb-N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98.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8.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8.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8.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8.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6.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8.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6.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8.xml"/></Relationships>
</file>

<file path=ppt/slides/_rels/slide4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tel 3"/>
          <p:cNvSpPr>
            <a:spLocks noGrp="1"/>
          </p:cNvSpPr>
          <p:nvPr>
            <p:ph type="ctrTitle"/>
          </p:nvPr>
        </p:nvSpPr>
        <p:spPr>
          <a:xfrm>
            <a:off x="3931109" y="4609013"/>
            <a:ext cx="5978701" cy="1258848"/>
          </a:xfrm>
        </p:spPr>
        <p:txBody>
          <a:bodyPr>
            <a:normAutofit/>
          </a:bodyPr>
          <a:lstStyle/>
          <a:p>
            <a:r>
              <a:rPr lang="nb-NO" dirty="0"/>
              <a:t>Spillereglene 2016/2017</a:t>
            </a:r>
            <a:br>
              <a:rPr lang="nb-NO" dirty="0"/>
            </a:br>
            <a:r>
              <a:rPr lang="nb-NO" sz="2000" dirty="0"/>
              <a:t>Endringer med virkning fra 1 juli 2016</a:t>
            </a:r>
          </a:p>
        </p:txBody>
      </p:sp>
      <p:sp>
        <p:nvSpPr>
          <p:cNvPr id="5" name="Undertittel 4"/>
          <p:cNvSpPr>
            <a:spLocks noGrp="1"/>
          </p:cNvSpPr>
          <p:nvPr>
            <p:ph type="subTitle" idx="1"/>
          </p:nvPr>
        </p:nvSpPr>
        <p:spPr>
          <a:xfrm>
            <a:off x="3976829" y="6102533"/>
            <a:ext cx="7555765" cy="332399"/>
          </a:xfrm>
        </p:spPr>
        <p:txBody>
          <a:bodyPr/>
          <a:lstStyle/>
          <a:p>
            <a:r>
              <a:rPr lang="nb-NO" dirty="0"/>
              <a:t>NFF august 2016</a:t>
            </a:r>
          </a:p>
        </p:txBody>
      </p:sp>
      <p:pic>
        <p:nvPicPr>
          <p:cNvPr id="6" name="Picture 2" descr="C:\Users\jes\Desktop\Jon Skjervold (lokal)\11 Fotball\Spilleregler-norsk_2016_Page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2690" y="1962150"/>
            <a:ext cx="4000500" cy="567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7820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Mulighet for forandring</a:t>
            </a:r>
          </a:p>
        </p:txBody>
      </p:sp>
      <p:sp>
        <p:nvSpPr>
          <p:cNvPr id="3" name="Content Placeholder 2"/>
          <p:cNvSpPr>
            <a:spLocks noGrp="1"/>
          </p:cNvSpPr>
          <p:nvPr>
            <p:ph idx="1"/>
          </p:nvPr>
        </p:nvSpPr>
        <p:spPr>
          <a:xfrm>
            <a:off x="910243" y="2550833"/>
            <a:ext cx="12661051" cy="5042844"/>
          </a:xfrm>
        </p:spPr>
        <p:txBody>
          <a:bodyPr>
            <a:normAutofit/>
          </a:bodyPr>
          <a:lstStyle/>
          <a:p>
            <a:pPr marL="0" indent="0" algn="just">
              <a:buNone/>
            </a:pPr>
            <a:r>
              <a:rPr lang="nb-NO" sz="2900" dirty="0"/>
              <a:t>Endringene av spillereglene skal rette opp avvik og inkonsistente avgjørelser (det som oppfattes som urettferdige reaksjoner)</a:t>
            </a:r>
          </a:p>
          <a:p>
            <a:pPr marL="0" indent="0" algn="just">
              <a:buNone/>
            </a:pPr>
            <a:endParaRPr lang="nb-NO" sz="2900" dirty="0"/>
          </a:p>
          <a:p>
            <a:pPr marL="0" indent="0" algn="just">
              <a:buNone/>
            </a:pPr>
            <a:r>
              <a:rPr lang="nb-NO" sz="2900" dirty="0"/>
              <a:t>Spillereglene skal:</a:t>
            </a:r>
          </a:p>
          <a:p>
            <a:pPr algn="just"/>
            <a:r>
              <a:rPr lang="nb-NO" sz="2900" dirty="0"/>
              <a:t>hjelpe spillere, trenere, tilskuere osv. til å forstå </a:t>
            </a:r>
            <a:r>
              <a:rPr lang="nb-NO" sz="2900" b="1" i="1" dirty="0"/>
              <a:t>logikken bak dommerens avgjørelser</a:t>
            </a:r>
            <a:r>
              <a:rPr lang="nb-NO" sz="2900" dirty="0"/>
              <a:t> </a:t>
            </a:r>
          </a:p>
          <a:p>
            <a:pPr algn="just"/>
            <a:r>
              <a:rPr lang="nb-NO" sz="2900" dirty="0"/>
              <a:t>oppmuntre og premiere </a:t>
            </a:r>
            <a:r>
              <a:rPr lang="nb-NO" sz="2900" b="1" i="1" dirty="0"/>
              <a:t>fair play </a:t>
            </a:r>
          </a:p>
          <a:p>
            <a:pPr algn="just"/>
            <a:r>
              <a:rPr lang="nb-NO" sz="2900" dirty="0"/>
              <a:t>bidra til at lag og spillere </a:t>
            </a:r>
            <a:r>
              <a:rPr lang="nb-NO" sz="2900" b="1" i="1" dirty="0"/>
              <a:t>ikke drar fordel av å bryte spillereglene</a:t>
            </a:r>
          </a:p>
          <a:p>
            <a:pPr algn="just"/>
            <a:r>
              <a:rPr lang="nb-NO" sz="2900" dirty="0"/>
              <a:t>møte behovene som kreves for moderne fotball</a:t>
            </a:r>
          </a:p>
          <a:p>
            <a:pPr marL="0" indent="0">
              <a:buNone/>
            </a:pPr>
            <a:endParaRPr lang="en-GB" sz="2900"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702298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863" y="405032"/>
            <a:ext cx="12477667" cy="852268"/>
          </a:xfrm>
        </p:spPr>
        <p:txBody>
          <a:bodyPr>
            <a:normAutofit/>
          </a:bodyPr>
          <a:lstStyle/>
          <a:p>
            <a:r>
              <a:rPr lang="nb-NO" sz="4800" dirty="0"/>
              <a:t>Forholdet mellom lag- og spiller-straff</a:t>
            </a:r>
          </a:p>
        </p:txBody>
      </p:sp>
      <p:sp>
        <p:nvSpPr>
          <p:cNvPr id="3" name="Content Placeholder 2"/>
          <p:cNvSpPr>
            <a:spLocks noGrp="1"/>
          </p:cNvSpPr>
          <p:nvPr>
            <p:ph idx="1"/>
          </p:nvPr>
        </p:nvSpPr>
        <p:spPr>
          <a:xfrm>
            <a:off x="889026" y="1400034"/>
            <a:ext cx="13547064" cy="6258066"/>
          </a:xfrm>
        </p:spPr>
        <p:txBody>
          <a:bodyPr>
            <a:noAutofit/>
          </a:bodyPr>
          <a:lstStyle/>
          <a:p>
            <a:pPr marL="0" indent="0">
              <a:lnSpc>
                <a:spcPct val="100000"/>
              </a:lnSpc>
              <a:buNone/>
            </a:pPr>
            <a:r>
              <a:rPr lang="nb-NO" sz="2400" dirty="0"/>
              <a:t>En dommeravgjørelser og tilhørende disiplinær reaksjon skal få spillerne til ikke å bryte spillereglene - </a:t>
            </a:r>
            <a:r>
              <a:rPr lang="nb-NO" sz="2400" b="1" dirty="0"/>
              <a:t>den “preventive” effekten</a:t>
            </a:r>
          </a:p>
          <a:p>
            <a:pPr marL="0" indent="0">
              <a:lnSpc>
                <a:spcPct val="100000"/>
              </a:lnSpc>
              <a:buNone/>
            </a:pPr>
            <a:endParaRPr lang="nb-NO" sz="2400" dirty="0"/>
          </a:p>
          <a:p>
            <a:pPr marL="0" indent="0">
              <a:lnSpc>
                <a:spcPct val="100000"/>
              </a:lnSpc>
              <a:buNone/>
            </a:pPr>
            <a:r>
              <a:rPr lang="nb-NO" sz="2400" dirty="0"/>
              <a:t>I fotball finnes </a:t>
            </a:r>
            <a:r>
              <a:rPr lang="nb-NO" sz="2400" b="1" dirty="0"/>
              <a:t>lag-straff</a:t>
            </a:r>
            <a:r>
              <a:rPr lang="nb-NO" sz="2400" dirty="0"/>
              <a:t> (frispark, straffespark) og </a:t>
            </a:r>
            <a:r>
              <a:rPr lang="nb-NO" sz="2400" b="1" dirty="0"/>
              <a:t>individuell spiller-straff </a:t>
            </a:r>
            <a:r>
              <a:rPr lang="nb-NO" sz="2400" dirty="0"/>
              <a:t>(rødt og gult kort)</a:t>
            </a:r>
          </a:p>
          <a:p>
            <a:pPr marL="0" indent="0">
              <a:lnSpc>
                <a:spcPct val="100000"/>
              </a:lnSpc>
              <a:buNone/>
            </a:pPr>
            <a:endParaRPr lang="nb-NO" sz="2400" dirty="0"/>
          </a:p>
          <a:p>
            <a:pPr marL="0" indent="0">
              <a:lnSpc>
                <a:spcPct val="100000"/>
              </a:lnSpc>
              <a:buNone/>
            </a:pPr>
            <a:r>
              <a:rPr lang="nb-NO" sz="2400" dirty="0"/>
              <a:t>Det må være en forståelig balanse mellom lag- og spiller-straff (3 eksempler)</a:t>
            </a:r>
          </a:p>
          <a:p>
            <a:pPr lvl="1">
              <a:lnSpc>
                <a:spcPct val="100000"/>
              </a:lnSpc>
            </a:pPr>
            <a:r>
              <a:rPr lang="nb-NO" sz="2400" dirty="0"/>
              <a:t>Å stoppe en positiv angrepsmulighet = gult kort (spiller-straff), fordi frispark (lag-straff) ikke er tilstrekkelig straff ettersom hensikten var destruktiv (stoppe angrep)</a:t>
            </a:r>
          </a:p>
          <a:p>
            <a:pPr lvl="1">
              <a:lnSpc>
                <a:spcPct val="100000"/>
              </a:lnSpc>
            </a:pPr>
            <a:r>
              <a:rPr lang="nb-NO" sz="2400" dirty="0"/>
              <a:t>En innbytter som kommer inn på </a:t>
            </a:r>
            <a:r>
              <a:rPr lang="nb-NO" sz="2400" dirty="0" err="1"/>
              <a:t>spillebanen</a:t>
            </a:r>
            <a:r>
              <a:rPr lang="nb-NO" sz="2400" dirty="0"/>
              <a:t> og hindrer et mål får rødt kort (spiller-straff), men laget får bare indirekte frispark. Lag-straffen samsvarer ikke med forseelsen. </a:t>
            </a:r>
          </a:p>
          <a:p>
            <a:pPr lvl="1">
              <a:lnSpc>
                <a:spcPct val="100000"/>
              </a:lnSpc>
            </a:pPr>
            <a:r>
              <a:rPr lang="nb-NO" sz="2400" dirty="0"/>
              <a:t>En målvakt/forsvarsspiller som ulovlig hindrer en åpenbar målsjanse i straffesparkfeltet ble utvist (streng spiller-straff) i tillegg til straffespark (streng lag-straff). Mange oppfattet dette som dobbel straff.</a:t>
            </a:r>
          </a:p>
          <a:p>
            <a:endParaRPr lang="nb-NO" sz="2800" dirty="0"/>
          </a:p>
          <a:p>
            <a:pPr marL="0" indent="0">
              <a:buNone/>
            </a:pPr>
            <a:r>
              <a:rPr lang="nb-NO" sz="2800" dirty="0"/>
              <a:t>Flere av endringene søker å rette på ubalanse mellom lag- og spiller-straff. </a:t>
            </a:r>
          </a:p>
        </p:txBody>
      </p:sp>
    </p:spTree>
    <p:extLst>
      <p:ext uri="{BB962C8B-B14F-4D97-AF65-F5344CB8AC3E}">
        <p14:creationId xmlns:p14="http://schemas.microsoft.com/office/powerpoint/2010/main" val="39671181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959" y="945387"/>
            <a:ext cx="12618720" cy="1031992"/>
          </a:xfrm>
        </p:spPr>
        <p:txBody>
          <a:bodyPr>
            <a:normAutofit/>
          </a:bodyPr>
          <a:lstStyle/>
          <a:p>
            <a:r>
              <a:rPr lang="nb-NO" sz="4800" dirty="0"/>
              <a:t>Endring av struktur og språk </a:t>
            </a:r>
          </a:p>
        </p:txBody>
      </p:sp>
      <p:sp>
        <p:nvSpPr>
          <p:cNvPr id="3" name="Content Placeholder 2"/>
          <p:cNvSpPr>
            <a:spLocks noGrp="1"/>
          </p:cNvSpPr>
          <p:nvPr>
            <p:ph idx="1"/>
          </p:nvPr>
        </p:nvSpPr>
        <p:spPr>
          <a:xfrm>
            <a:off x="777240" y="2082204"/>
            <a:ext cx="13361670" cy="5553036"/>
          </a:xfrm>
        </p:spPr>
        <p:txBody>
          <a:bodyPr>
            <a:normAutofit/>
          </a:bodyPr>
          <a:lstStyle/>
          <a:p>
            <a:pPr marL="0" indent="0" algn="just">
              <a:buNone/>
            </a:pPr>
            <a:r>
              <a:rPr lang="nb-NO" sz="2400" dirty="0"/>
              <a:t>Hensikten med den omfattende endringen av spillereglene er</a:t>
            </a:r>
          </a:p>
          <a:p>
            <a:pPr marL="0" indent="0" algn="just">
              <a:buNone/>
            </a:pPr>
            <a:r>
              <a:rPr lang="nb-NO" sz="2400" i="1" dirty="0">
                <a:solidFill>
                  <a:srgbClr val="0070C0"/>
                </a:solidFill>
              </a:rPr>
              <a:t>“….å øke den universelle karakteren på regelverket ved å gjøre dem bedre forståelig og dermed lettere å tolke og anvende”</a:t>
            </a:r>
          </a:p>
          <a:p>
            <a:pPr marL="0" indent="0">
              <a:buNone/>
            </a:pPr>
            <a:endParaRPr lang="nb-NO" sz="2400" dirty="0"/>
          </a:p>
          <a:p>
            <a:pPr marL="0" indent="0">
              <a:buNone/>
            </a:pPr>
            <a:r>
              <a:rPr lang="nb-NO" sz="2400" dirty="0"/>
              <a:t>De største endringene</a:t>
            </a:r>
          </a:p>
          <a:p>
            <a:r>
              <a:rPr lang="nb-NO" sz="2400" b="1" dirty="0">
                <a:solidFill>
                  <a:srgbClr val="0070C0"/>
                </a:solidFill>
              </a:rPr>
              <a:t>Oppdatert innhold </a:t>
            </a:r>
            <a:r>
              <a:rPr lang="nb-NO" sz="2400" dirty="0"/>
              <a:t>– flere av endringene søker å fremme fair moderne fotball, f eks </a:t>
            </a:r>
            <a:r>
              <a:rPr lang="nb-NO" sz="2400" dirty="0" err="1"/>
              <a:t>ift</a:t>
            </a:r>
            <a:r>
              <a:rPr lang="nb-NO" sz="2400" dirty="0"/>
              <a:t> antall innbytter, formell inntreden på </a:t>
            </a:r>
            <a:r>
              <a:rPr lang="nb-NO" sz="2400" dirty="0" err="1"/>
              <a:t>spillebanen</a:t>
            </a:r>
            <a:r>
              <a:rPr lang="nb-NO" sz="2400" dirty="0"/>
              <a:t> og balanse mellom lag- og spillerstraff.</a:t>
            </a:r>
          </a:p>
          <a:p>
            <a:r>
              <a:rPr lang="nb-NO" sz="2400" b="1" dirty="0">
                <a:solidFill>
                  <a:srgbClr val="0070C0"/>
                </a:solidFill>
              </a:rPr>
              <a:t>Enklere struktur </a:t>
            </a:r>
            <a:r>
              <a:rPr lang="nb-NO" sz="2400" dirty="0"/>
              <a:t>– regeltekst og tolkninger er samlet</a:t>
            </a:r>
          </a:p>
          <a:p>
            <a:pPr lvl="0"/>
            <a:r>
              <a:rPr lang="nb-NO" sz="2400" b="1" dirty="0">
                <a:solidFill>
                  <a:srgbClr val="0070C0"/>
                </a:solidFill>
              </a:rPr>
              <a:t>Oppdaterte overskrifter </a:t>
            </a:r>
            <a:r>
              <a:rPr lang="nb-NO" sz="2400" dirty="0"/>
              <a:t>– nye overskrifter reflekterer moderne fotball. F eks regel 6  “De andre i dommerteamet” som inkluderer 4</a:t>
            </a:r>
            <a:r>
              <a:rPr lang="nb-NO" sz="2400" baseline="30000" dirty="0"/>
              <a:t>de</a:t>
            </a:r>
            <a:r>
              <a:rPr lang="nb-NO" sz="2400" dirty="0"/>
              <a:t>-dommer og ekstra assistentdommere</a:t>
            </a:r>
          </a:p>
          <a:p>
            <a:pPr lvl="0"/>
            <a:r>
              <a:rPr lang="nb-NO" sz="2400" b="1" dirty="0">
                <a:solidFill>
                  <a:srgbClr val="0070C0"/>
                </a:solidFill>
              </a:rPr>
              <a:t>Språk og begreper:</a:t>
            </a:r>
          </a:p>
          <a:p>
            <a:pPr lvl="1"/>
            <a:r>
              <a:rPr lang="nb-NO" sz="2400" dirty="0"/>
              <a:t>språket er forenklet og begrepene brukes konsistent i hele dokumentet</a:t>
            </a:r>
          </a:p>
          <a:p>
            <a:pPr lvl="1"/>
            <a:r>
              <a:rPr lang="nb-NO" sz="2400" dirty="0"/>
              <a:t>hvis mulig, er det brukt et kjønnsnøytralt språk</a:t>
            </a:r>
          </a:p>
          <a:p>
            <a:pPr lvl="1"/>
            <a:r>
              <a:rPr lang="nb-NO" sz="2400" dirty="0"/>
              <a:t>unødvendige ord er fjernet (antall ord er omtrent halvert)</a:t>
            </a:r>
            <a:endParaRPr lang="en-GB" dirty="0"/>
          </a:p>
          <a:p>
            <a:pPr marL="0" indent="0">
              <a:buNone/>
            </a:pPr>
            <a:endParaRPr lang="en-GB" dirty="0"/>
          </a:p>
        </p:txBody>
      </p:sp>
    </p:spTree>
    <p:extLst>
      <p:ext uri="{BB962C8B-B14F-4D97-AF65-F5344CB8AC3E}">
        <p14:creationId xmlns:p14="http://schemas.microsoft.com/office/powerpoint/2010/main" val="3327080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05682" y="4068195"/>
            <a:ext cx="9328666" cy="2536189"/>
          </a:xfrm>
        </p:spPr>
        <p:txBody>
          <a:bodyPr>
            <a:normAutofit/>
          </a:bodyPr>
          <a:lstStyle/>
          <a:p>
            <a:pPr algn="ctr"/>
            <a:r>
              <a:rPr lang="nb-NO" sz="4300" dirty="0">
                <a:latin typeface="Glober Bold" pitchFamily="50" charset="0"/>
              </a:rPr>
              <a:t>Spillereglene </a:t>
            </a:r>
            <a:br>
              <a:rPr lang="nb-NO" sz="4300" dirty="0">
                <a:latin typeface="Glober Bold" pitchFamily="50" charset="0"/>
              </a:rPr>
            </a:br>
            <a:r>
              <a:rPr lang="nb-NO" sz="4300" dirty="0">
                <a:latin typeface="Glober Bold" pitchFamily="50" charset="0"/>
              </a:rPr>
              <a:t>2016-17</a:t>
            </a:r>
            <a:br>
              <a:rPr lang="nb-NO" sz="4300" dirty="0">
                <a:latin typeface="Glober Bold" pitchFamily="50" charset="0"/>
              </a:rPr>
            </a:br>
            <a:r>
              <a:rPr lang="nb-NO" sz="4300" dirty="0">
                <a:latin typeface="Glober Bold" pitchFamily="50" charset="0"/>
              </a:rPr>
              <a:t/>
            </a:r>
            <a:br>
              <a:rPr lang="nb-NO" sz="4300" dirty="0">
                <a:latin typeface="Glober Bold" pitchFamily="50" charset="0"/>
              </a:rPr>
            </a:br>
            <a:r>
              <a:rPr lang="nb-NO" sz="4300" dirty="0">
                <a:latin typeface="Glober Bold" pitchFamily="50" charset="0"/>
              </a:rPr>
              <a:t>Endringer</a:t>
            </a:r>
          </a:p>
        </p:txBody>
      </p:sp>
      <p:pic>
        <p:nvPicPr>
          <p:cNvPr id="24578" name="Picture 2" descr="C:\Users\jes\Desktop\Jon Skjervold (lokal)\11 Fotball\Spilleregler-norsk_2016_Page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2690" y="1962150"/>
            <a:ext cx="4000500" cy="567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78112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482" y="848413"/>
            <a:ext cx="12758946" cy="1413262"/>
          </a:xfrm>
        </p:spPr>
        <p:txBody>
          <a:bodyPr>
            <a:normAutofit/>
          </a:bodyPr>
          <a:lstStyle/>
          <a:p>
            <a:r>
              <a:rPr lang="nb-NO" sz="4800" dirty="0"/>
              <a:t>Vurdering/behandling av skade på banen etter gult / rødt kort</a:t>
            </a:r>
          </a:p>
        </p:txBody>
      </p:sp>
      <p:sp>
        <p:nvSpPr>
          <p:cNvPr id="3" name="Content Placeholder 2"/>
          <p:cNvSpPr>
            <a:spLocks noGrp="1"/>
          </p:cNvSpPr>
          <p:nvPr>
            <p:ph idx="1"/>
          </p:nvPr>
        </p:nvSpPr>
        <p:spPr>
          <a:xfrm>
            <a:off x="804032" y="2465479"/>
            <a:ext cx="13522954" cy="4504742"/>
          </a:xfrm>
        </p:spPr>
        <p:txBody>
          <a:bodyPr>
            <a:normAutofit/>
          </a:bodyPr>
          <a:lstStyle/>
          <a:p>
            <a:pPr marL="0" indent="0" algn="just">
              <a:buNone/>
            </a:pPr>
            <a:r>
              <a:rPr lang="nb-NO" sz="2400" dirty="0">
                <a:solidFill>
                  <a:srgbClr val="0070C0"/>
                </a:solidFill>
              </a:rPr>
              <a:t>En spiller kan gis </a:t>
            </a:r>
            <a:r>
              <a:rPr lang="nb-NO" sz="2400" u="sng" dirty="0">
                <a:solidFill>
                  <a:srgbClr val="0070C0"/>
                </a:solidFill>
              </a:rPr>
              <a:t>kortvarig (20-25 sekunder) vurdering/behandling av skader som følge av en handling der motspiller gis advarsel eller utvises</a:t>
            </a:r>
            <a:r>
              <a:rPr lang="nb-NO" sz="2400" dirty="0">
                <a:solidFill>
                  <a:srgbClr val="0070C0"/>
                </a:solidFill>
              </a:rPr>
              <a:t>. </a:t>
            </a:r>
            <a:r>
              <a:rPr lang="nb-NO" sz="2400" b="1" dirty="0">
                <a:solidFill>
                  <a:srgbClr val="0070C0"/>
                </a:solidFill>
              </a:rPr>
              <a:t>Det forutsettes at forsinkelse i spillet ikke er lengre enn det som var normalt før regelendringen. </a:t>
            </a:r>
          </a:p>
          <a:p>
            <a:pPr marL="0" indent="0" algn="just">
              <a:buNone/>
            </a:pPr>
            <a:endParaRPr lang="nb-NO" sz="2400" b="1" dirty="0">
              <a:solidFill>
                <a:srgbClr val="0070C0"/>
              </a:solidFill>
            </a:endParaRPr>
          </a:p>
          <a:p>
            <a:pPr marL="0" indent="0">
              <a:buNone/>
            </a:pPr>
            <a:r>
              <a:rPr lang="nb-NO" sz="2400" dirty="0">
                <a:solidFill>
                  <a:schemeClr val="accent6">
                    <a:lumMod val="75000"/>
                  </a:schemeClr>
                </a:solidFill>
              </a:rPr>
              <a:t>For å forebygge usportslig opptreden ved skadesituasjoner anbefales dommerne</a:t>
            </a:r>
          </a:p>
          <a:p>
            <a:r>
              <a:rPr lang="nb-NO" sz="2400" dirty="0">
                <a:solidFill>
                  <a:schemeClr val="accent6">
                    <a:lumMod val="75000"/>
                  </a:schemeClr>
                </a:solidFill>
              </a:rPr>
              <a:t>å være bevisst på </a:t>
            </a:r>
            <a:r>
              <a:rPr lang="nb-NO" sz="2400" u="sng" dirty="0">
                <a:solidFill>
                  <a:schemeClr val="accent6">
                    <a:lumMod val="75000"/>
                  </a:schemeClr>
                </a:solidFill>
              </a:rPr>
              <a:t>kampens temperatur, stillingen og andre taktiske årsaker </a:t>
            </a:r>
            <a:r>
              <a:rPr lang="nb-NO" sz="2400" dirty="0">
                <a:solidFill>
                  <a:schemeClr val="accent6">
                    <a:lumMod val="75000"/>
                  </a:schemeClr>
                </a:solidFill>
              </a:rPr>
              <a:t>til å ville forsinke igangsetting av spillet</a:t>
            </a:r>
          </a:p>
          <a:p>
            <a:r>
              <a:rPr lang="nb-NO" sz="2400" dirty="0">
                <a:solidFill>
                  <a:schemeClr val="accent6">
                    <a:lumMod val="75000"/>
                  </a:schemeClr>
                </a:solidFill>
              </a:rPr>
              <a:t>å </a:t>
            </a:r>
            <a:r>
              <a:rPr lang="nb-NO" sz="2400" u="sng" dirty="0">
                <a:solidFill>
                  <a:schemeClr val="accent6">
                    <a:lumMod val="75000"/>
                  </a:schemeClr>
                </a:solidFill>
              </a:rPr>
              <a:t>informere den skadede spiller </a:t>
            </a:r>
            <a:r>
              <a:rPr lang="nb-NO" sz="2400" dirty="0">
                <a:solidFill>
                  <a:schemeClr val="accent6">
                    <a:lumMod val="75000"/>
                  </a:schemeClr>
                </a:solidFill>
              </a:rPr>
              <a:t>at vurdering/behandling av skade må være kortvarig</a:t>
            </a:r>
          </a:p>
          <a:p>
            <a:r>
              <a:rPr lang="nb-NO" sz="2400" dirty="0">
                <a:solidFill>
                  <a:schemeClr val="accent6">
                    <a:lumMod val="75000"/>
                  </a:schemeClr>
                </a:solidFill>
              </a:rPr>
              <a:t>å </a:t>
            </a:r>
            <a:r>
              <a:rPr lang="nb-NO" sz="2400" u="sng" dirty="0">
                <a:solidFill>
                  <a:schemeClr val="accent6">
                    <a:lumMod val="75000"/>
                  </a:schemeClr>
                </a:solidFill>
              </a:rPr>
              <a:t>gi tegn for at medisinsk personell </a:t>
            </a:r>
            <a:r>
              <a:rPr lang="nb-NO" sz="2400" dirty="0">
                <a:solidFill>
                  <a:schemeClr val="accent6">
                    <a:lumMod val="75000"/>
                  </a:schemeClr>
                </a:solidFill>
              </a:rPr>
              <a:t>(ikke </a:t>
            </a:r>
            <a:r>
              <a:rPr lang="nb-NO" sz="2400" dirty="0" err="1">
                <a:solidFill>
                  <a:schemeClr val="accent6">
                    <a:lumMod val="75000"/>
                  </a:schemeClr>
                </a:solidFill>
              </a:rPr>
              <a:t>bårelag</a:t>
            </a:r>
            <a:r>
              <a:rPr lang="nb-NO" sz="2400" dirty="0">
                <a:solidFill>
                  <a:schemeClr val="accent6">
                    <a:lumMod val="75000"/>
                  </a:schemeClr>
                </a:solidFill>
              </a:rPr>
              <a:t>) / lagledere kan komme inn på banen og </a:t>
            </a:r>
            <a:r>
              <a:rPr lang="nb-NO" sz="2400" u="sng" dirty="0">
                <a:solidFill>
                  <a:schemeClr val="accent6">
                    <a:lumMod val="75000"/>
                  </a:schemeClr>
                </a:solidFill>
              </a:rPr>
              <a:t>minne dem på om å være hurtig</a:t>
            </a:r>
            <a:endParaRPr lang="en-GB" sz="2400" b="1" u="sng" dirty="0">
              <a:solidFill>
                <a:schemeClr val="accent6">
                  <a:lumMod val="75000"/>
                </a:schemeClr>
              </a:solidFill>
            </a:endParaRPr>
          </a:p>
        </p:txBody>
      </p:sp>
      <p:pic>
        <p:nvPicPr>
          <p:cNvPr id="6" name="media1.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cstate="print"/>
          <a:stretch>
            <a:fillRect/>
          </a:stretch>
        </p:blipFill>
        <p:spPr>
          <a:xfrm>
            <a:off x="10664190" y="6180611"/>
            <a:ext cx="2091685" cy="1176573"/>
          </a:xfrm>
          <a:prstGeom prst="rect">
            <a:avLst/>
          </a:prstGeom>
        </p:spPr>
      </p:pic>
    </p:spTree>
    <p:extLst>
      <p:ext uri="{BB962C8B-B14F-4D97-AF65-F5344CB8AC3E}">
        <p14:creationId xmlns:p14="http://schemas.microsoft.com/office/powerpoint/2010/main" val="29863249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fullScrn="1">
              <p:cMediaNode vol="80000">
                <p:cTn id="7" repeatCount="indefinite" fill="hold" display="0">
                  <p:stCondLst>
                    <p:cond delay="indefinite"/>
                  </p:st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459" y="912941"/>
            <a:ext cx="12618720" cy="1031992"/>
          </a:xfrm>
        </p:spPr>
        <p:txBody>
          <a:bodyPr>
            <a:normAutofit/>
          </a:bodyPr>
          <a:lstStyle/>
          <a:p>
            <a:r>
              <a:rPr lang="nb-NO" sz="4800" dirty="0"/>
              <a:t>Avspark</a:t>
            </a:r>
          </a:p>
        </p:txBody>
      </p:sp>
      <p:sp>
        <p:nvSpPr>
          <p:cNvPr id="3" name="Content Placeholder 2"/>
          <p:cNvSpPr>
            <a:spLocks noGrp="1"/>
          </p:cNvSpPr>
          <p:nvPr>
            <p:ph idx="1"/>
          </p:nvPr>
        </p:nvSpPr>
        <p:spPr>
          <a:xfrm>
            <a:off x="812020" y="2433983"/>
            <a:ext cx="13465088" cy="4484719"/>
          </a:xfrm>
        </p:spPr>
        <p:txBody>
          <a:bodyPr>
            <a:noAutofit/>
          </a:bodyPr>
          <a:lstStyle/>
          <a:p>
            <a:pPr marL="0" indent="0">
              <a:buNone/>
            </a:pPr>
            <a:r>
              <a:rPr lang="nb-NO" sz="2400" dirty="0">
                <a:solidFill>
                  <a:srgbClr val="0070C0"/>
                </a:solidFill>
              </a:rPr>
              <a:t>Utførelsen av avspark</a:t>
            </a:r>
          </a:p>
          <a:p>
            <a:pPr marL="0" indent="0">
              <a:buNone/>
            </a:pPr>
            <a:endParaRPr lang="nb-NO" sz="2400" dirty="0">
              <a:solidFill>
                <a:srgbClr val="0070C0"/>
              </a:solidFill>
            </a:endParaRPr>
          </a:p>
          <a:p>
            <a:r>
              <a:rPr lang="nb-NO" sz="2400" dirty="0">
                <a:solidFill>
                  <a:srgbClr val="0070C0"/>
                </a:solidFill>
              </a:rPr>
              <a:t>Alle spillere skal være på egen banehalvdel</a:t>
            </a:r>
          </a:p>
          <a:p>
            <a:r>
              <a:rPr lang="nb-NO" sz="2400" dirty="0">
                <a:solidFill>
                  <a:srgbClr val="0070C0"/>
                </a:solidFill>
              </a:rPr>
              <a:t>Motspillere til det lag som tar avspark skal være minst 9,15 m fra ballen til den er i spill</a:t>
            </a:r>
          </a:p>
          <a:p>
            <a:r>
              <a:rPr lang="nb-NO" sz="2400" dirty="0">
                <a:solidFill>
                  <a:srgbClr val="0070C0"/>
                </a:solidFill>
              </a:rPr>
              <a:t>Ballen skal ligge stille på midtpunktet</a:t>
            </a:r>
          </a:p>
          <a:p>
            <a:r>
              <a:rPr lang="nb-NO" sz="2400" dirty="0">
                <a:solidFill>
                  <a:srgbClr val="0070C0"/>
                </a:solidFill>
              </a:rPr>
              <a:t>Dommer skal gi signal for at spillet kan startes/gjenopptas</a:t>
            </a:r>
          </a:p>
          <a:p>
            <a:r>
              <a:rPr lang="nb-NO" sz="2400" u="sng" dirty="0">
                <a:solidFill>
                  <a:srgbClr val="0070C0"/>
                </a:solidFill>
              </a:rPr>
              <a:t>Ballen er i spill når den er blitt sparket og klart er satt i bevegelse</a:t>
            </a:r>
            <a:endParaRPr lang="nb-NO" sz="2400" dirty="0">
              <a:solidFill>
                <a:srgbClr val="0070C0"/>
              </a:solidFill>
            </a:endParaRPr>
          </a:p>
          <a:p>
            <a:r>
              <a:rPr lang="nb-NO" sz="2400" dirty="0">
                <a:solidFill>
                  <a:srgbClr val="0070C0"/>
                </a:solidFill>
              </a:rPr>
              <a:t>Mål kan lages direkte i motstanderlagets mål</a:t>
            </a:r>
            <a:endParaRPr lang="en-GB" sz="2400" b="1" dirty="0">
              <a:solidFill>
                <a:srgbClr val="0070C0"/>
              </a:solidFill>
            </a:endParaRPr>
          </a:p>
        </p:txBody>
      </p:sp>
      <p:pic>
        <p:nvPicPr>
          <p:cNvPr id="5" name="media2.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cstate="print"/>
          <a:stretch>
            <a:fillRect/>
          </a:stretch>
        </p:blipFill>
        <p:spPr>
          <a:xfrm>
            <a:off x="10869930" y="6000788"/>
            <a:ext cx="2305051" cy="1296591"/>
          </a:xfrm>
          <a:prstGeom prst="rect">
            <a:avLst/>
          </a:prstGeom>
        </p:spPr>
      </p:pic>
    </p:spTree>
    <p:extLst>
      <p:ext uri="{BB962C8B-B14F-4D97-AF65-F5344CB8AC3E}">
        <p14:creationId xmlns:p14="http://schemas.microsoft.com/office/powerpoint/2010/main" val="20252056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fullScrn="1">
              <p:cMediaNode vol="80000">
                <p:cTn id="7" repeatCount="indefinite" fill="hold" display="0">
                  <p:stCondLst>
                    <p:cond delay="indefinite"/>
                  </p:stCondLst>
                </p:cTn>
                <p:tgtEl>
                  <p:spTgt spid="5"/>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459" y="912941"/>
            <a:ext cx="12618720" cy="1031992"/>
          </a:xfrm>
        </p:spPr>
        <p:txBody>
          <a:bodyPr>
            <a:normAutofit/>
          </a:bodyPr>
          <a:lstStyle/>
          <a:p>
            <a:r>
              <a:rPr lang="nb-NO" sz="4800" dirty="0"/>
              <a:t>Dropp</a:t>
            </a:r>
          </a:p>
        </p:txBody>
      </p:sp>
      <p:sp>
        <p:nvSpPr>
          <p:cNvPr id="3" name="Content Placeholder 2"/>
          <p:cNvSpPr>
            <a:spLocks noGrp="1"/>
          </p:cNvSpPr>
          <p:nvPr>
            <p:ph idx="1"/>
          </p:nvPr>
        </p:nvSpPr>
        <p:spPr>
          <a:xfrm>
            <a:off x="799552" y="2173172"/>
            <a:ext cx="13306718" cy="4490518"/>
          </a:xfrm>
        </p:spPr>
        <p:txBody>
          <a:bodyPr>
            <a:normAutofit/>
          </a:bodyPr>
          <a:lstStyle/>
          <a:p>
            <a:pPr marL="0" indent="0">
              <a:lnSpc>
                <a:spcPct val="110000"/>
              </a:lnSpc>
              <a:buNone/>
            </a:pPr>
            <a:r>
              <a:rPr lang="nb-NO" sz="2400" dirty="0">
                <a:solidFill>
                  <a:srgbClr val="0070C0"/>
                </a:solidFill>
              </a:rPr>
              <a:t>Utførelsen av dropp</a:t>
            </a:r>
          </a:p>
          <a:p>
            <a:pPr marL="0" indent="0">
              <a:lnSpc>
                <a:spcPct val="110000"/>
              </a:lnSpc>
              <a:buNone/>
            </a:pPr>
            <a:endParaRPr lang="nb-NO" sz="2400" dirty="0">
              <a:solidFill>
                <a:srgbClr val="0070C0"/>
              </a:solidFill>
            </a:endParaRPr>
          </a:p>
          <a:p>
            <a:pPr>
              <a:lnSpc>
                <a:spcPct val="110000"/>
              </a:lnSpc>
            </a:pPr>
            <a:r>
              <a:rPr lang="nb-NO" sz="2400" dirty="0">
                <a:solidFill>
                  <a:srgbClr val="0070C0"/>
                </a:solidFill>
              </a:rPr>
              <a:t>Ballen er i spill når den berører </a:t>
            </a:r>
            <a:r>
              <a:rPr lang="nb-NO" sz="2400" dirty="0" err="1">
                <a:solidFill>
                  <a:srgbClr val="0070C0"/>
                </a:solidFill>
              </a:rPr>
              <a:t>spillebanen</a:t>
            </a:r>
            <a:endParaRPr lang="nb-NO" sz="2400" dirty="0">
              <a:solidFill>
                <a:srgbClr val="0070C0"/>
              </a:solidFill>
            </a:endParaRPr>
          </a:p>
          <a:p>
            <a:pPr>
              <a:lnSpc>
                <a:spcPct val="110000"/>
              </a:lnSpc>
            </a:pPr>
            <a:r>
              <a:rPr lang="nb-NO" sz="2400" dirty="0">
                <a:solidFill>
                  <a:srgbClr val="0070C0"/>
                </a:solidFill>
              </a:rPr>
              <a:t>Det er ingen øvre grense for hvor mange eller hvilke spillere (inklusiv målvakten) som kan delta og forsøke å vinne ballen fra dropp</a:t>
            </a:r>
          </a:p>
          <a:p>
            <a:pPr>
              <a:lnSpc>
                <a:spcPct val="110000"/>
              </a:lnSpc>
            </a:pPr>
            <a:r>
              <a:rPr lang="nb-NO" sz="2400" dirty="0">
                <a:solidFill>
                  <a:srgbClr val="0070C0"/>
                </a:solidFill>
              </a:rPr>
              <a:t>Om ballen går i mål fra dropp uten å ha vært </a:t>
            </a:r>
            <a:r>
              <a:rPr lang="nb-NO" sz="2400" u="sng" dirty="0">
                <a:solidFill>
                  <a:srgbClr val="0070C0"/>
                </a:solidFill>
              </a:rPr>
              <a:t>berørt av minst to spillere</a:t>
            </a:r>
            <a:r>
              <a:rPr lang="nb-NO" sz="2400" dirty="0">
                <a:solidFill>
                  <a:srgbClr val="0070C0"/>
                </a:solidFill>
              </a:rPr>
              <a:t>, skal spillet gjenopptas ved hhv målspark eller hjørnespark</a:t>
            </a:r>
          </a:p>
          <a:p>
            <a:pPr>
              <a:lnSpc>
                <a:spcPct val="110000"/>
              </a:lnSpc>
            </a:pPr>
            <a:r>
              <a:rPr lang="nb-NO" sz="2400" b="1" dirty="0">
                <a:solidFill>
                  <a:srgbClr val="0070C0"/>
                </a:solidFill>
              </a:rPr>
              <a:t>Dommeren har ikke myndighet til å avgjøre hvilke spillere som skal delta ved dropp, eller angi på forhånd hva resultatet av dropp skal være</a:t>
            </a:r>
          </a:p>
          <a:p>
            <a:endParaRPr lang="nb-NO" sz="2400" dirty="0">
              <a:solidFill>
                <a:srgbClr val="006666"/>
              </a:solidFill>
              <a:latin typeface="Cambria"/>
            </a:endParaRPr>
          </a:p>
        </p:txBody>
      </p:sp>
    </p:spTree>
    <p:extLst>
      <p:ext uri="{BB962C8B-B14F-4D97-AF65-F5344CB8AC3E}">
        <p14:creationId xmlns:p14="http://schemas.microsoft.com/office/powerpoint/2010/main" val="11857433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831" y="830028"/>
            <a:ext cx="13042045" cy="1476754"/>
          </a:xfrm>
        </p:spPr>
        <p:txBody>
          <a:bodyPr>
            <a:normAutofit/>
          </a:bodyPr>
          <a:lstStyle/>
          <a:p>
            <a:r>
              <a:rPr lang="nb-NO" sz="4800" dirty="0"/>
              <a:t>Spillernes utstyr - kan returnere under spillet</a:t>
            </a:r>
          </a:p>
        </p:txBody>
      </p:sp>
      <p:sp>
        <p:nvSpPr>
          <p:cNvPr id="3" name="Content Placeholder 2"/>
          <p:cNvSpPr>
            <a:spLocks noGrp="1"/>
          </p:cNvSpPr>
          <p:nvPr>
            <p:ph idx="1"/>
          </p:nvPr>
        </p:nvSpPr>
        <p:spPr>
          <a:xfrm>
            <a:off x="822960" y="2754454"/>
            <a:ext cx="13005217" cy="2469056"/>
          </a:xfrm>
        </p:spPr>
        <p:txBody>
          <a:bodyPr>
            <a:normAutofit/>
          </a:bodyPr>
          <a:lstStyle/>
          <a:p>
            <a:pPr marL="0" indent="0">
              <a:buNone/>
            </a:pPr>
            <a:r>
              <a:rPr lang="nb-NO" sz="2400" dirty="0">
                <a:solidFill>
                  <a:srgbClr val="0070C0"/>
                </a:solidFill>
              </a:rPr>
              <a:t>En spiller som har forlatt </a:t>
            </a:r>
            <a:r>
              <a:rPr lang="nb-NO" sz="2400" dirty="0" err="1">
                <a:solidFill>
                  <a:srgbClr val="0070C0"/>
                </a:solidFill>
              </a:rPr>
              <a:t>spillebanen</a:t>
            </a:r>
            <a:r>
              <a:rPr lang="nb-NO" sz="2400" dirty="0">
                <a:solidFill>
                  <a:srgbClr val="0070C0"/>
                </a:solidFill>
              </a:rPr>
              <a:t> for å rette på utstyret, skal før denne kommer inn igjen på </a:t>
            </a:r>
            <a:r>
              <a:rPr lang="nb-NO" sz="2400" dirty="0" err="1">
                <a:solidFill>
                  <a:srgbClr val="0070C0"/>
                </a:solidFill>
              </a:rPr>
              <a:t>spillebanen</a:t>
            </a:r>
            <a:endParaRPr lang="nb-NO" sz="2400" dirty="0">
              <a:solidFill>
                <a:srgbClr val="0070C0"/>
              </a:solidFill>
            </a:endParaRPr>
          </a:p>
          <a:p>
            <a:pPr marL="0" indent="0">
              <a:buNone/>
            </a:pPr>
            <a:endParaRPr lang="nb-NO" sz="2400" dirty="0">
              <a:solidFill>
                <a:srgbClr val="0070C0"/>
              </a:solidFill>
            </a:endParaRPr>
          </a:p>
          <a:p>
            <a:r>
              <a:rPr lang="nb-NO" sz="2400" dirty="0">
                <a:solidFill>
                  <a:schemeClr val="accent6">
                    <a:lumMod val="75000"/>
                  </a:schemeClr>
                </a:solidFill>
              </a:rPr>
              <a:t>få sitt utstyr </a:t>
            </a:r>
            <a:r>
              <a:rPr lang="nb-NO" sz="2400" u="sng" dirty="0">
                <a:solidFill>
                  <a:schemeClr val="accent6">
                    <a:lumMod val="75000"/>
                  </a:schemeClr>
                </a:solidFill>
              </a:rPr>
              <a:t>kontrollert av én i dommerteamet</a:t>
            </a:r>
          </a:p>
          <a:p>
            <a:r>
              <a:rPr lang="nb-NO" sz="2400" dirty="0">
                <a:solidFill>
                  <a:schemeClr val="accent6">
                    <a:lumMod val="75000"/>
                  </a:schemeClr>
                </a:solidFill>
              </a:rPr>
              <a:t>få tillatelse fra dommeren til å komme inn på </a:t>
            </a:r>
            <a:r>
              <a:rPr lang="nb-NO" sz="2400" dirty="0" err="1">
                <a:solidFill>
                  <a:schemeClr val="accent6">
                    <a:lumMod val="75000"/>
                  </a:schemeClr>
                </a:solidFill>
              </a:rPr>
              <a:t>spillebanen</a:t>
            </a:r>
            <a:r>
              <a:rPr lang="nb-NO" sz="2400" dirty="0">
                <a:solidFill>
                  <a:schemeClr val="accent6">
                    <a:lumMod val="75000"/>
                  </a:schemeClr>
                </a:solidFill>
              </a:rPr>
              <a:t> igjen (kan skje mens spillet er i gang)</a:t>
            </a:r>
            <a:endParaRPr lang="en-GB" sz="2400" dirty="0">
              <a:solidFill>
                <a:schemeClr val="accent6">
                  <a:lumMod val="75000"/>
                </a:schemeClr>
              </a:solidFill>
            </a:endParaRPr>
          </a:p>
        </p:txBody>
      </p:sp>
    </p:spTree>
    <p:extLst>
      <p:ext uri="{BB962C8B-B14F-4D97-AF65-F5344CB8AC3E}">
        <p14:creationId xmlns:p14="http://schemas.microsoft.com/office/powerpoint/2010/main" val="17330214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137" y="498162"/>
            <a:ext cx="12618720" cy="1031992"/>
          </a:xfrm>
        </p:spPr>
        <p:txBody>
          <a:bodyPr>
            <a:normAutofit/>
          </a:bodyPr>
          <a:lstStyle/>
          <a:p>
            <a:r>
              <a:rPr lang="nb-NO" sz="4800" dirty="0"/>
              <a:t>Utvisning før avspark</a:t>
            </a:r>
          </a:p>
        </p:txBody>
      </p:sp>
      <p:sp>
        <p:nvSpPr>
          <p:cNvPr id="3" name="Content Placeholder 2"/>
          <p:cNvSpPr>
            <a:spLocks noGrp="1"/>
          </p:cNvSpPr>
          <p:nvPr>
            <p:ph idx="1"/>
          </p:nvPr>
        </p:nvSpPr>
        <p:spPr>
          <a:xfrm>
            <a:off x="560070" y="1552402"/>
            <a:ext cx="13464539" cy="5602778"/>
          </a:xfrm>
        </p:spPr>
        <p:txBody>
          <a:bodyPr>
            <a:normAutofit/>
          </a:bodyPr>
          <a:lstStyle/>
          <a:p>
            <a:pPr marL="0" indent="0" algn="just">
              <a:buNone/>
            </a:pPr>
            <a:r>
              <a:rPr lang="nb-NO" sz="2900" dirty="0">
                <a:solidFill>
                  <a:srgbClr val="0070C0"/>
                </a:solidFill>
              </a:rPr>
              <a:t>Dommeren har myndighet til å ilegge disiplinære reaksjoner, </a:t>
            </a:r>
            <a:r>
              <a:rPr lang="nb-NO" sz="2900" u="sng" dirty="0">
                <a:solidFill>
                  <a:srgbClr val="0070C0"/>
                </a:solidFill>
              </a:rPr>
              <a:t>fra det øyeblikk dommeren trer inn på </a:t>
            </a:r>
            <a:r>
              <a:rPr lang="nb-NO" sz="2900" u="sng" dirty="0" err="1">
                <a:solidFill>
                  <a:srgbClr val="0070C0"/>
                </a:solidFill>
              </a:rPr>
              <a:t>spillebanen</a:t>
            </a:r>
            <a:r>
              <a:rPr lang="nb-NO" sz="2900" u="sng" dirty="0">
                <a:solidFill>
                  <a:srgbClr val="0070C0"/>
                </a:solidFill>
              </a:rPr>
              <a:t> for å inspisere denne før kamp</a:t>
            </a:r>
            <a:r>
              <a:rPr lang="nb-NO" sz="2900" dirty="0">
                <a:solidFill>
                  <a:srgbClr val="0070C0"/>
                </a:solidFill>
              </a:rPr>
              <a:t>, til dommeren forlater </a:t>
            </a:r>
            <a:r>
              <a:rPr lang="nb-NO" sz="2900" dirty="0" err="1">
                <a:solidFill>
                  <a:srgbClr val="0070C0"/>
                </a:solidFill>
              </a:rPr>
              <a:t>spillebanen</a:t>
            </a:r>
            <a:r>
              <a:rPr lang="nb-NO" sz="2900" dirty="0">
                <a:solidFill>
                  <a:srgbClr val="0070C0"/>
                </a:solidFill>
              </a:rPr>
              <a:t> etter at kampen er avsluttet, eller at straffesparkkonkurransen er ferdig.</a:t>
            </a:r>
            <a:endParaRPr lang="en-US" sz="2900" dirty="0">
              <a:solidFill>
                <a:srgbClr val="0070C0"/>
              </a:solidFill>
            </a:endParaRPr>
          </a:p>
          <a:p>
            <a:pPr marL="0" indent="0">
              <a:buNone/>
            </a:pPr>
            <a:endParaRPr lang="nb-NO" sz="2400" dirty="0">
              <a:solidFill>
                <a:srgbClr val="0070C0"/>
              </a:solidFill>
            </a:endParaRPr>
          </a:p>
          <a:p>
            <a:pPr marL="0" indent="0">
              <a:buNone/>
            </a:pPr>
            <a:r>
              <a:rPr lang="nb-NO" sz="2400" dirty="0">
                <a:solidFill>
                  <a:schemeClr val="accent6">
                    <a:lumMod val="75000"/>
                  </a:schemeClr>
                </a:solidFill>
              </a:rPr>
              <a:t>Utvist spiller eller reserve kan</a:t>
            </a:r>
          </a:p>
          <a:p>
            <a:r>
              <a:rPr lang="nb-NO" sz="2400" dirty="0">
                <a:solidFill>
                  <a:schemeClr val="accent6">
                    <a:lumMod val="75000"/>
                  </a:schemeClr>
                </a:solidFill>
              </a:rPr>
              <a:t>før laget har levert lagoppstillingen; ikke påføres oppstillingen i noen form for annen rolle eller funksjon</a:t>
            </a:r>
          </a:p>
          <a:p>
            <a:r>
              <a:rPr lang="nb-NO" sz="2400" dirty="0">
                <a:solidFill>
                  <a:schemeClr val="accent6">
                    <a:lumMod val="75000"/>
                  </a:schemeClr>
                </a:solidFill>
              </a:rPr>
              <a:t>etter laget har levert lagoppstilling, men før avspark; erstattes av en navngitt reserve, men denne reserven kan ikke erstattes med en ny person på lagoppstillingen. Antall bytter laget kan gjøre forblir uendret</a:t>
            </a:r>
          </a:p>
          <a:p>
            <a:r>
              <a:rPr lang="nb-NO" sz="2400" dirty="0">
                <a:solidFill>
                  <a:schemeClr val="accent6">
                    <a:lumMod val="75000"/>
                  </a:schemeClr>
                </a:solidFill>
              </a:rPr>
              <a:t>etter avspark; ikke erstattes</a:t>
            </a:r>
          </a:p>
          <a:p>
            <a:pPr marL="0" indent="0">
              <a:buNone/>
            </a:pPr>
            <a:endParaRPr lang="nb-NO" sz="2400" dirty="0">
              <a:solidFill>
                <a:schemeClr val="accent6">
                  <a:lumMod val="75000"/>
                </a:schemeClr>
              </a:solidFill>
            </a:endParaRPr>
          </a:p>
          <a:p>
            <a:pPr marL="0" indent="0">
              <a:buNone/>
            </a:pPr>
            <a:r>
              <a:rPr lang="nb-NO" sz="2400" dirty="0">
                <a:solidFill>
                  <a:schemeClr val="accent6">
                    <a:lumMod val="75000"/>
                  </a:schemeClr>
                </a:solidFill>
              </a:rPr>
              <a:t>Bare spiller, reserve eller utbyttet spiller kan vises kort.</a:t>
            </a:r>
            <a:endParaRPr lang="en-US" sz="2400" dirty="0">
              <a:solidFill>
                <a:schemeClr val="accent6">
                  <a:lumMod val="75000"/>
                </a:schemeClr>
              </a:solidFill>
            </a:endParaRPr>
          </a:p>
        </p:txBody>
      </p:sp>
    </p:spTree>
    <p:extLst>
      <p:ext uri="{BB962C8B-B14F-4D97-AF65-F5344CB8AC3E}">
        <p14:creationId xmlns:p14="http://schemas.microsoft.com/office/powerpoint/2010/main" val="28703635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557" y="406722"/>
            <a:ext cx="12618720" cy="1031992"/>
          </a:xfrm>
        </p:spPr>
        <p:txBody>
          <a:bodyPr>
            <a:normAutofit/>
          </a:bodyPr>
          <a:lstStyle/>
          <a:p>
            <a:r>
              <a:rPr lang="nb-NO" sz="4800" dirty="0"/>
              <a:t>Advarsel/utvisning ved bruk av fordel</a:t>
            </a:r>
          </a:p>
        </p:txBody>
      </p:sp>
      <p:sp>
        <p:nvSpPr>
          <p:cNvPr id="3" name="Content Placeholder 2"/>
          <p:cNvSpPr>
            <a:spLocks noGrp="1"/>
          </p:cNvSpPr>
          <p:nvPr>
            <p:ph idx="1"/>
          </p:nvPr>
        </p:nvSpPr>
        <p:spPr>
          <a:xfrm>
            <a:off x="891539" y="1565911"/>
            <a:ext cx="12310111" cy="5280660"/>
          </a:xfrm>
        </p:spPr>
        <p:txBody>
          <a:bodyPr>
            <a:normAutofit lnSpcReduction="10000"/>
          </a:bodyPr>
          <a:lstStyle/>
          <a:p>
            <a:pPr marL="0" indent="0">
              <a:lnSpc>
                <a:spcPct val="100000"/>
              </a:lnSpc>
              <a:buNone/>
            </a:pPr>
            <a:r>
              <a:rPr lang="nb-NO" sz="2400" dirty="0">
                <a:solidFill>
                  <a:srgbClr val="0070C0"/>
                </a:solidFill>
              </a:rPr>
              <a:t>Hvis en dommer benytter fordelsregelen fremfor å stoppe spillet ved en forseelse som medfører advarsel eller utvisning, skal disiplinærstraffen tildeles ved første stans i spillet</a:t>
            </a:r>
          </a:p>
          <a:p>
            <a:pPr marL="0" indent="0">
              <a:lnSpc>
                <a:spcPct val="100000"/>
              </a:lnSpc>
              <a:buNone/>
            </a:pPr>
            <a:endParaRPr lang="nb-NO" sz="2400" dirty="0">
              <a:solidFill>
                <a:srgbClr val="0070C0"/>
              </a:solidFill>
            </a:endParaRPr>
          </a:p>
          <a:p>
            <a:pPr marL="0" indent="0">
              <a:lnSpc>
                <a:spcPct val="100000"/>
              </a:lnSpc>
              <a:buNone/>
            </a:pPr>
            <a:r>
              <a:rPr lang="nb-NO" sz="2400" u="sng" dirty="0">
                <a:solidFill>
                  <a:schemeClr val="accent6">
                    <a:lumMod val="75000"/>
                  </a:schemeClr>
                </a:solidFill>
              </a:rPr>
              <a:t>Unntak:</a:t>
            </a:r>
          </a:p>
          <a:p>
            <a:pPr>
              <a:lnSpc>
                <a:spcPct val="100000"/>
              </a:lnSpc>
            </a:pPr>
            <a:r>
              <a:rPr lang="nb-NO" sz="2400" dirty="0">
                <a:solidFill>
                  <a:schemeClr val="accent6">
                    <a:lumMod val="75000"/>
                  </a:schemeClr>
                </a:solidFill>
              </a:rPr>
              <a:t>Dersom det benyttes fordel ved en forseelse som anses som å frata en åpenbar scoringsmulighet, og det blir scoring skal spilleren gis advarsel for usportslig opptreden.</a:t>
            </a:r>
          </a:p>
          <a:p>
            <a:pPr>
              <a:lnSpc>
                <a:spcPct val="100000"/>
              </a:lnSpc>
            </a:pPr>
            <a:endParaRPr lang="nb-NO" sz="2400" dirty="0">
              <a:solidFill>
                <a:schemeClr val="accent6">
                  <a:lumMod val="75000"/>
                </a:schemeClr>
              </a:solidFill>
            </a:endParaRPr>
          </a:p>
          <a:p>
            <a:pPr>
              <a:lnSpc>
                <a:spcPct val="100000"/>
              </a:lnSpc>
            </a:pPr>
            <a:r>
              <a:rPr lang="nb-NO" sz="2400" dirty="0">
                <a:solidFill>
                  <a:schemeClr val="accent6">
                    <a:lumMod val="75000"/>
                  </a:schemeClr>
                </a:solidFill>
              </a:rPr>
              <a:t>Fordelsregelen bør ikke anvendes ved forseelser som medfører utvisning på grunn av alvorlig brudd på spillereglene, voldsom opptreden eller at en spiller skal tildeles sin andre advarsel, med mindre det er en åpenbar mulighet for scoring.</a:t>
            </a:r>
          </a:p>
          <a:p>
            <a:pPr>
              <a:lnSpc>
                <a:spcPct val="100000"/>
              </a:lnSpc>
            </a:pPr>
            <a:endParaRPr lang="nb-NO" sz="2400" dirty="0">
              <a:solidFill>
                <a:schemeClr val="accent6">
                  <a:lumMod val="75000"/>
                </a:schemeClr>
              </a:solidFill>
            </a:endParaRPr>
          </a:p>
          <a:p>
            <a:pPr>
              <a:lnSpc>
                <a:spcPct val="100000"/>
              </a:lnSpc>
            </a:pPr>
            <a:r>
              <a:rPr lang="nb-NO" sz="2400" u="sng" dirty="0">
                <a:solidFill>
                  <a:schemeClr val="accent6">
                    <a:lumMod val="75000"/>
                  </a:schemeClr>
                </a:solidFill>
              </a:rPr>
              <a:t>Dersom det benyttes fordel og spilleren som skal gis utvisning berører ballen eller angriper/forstyrrer en motspiller skal dommeren stanse spillet, utvise spilleren og tildele motstanderlaget et indirekte frispark.</a:t>
            </a:r>
            <a:endParaRPr lang="en-US" sz="2400" u="sng" dirty="0">
              <a:solidFill>
                <a:schemeClr val="accent6">
                  <a:lumMod val="75000"/>
                </a:schemeClr>
              </a:solidFill>
            </a:endParaRPr>
          </a:p>
        </p:txBody>
      </p:sp>
    </p:spTree>
    <p:extLst>
      <p:ext uri="{BB962C8B-B14F-4D97-AF65-F5344CB8AC3E}">
        <p14:creationId xmlns:p14="http://schemas.microsoft.com/office/powerpoint/2010/main" val="21585263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338142"/>
            <a:ext cx="12618720" cy="1031992"/>
          </a:xfrm>
        </p:spPr>
        <p:txBody>
          <a:bodyPr>
            <a:normAutofit/>
          </a:bodyPr>
          <a:lstStyle/>
          <a:p>
            <a:r>
              <a:rPr lang="nb-NO" sz="4800" dirty="0"/>
              <a:t>Fordelstegn - arm</a:t>
            </a:r>
          </a:p>
        </p:txBody>
      </p:sp>
      <p:pic>
        <p:nvPicPr>
          <p:cNvPr id="26626" name="Picture 2" descr="C:\Users\jes\Desktop\Jon Skjervold (lokal)\11 Fotball\Spilleregler-norsk_2016_Page_04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0150" y="1339596"/>
            <a:ext cx="4425696" cy="6277960"/>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29860" y="884873"/>
            <a:ext cx="5723149" cy="33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p:cNvPicPr>
            <a:picLocks noChangeAspect="1"/>
          </p:cNvPicPr>
          <p:nvPr/>
        </p:nvPicPr>
        <p:blipFill>
          <a:blip r:embed="rId4" cstate="print"/>
          <a:stretch>
            <a:fillRect/>
          </a:stretch>
        </p:blipFill>
        <p:spPr>
          <a:xfrm>
            <a:off x="6929860" y="4343400"/>
            <a:ext cx="5723149" cy="3433890"/>
          </a:xfrm>
          <a:prstGeom prst="rect">
            <a:avLst/>
          </a:prstGeom>
        </p:spPr>
      </p:pic>
    </p:spTree>
    <p:extLst>
      <p:ext uri="{BB962C8B-B14F-4D97-AF65-F5344CB8AC3E}">
        <p14:creationId xmlns:p14="http://schemas.microsoft.com/office/powerpoint/2010/main" val="39681981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084" y="924255"/>
            <a:ext cx="12906468" cy="1360802"/>
          </a:xfrm>
        </p:spPr>
        <p:txBody>
          <a:bodyPr>
            <a:normAutofit/>
          </a:bodyPr>
          <a:lstStyle/>
          <a:p>
            <a:r>
              <a:rPr lang="nb-NO" sz="4800" dirty="0"/>
              <a:t>Forsvarsspiller utenfor </a:t>
            </a:r>
            <a:r>
              <a:rPr lang="nb-NO" sz="4800" dirty="0" err="1"/>
              <a:t>spillebanen</a:t>
            </a:r>
            <a:r>
              <a:rPr lang="nb-NO" sz="4800" dirty="0"/>
              <a:t> (offside)</a:t>
            </a:r>
          </a:p>
        </p:txBody>
      </p:sp>
      <p:sp>
        <p:nvSpPr>
          <p:cNvPr id="3" name="Content Placeholder 2"/>
          <p:cNvSpPr>
            <a:spLocks noGrp="1"/>
          </p:cNvSpPr>
          <p:nvPr>
            <p:ph idx="1"/>
          </p:nvPr>
        </p:nvSpPr>
        <p:spPr>
          <a:xfrm>
            <a:off x="822960" y="2308860"/>
            <a:ext cx="13142422" cy="2800350"/>
          </a:xfrm>
        </p:spPr>
        <p:txBody>
          <a:bodyPr>
            <a:noAutofit/>
          </a:bodyPr>
          <a:lstStyle/>
          <a:p>
            <a:pPr marL="0" indent="0">
              <a:lnSpc>
                <a:spcPct val="100000"/>
              </a:lnSpc>
              <a:buNone/>
            </a:pPr>
            <a:r>
              <a:rPr lang="nb-NO" sz="2400" dirty="0">
                <a:solidFill>
                  <a:srgbClr val="0070C0"/>
                </a:solidFill>
              </a:rPr>
              <a:t>En forsvarer som forlater </a:t>
            </a:r>
            <a:r>
              <a:rPr lang="nb-NO" sz="2400" dirty="0" err="1">
                <a:solidFill>
                  <a:srgbClr val="0070C0"/>
                </a:solidFill>
              </a:rPr>
              <a:t>spillebanen</a:t>
            </a:r>
            <a:r>
              <a:rPr lang="nb-NO" sz="2400" dirty="0">
                <a:solidFill>
                  <a:srgbClr val="0070C0"/>
                </a:solidFill>
              </a:rPr>
              <a:t> uten dommerens tillatelse, skal anses som å fortsatt stå på mållinjen eller på sidelinjen når dommerteamet skal vurdere offside. </a:t>
            </a:r>
            <a:r>
              <a:rPr lang="nb-NO" sz="2400" u="sng" dirty="0">
                <a:solidFill>
                  <a:srgbClr val="0070C0"/>
                </a:solidFill>
              </a:rPr>
              <a:t>Dette gjelder frem til neste stans i spillet eller når forsvarende lag har spilt ballen mot midtlinjen og ballen er på utsiden av straffesparkfeltet.</a:t>
            </a:r>
          </a:p>
          <a:p>
            <a:pPr marL="0" indent="0">
              <a:lnSpc>
                <a:spcPct val="100000"/>
              </a:lnSpc>
              <a:buNone/>
            </a:pPr>
            <a:endParaRPr lang="nb-NO" sz="2400" dirty="0">
              <a:solidFill>
                <a:srgbClr val="0070C0"/>
              </a:solidFill>
            </a:endParaRPr>
          </a:p>
          <a:p>
            <a:pPr marL="0" indent="0">
              <a:lnSpc>
                <a:spcPct val="100000"/>
              </a:lnSpc>
              <a:buNone/>
            </a:pPr>
            <a:r>
              <a:rPr lang="nb-NO" sz="2400" dirty="0">
                <a:solidFill>
                  <a:srgbClr val="0070C0"/>
                </a:solidFill>
              </a:rPr>
              <a:t>Hvis spilleren forlot </a:t>
            </a:r>
            <a:r>
              <a:rPr lang="nb-NO" sz="2400" dirty="0" err="1">
                <a:solidFill>
                  <a:srgbClr val="0070C0"/>
                </a:solidFill>
              </a:rPr>
              <a:t>spillebanen</a:t>
            </a:r>
            <a:r>
              <a:rPr lang="nb-NO" sz="2400" dirty="0">
                <a:solidFill>
                  <a:srgbClr val="0070C0"/>
                </a:solidFill>
              </a:rPr>
              <a:t> med vilje, skal denne tildeles advarsel ved neste stans i spillet.</a:t>
            </a:r>
            <a:endParaRPr lang="en-GB" sz="2400" u="sng" dirty="0">
              <a:solidFill>
                <a:srgbClr val="0070C0"/>
              </a:solidFill>
            </a:endParaRPr>
          </a:p>
        </p:txBody>
      </p:sp>
    </p:spTree>
    <p:extLst>
      <p:ext uri="{BB962C8B-B14F-4D97-AF65-F5344CB8AC3E}">
        <p14:creationId xmlns:p14="http://schemas.microsoft.com/office/powerpoint/2010/main" val="24902712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491" y="822773"/>
            <a:ext cx="12999280" cy="1337497"/>
          </a:xfrm>
        </p:spPr>
        <p:txBody>
          <a:bodyPr>
            <a:normAutofit/>
          </a:bodyPr>
          <a:lstStyle/>
          <a:p>
            <a:r>
              <a:rPr lang="nb-NO" sz="4400" dirty="0"/>
              <a:t>Frata motspiller en åpenbar scoringsmulighet,</a:t>
            </a:r>
            <a:br>
              <a:rPr lang="nb-NO" sz="4400" dirty="0"/>
            </a:br>
            <a:r>
              <a:rPr lang="nb-NO" sz="4400" dirty="0"/>
              <a:t>forseelse i straffefeltet (DOGSO)</a:t>
            </a:r>
          </a:p>
        </p:txBody>
      </p:sp>
      <p:sp>
        <p:nvSpPr>
          <p:cNvPr id="3" name="Content Placeholder 2"/>
          <p:cNvSpPr>
            <a:spLocks noGrp="1"/>
          </p:cNvSpPr>
          <p:nvPr>
            <p:ph idx="1"/>
          </p:nvPr>
        </p:nvSpPr>
        <p:spPr>
          <a:xfrm>
            <a:off x="587761" y="2492682"/>
            <a:ext cx="13591711" cy="4958736"/>
          </a:xfrm>
        </p:spPr>
        <p:txBody>
          <a:bodyPr>
            <a:normAutofit/>
          </a:bodyPr>
          <a:lstStyle/>
          <a:p>
            <a:pPr marL="0" indent="0" algn="just">
              <a:buNone/>
            </a:pPr>
            <a:r>
              <a:rPr lang="nb-NO" sz="2900" dirty="0">
                <a:solidFill>
                  <a:srgbClr val="0070C0"/>
                </a:solidFill>
              </a:rPr>
              <a:t>Hovedbegrunnelsen er at </a:t>
            </a:r>
            <a:r>
              <a:rPr lang="nb-NO" sz="2900" u="sng" dirty="0">
                <a:solidFill>
                  <a:srgbClr val="0070C0"/>
                </a:solidFill>
              </a:rPr>
              <a:t>det å få et straffespark i seg selv en god mulighet </a:t>
            </a:r>
            <a:r>
              <a:rPr lang="nb-NO" sz="2900" dirty="0">
                <a:solidFill>
                  <a:srgbClr val="0070C0"/>
                </a:solidFill>
              </a:rPr>
              <a:t>– </a:t>
            </a:r>
            <a:r>
              <a:rPr lang="nb-NO" sz="2900" dirty="0" err="1">
                <a:solidFill>
                  <a:srgbClr val="0070C0"/>
                </a:solidFill>
              </a:rPr>
              <a:t>dvs</a:t>
            </a:r>
            <a:r>
              <a:rPr lang="nb-NO" sz="2900" dirty="0">
                <a:solidFill>
                  <a:srgbClr val="0070C0"/>
                </a:solidFill>
              </a:rPr>
              <a:t> man reelt sett ikke fratas en scoringsmulighet.</a:t>
            </a:r>
          </a:p>
          <a:p>
            <a:pPr marL="0" indent="0" algn="just">
              <a:buNone/>
            </a:pPr>
            <a:endParaRPr lang="nb-NO" sz="2900" dirty="0">
              <a:solidFill>
                <a:srgbClr val="0070C0"/>
              </a:solidFill>
            </a:endParaRPr>
          </a:p>
          <a:p>
            <a:pPr marL="0" indent="0" algn="just">
              <a:buNone/>
            </a:pPr>
            <a:r>
              <a:rPr lang="nb-NO" sz="2900" dirty="0">
                <a:solidFill>
                  <a:srgbClr val="0070C0"/>
                </a:solidFill>
              </a:rPr>
              <a:t>Balansen mellom </a:t>
            </a:r>
            <a:r>
              <a:rPr lang="nb-NO" sz="2900" u="sng" dirty="0">
                <a:solidFill>
                  <a:srgbClr val="0070C0"/>
                </a:solidFill>
              </a:rPr>
              <a:t>lag-straff</a:t>
            </a:r>
            <a:r>
              <a:rPr lang="nb-NO" sz="2900" dirty="0">
                <a:solidFill>
                  <a:srgbClr val="0070C0"/>
                </a:solidFill>
              </a:rPr>
              <a:t> (gjenopptagelse) og </a:t>
            </a:r>
            <a:r>
              <a:rPr lang="nb-NO" sz="2900" u="sng" dirty="0">
                <a:solidFill>
                  <a:srgbClr val="0070C0"/>
                </a:solidFill>
              </a:rPr>
              <a:t>individuell straff </a:t>
            </a:r>
            <a:r>
              <a:rPr lang="nb-NO" sz="2900" dirty="0">
                <a:solidFill>
                  <a:srgbClr val="0070C0"/>
                </a:solidFill>
              </a:rPr>
              <a:t>(tildeling av kort)</a:t>
            </a:r>
          </a:p>
          <a:p>
            <a:pPr algn="just"/>
            <a:r>
              <a:rPr lang="nb-NO" sz="2900" dirty="0">
                <a:solidFill>
                  <a:srgbClr val="0070C0"/>
                </a:solidFill>
              </a:rPr>
              <a:t>Innenfor straffesparkfeltet = </a:t>
            </a:r>
            <a:r>
              <a:rPr lang="nb-NO" sz="2900" u="sng" dirty="0">
                <a:solidFill>
                  <a:srgbClr val="0070C0"/>
                </a:solidFill>
              </a:rPr>
              <a:t>straffespark</a:t>
            </a:r>
            <a:r>
              <a:rPr lang="nb-NO" sz="2900" dirty="0">
                <a:solidFill>
                  <a:srgbClr val="0070C0"/>
                </a:solidFill>
              </a:rPr>
              <a:t> (sterk straff) + </a:t>
            </a:r>
            <a:r>
              <a:rPr lang="nb-NO" sz="2900" u="sng" dirty="0">
                <a:solidFill>
                  <a:srgbClr val="0070C0"/>
                </a:solidFill>
              </a:rPr>
              <a:t>gult kort </a:t>
            </a:r>
            <a:r>
              <a:rPr lang="nb-NO" sz="2900" dirty="0">
                <a:solidFill>
                  <a:srgbClr val="0070C0"/>
                </a:solidFill>
              </a:rPr>
              <a:t>(mindre steng straff)</a:t>
            </a:r>
          </a:p>
          <a:p>
            <a:pPr algn="just"/>
            <a:r>
              <a:rPr lang="nb-NO" sz="2900" dirty="0">
                <a:solidFill>
                  <a:srgbClr val="0070C0"/>
                </a:solidFill>
              </a:rPr>
              <a:t>Utenfor straffesparkfeltet  = </a:t>
            </a:r>
            <a:r>
              <a:rPr lang="nb-NO" sz="2900" u="sng" dirty="0">
                <a:solidFill>
                  <a:srgbClr val="0070C0"/>
                </a:solidFill>
              </a:rPr>
              <a:t>frispark</a:t>
            </a:r>
            <a:r>
              <a:rPr lang="nb-NO" sz="2900" dirty="0">
                <a:solidFill>
                  <a:srgbClr val="0070C0"/>
                </a:solidFill>
              </a:rPr>
              <a:t> (mindre streng straff) + </a:t>
            </a:r>
            <a:r>
              <a:rPr lang="nb-NO" sz="2900" u="sng" dirty="0">
                <a:solidFill>
                  <a:srgbClr val="0070C0"/>
                </a:solidFill>
              </a:rPr>
              <a:t>rødt kort </a:t>
            </a:r>
            <a:r>
              <a:rPr lang="nb-NO" sz="2900" dirty="0">
                <a:solidFill>
                  <a:srgbClr val="0070C0"/>
                </a:solidFill>
              </a:rPr>
              <a:t>(streng straff)</a:t>
            </a:r>
          </a:p>
          <a:p>
            <a:pPr marL="0" indent="0" algn="just">
              <a:buNone/>
            </a:pPr>
            <a:endParaRPr lang="nb-NO" sz="2900" dirty="0">
              <a:solidFill>
                <a:srgbClr val="0070C0"/>
              </a:solidFill>
            </a:endParaRPr>
          </a:p>
          <a:p>
            <a:pPr marL="0" indent="0" algn="just">
              <a:buNone/>
            </a:pPr>
            <a:r>
              <a:rPr lang="nb-NO" sz="2900" dirty="0">
                <a:solidFill>
                  <a:srgbClr val="0070C0"/>
                </a:solidFill>
              </a:rPr>
              <a:t>IFAB ønsker </a:t>
            </a:r>
            <a:r>
              <a:rPr lang="nb-NO" sz="2900" u="sng" dirty="0">
                <a:solidFill>
                  <a:srgbClr val="0070C0"/>
                </a:solidFill>
              </a:rPr>
              <a:t>ikke å gi toleranse for unfair spill</a:t>
            </a:r>
            <a:r>
              <a:rPr lang="nb-NO" sz="2900" dirty="0">
                <a:solidFill>
                  <a:srgbClr val="0070C0"/>
                </a:solidFill>
              </a:rPr>
              <a:t>, slik at forseelser der det ikke er forsøk på å spille ballen fremdeles skal føre til utvisning (rødt kort).</a:t>
            </a:r>
            <a:endParaRPr lang="en-GB" sz="2900" dirty="0">
              <a:solidFill>
                <a:srgbClr val="0070C0"/>
              </a:solidFill>
            </a:endParaRPr>
          </a:p>
        </p:txBody>
      </p:sp>
    </p:spTree>
    <p:extLst>
      <p:ext uri="{BB962C8B-B14F-4D97-AF65-F5344CB8AC3E}">
        <p14:creationId xmlns:p14="http://schemas.microsoft.com/office/powerpoint/2010/main" val="117328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427" y="2356524"/>
            <a:ext cx="13274963" cy="5502787"/>
          </a:xfrm>
        </p:spPr>
        <p:txBody>
          <a:bodyPr>
            <a:normAutofit/>
          </a:bodyPr>
          <a:lstStyle/>
          <a:p>
            <a:pPr marL="0" indent="0">
              <a:buNone/>
            </a:pPr>
            <a:r>
              <a:rPr lang="nb-NO" sz="2900" b="1" dirty="0">
                <a:solidFill>
                  <a:srgbClr val="0070C0"/>
                </a:solidFill>
              </a:rPr>
              <a:t>Dersom en spiller innenfor eget straffesparkfelt overfor en motspiller, begår en forseelse som hindrer en åpenbar scoringsmulighet og dommeren tildeler et straffespark, skal denne spiller gis advarsel.</a:t>
            </a:r>
          </a:p>
          <a:p>
            <a:pPr marL="0" indent="0">
              <a:buNone/>
            </a:pPr>
            <a:endParaRPr lang="nb-NO" sz="2900" b="1" dirty="0">
              <a:solidFill>
                <a:srgbClr val="0070C0"/>
              </a:solidFill>
            </a:endParaRPr>
          </a:p>
          <a:p>
            <a:pPr marL="0" indent="0">
              <a:buNone/>
            </a:pPr>
            <a:r>
              <a:rPr lang="nb-NO" sz="2900" dirty="0">
                <a:solidFill>
                  <a:schemeClr val="accent6">
                    <a:lumMod val="75000"/>
                  </a:schemeClr>
                </a:solidFill>
              </a:rPr>
              <a:t>Dette gjelder </a:t>
            </a:r>
            <a:r>
              <a:rPr lang="nb-NO" sz="2900" u="sng" dirty="0">
                <a:solidFill>
                  <a:schemeClr val="accent6">
                    <a:lumMod val="75000"/>
                  </a:schemeClr>
                </a:solidFill>
              </a:rPr>
              <a:t>ikke dersom </a:t>
            </a:r>
            <a:r>
              <a:rPr lang="nb-NO" sz="2900" dirty="0">
                <a:solidFill>
                  <a:schemeClr val="accent6">
                    <a:lumMod val="75000"/>
                  </a:schemeClr>
                </a:solidFill>
              </a:rPr>
              <a:t>forseelsen skyldes</a:t>
            </a:r>
          </a:p>
          <a:p>
            <a:r>
              <a:rPr lang="nb-NO" sz="2900" dirty="0">
                <a:solidFill>
                  <a:schemeClr val="accent6">
                    <a:lumMod val="75000"/>
                  </a:schemeClr>
                </a:solidFill>
              </a:rPr>
              <a:t>at en spiller </a:t>
            </a:r>
            <a:r>
              <a:rPr lang="nb-NO" sz="2900" u="sng" dirty="0">
                <a:solidFill>
                  <a:schemeClr val="accent6">
                    <a:lumMod val="75000"/>
                  </a:schemeClr>
                </a:solidFill>
              </a:rPr>
              <a:t>holder, drar eller dytter </a:t>
            </a:r>
            <a:r>
              <a:rPr lang="nb-NO" sz="2900" dirty="0">
                <a:solidFill>
                  <a:schemeClr val="accent6">
                    <a:lumMod val="75000"/>
                  </a:schemeClr>
                </a:solidFill>
              </a:rPr>
              <a:t>en motspiller,</a:t>
            </a:r>
          </a:p>
          <a:p>
            <a:r>
              <a:rPr lang="nb-NO" sz="2900" dirty="0">
                <a:solidFill>
                  <a:schemeClr val="accent6">
                    <a:lumMod val="75000"/>
                  </a:schemeClr>
                </a:solidFill>
              </a:rPr>
              <a:t>at spilleren </a:t>
            </a:r>
            <a:r>
              <a:rPr lang="nb-NO" sz="2900" u="sng" dirty="0">
                <a:solidFill>
                  <a:schemeClr val="accent6">
                    <a:lumMod val="75000"/>
                  </a:schemeClr>
                </a:solidFill>
              </a:rPr>
              <a:t>ikke forsøker å spille ballen </a:t>
            </a:r>
            <a:r>
              <a:rPr lang="nb-NO" sz="2900" dirty="0">
                <a:solidFill>
                  <a:schemeClr val="accent6">
                    <a:lumMod val="75000"/>
                  </a:schemeClr>
                </a:solidFill>
              </a:rPr>
              <a:t>eller det er </a:t>
            </a:r>
            <a:r>
              <a:rPr lang="nb-NO" sz="2900" u="sng" dirty="0">
                <a:solidFill>
                  <a:schemeClr val="accent6">
                    <a:lumMod val="75000"/>
                  </a:schemeClr>
                </a:solidFill>
              </a:rPr>
              <a:t>ingen mulighet for å nå ballen</a:t>
            </a:r>
          </a:p>
          <a:p>
            <a:r>
              <a:rPr lang="nb-NO" sz="2900" dirty="0">
                <a:solidFill>
                  <a:schemeClr val="accent6">
                    <a:lumMod val="75000"/>
                  </a:schemeClr>
                </a:solidFill>
              </a:rPr>
              <a:t>at spilleren begår en </a:t>
            </a:r>
            <a:r>
              <a:rPr lang="nb-NO" sz="2900" u="sng" dirty="0">
                <a:solidFill>
                  <a:schemeClr val="accent6">
                    <a:lumMod val="75000"/>
                  </a:schemeClr>
                </a:solidFill>
              </a:rPr>
              <a:t>handling som medfører utvisning uansett </a:t>
            </a:r>
            <a:r>
              <a:rPr lang="nb-NO" sz="2900" dirty="0">
                <a:solidFill>
                  <a:schemeClr val="accent6">
                    <a:lumMod val="75000"/>
                  </a:schemeClr>
                </a:solidFill>
              </a:rPr>
              <a:t>hvor det skjer på </a:t>
            </a:r>
            <a:r>
              <a:rPr lang="nb-NO" sz="2900" dirty="0" err="1">
                <a:solidFill>
                  <a:schemeClr val="accent6">
                    <a:lumMod val="75000"/>
                  </a:schemeClr>
                </a:solidFill>
              </a:rPr>
              <a:t>spillebanen</a:t>
            </a:r>
            <a:r>
              <a:rPr lang="nb-NO" sz="2900" dirty="0">
                <a:solidFill>
                  <a:schemeClr val="accent6">
                    <a:lumMod val="75000"/>
                  </a:schemeClr>
                </a:solidFill>
              </a:rPr>
              <a:t> (f. eks alvorlig brudd på spillereglene, voldsom opptreden, etc.)</a:t>
            </a:r>
            <a:endParaRPr lang="en-GB" sz="2900" dirty="0">
              <a:solidFill>
                <a:schemeClr val="accent6">
                  <a:lumMod val="75000"/>
                </a:schemeClr>
              </a:solidFill>
            </a:endParaRPr>
          </a:p>
          <a:p>
            <a:pPr marL="0" indent="0">
              <a:buNone/>
            </a:pPr>
            <a:endParaRPr lang="en-GB" sz="2900" dirty="0"/>
          </a:p>
          <a:p>
            <a:pPr marL="0" indent="0">
              <a:buNone/>
            </a:pPr>
            <a:endParaRPr lang="en-GB" dirty="0"/>
          </a:p>
          <a:p>
            <a:pPr marL="0" indent="0">
              <a:buNone/>
            </a:pPr>
            <a:endParaRPr lang="en-GB" dirty="0"/>
          </a:p>
        </p:txBody>
      </p:sp>
      <p:sp>
        <p:nvSpPr>
          <p:cNvPr id="4" name="Title 1"/>
          <p:cNvSpPr>
            <a:spLocks noGrp="1"/>
          </p:cNvSpPr>
          <p:nvPr>
            <p:ph type="title"/>
          </p:nvPr>
        </p:nvSpPr>
        <p:spPr>
          <a:xfrm>
            <a:off x="628650" y="742763"/>
            <a:ext cx="12953560" cy="1280347"/>
          </a:xfrm>
        </p:spPr>
        <p:txBody>
          <a:bodyPr>
            <a:normAutofit/>
          </a:bodyPr>
          <a:lstStyle/>
          <a:p>
            <a:r>
              <a:rPr lang="nb-NO" sz="4400" dirty="0"/>
              <a:t>Frata motspiller en åpenbar scoringsmulighet,</a:t>
            </a:r>
            <a:br>
              <a:rPr lang="nb-NO" sz="4400" dirty="0"/>
            </a:br>
            <a:r>
              <a:rPr lang="nb-NO" sz="4400" dirty="0"/>
              <a:t>forseelse i straffefeltet (DOGSO)</a:t>
            </a:r>
          </a:p>
        </p:txBody>
      </p:sp>
    </p:spTree>
    <p:extLst>
      <p:ext uri="{BB962C8B-B14F-4D97-AF65-F5344CB8AC3E}">
        <p14:creationId xmlns:p14="http://schemas.microsoft.com/office/powerpoint/2010/main" val="15728122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169" y="837102"/>
            <a:ext cx="13304846" cy="1314845"/>
          </a:xfrm>
        </p:spPr>
        <p:txBody>
          <a:bodyPr>
            <a:normAutofit/>
          </a:bodyPr>
          <a:lstStyle/>
          <a:p>
            <a:r>
              <a:rPr lang="nb-NO" sz="4800" dirty="0"/>
              <a:t>DOGSO Forsøk på å spille ballen = gult kort</a:t>
            </a:r>
          </a:p>
        </p:txBody>
      </p:sp>
      <p:sp>
        <p:nvSpPr>
          <p:cNvPr id="3" name="Content Placeholder 2"/>
          <p:cNvSpPr>
            <a:spLocks noGrp="1"/>
          </p:cNvSpPr>
          <p:nvPr>
            <p:ph idx="1"/>
          </p:nvPr>
        </p:nvSpPr>
        <p:spPr>
          <a:xfrm>
            <a:off x="723271" y="2328422"/>
            <a:ext cx="13303106" cy="1233025"/>
          </a:xfrm>
        </p:spPr>
        <p:txBody>
          <a:bodyPr>
            <a:normAutofit/>
          </a:bodyPr>
          <a:lstStyle/>
          <a:p>
            <a:pPr marL="0" indent="0">
              <a:buNone/>
            </a:pPr>
            <a:r>
              <a:rPr lang="nb-NO" sz="2900" dirty="0">
                <a:solidFill>
                  <a:srgbClr val="0070C0"/>
                </a:solidFill>
              </a:rPr>
              <a:t>Dersom en spiller </a:t>
            </a:r>
            <a:r>
              <a:rPr lang="nb-NO" sz="2900" u="sng" dirty="0">
                <a:solidFill>
                  <a:srgbClr val="0070C0"/>
                </a:solidFill>
              </a:rPr>
              <a:t>forsøker å spille ballen </a:t>
            </a:r>
            <a:r>
              <a:rPr lang="nb-NO" sz="2900" dirty="0">
                <a:solidFill>
                  <a:srgbClr val="0070C0"/>
                </a:solidFill>
              </a:rPr>
              <a:t>eller </a:t>
            </a:r>
            <a:r>
              <a:rPr lang="nb-NO" sz="2900" u="sng" dirty="0">
                <a:solidFill>
                  <a:srgbClr val="0070C0"/>
                </a:solidFill>
              </a:rPr>
              <a:t>utfordrer motspiller for ballen</a:t>
            </a:r>
            <a:r>
              <a:rPr lang="nb-NO" sz="2900" dirty="0">
                <a:solidFill>
                  <a:srgbClr val="0070C0"/>
                </a:solidFill>
              </a:rPr>
              <a:t>, men mislykkes og feller motspilleren innenfor straffesparkfeltet, skal det gis straffespark og gult kort.</a:t>
            </a:r>
            <a:endParaRPr lang="nb-NO" sz="2900" dirty="0"/>
          </a:p>
          <a:p>
            <a:pPr marL="0" indent="0" algn="just">
              <a:buNone/>
            </a:pPr>
            <a:endParaRPr lang="en-GB" sz="2900" dirty="0"/>
          </a:p>
          <a:p>
            <a:pPr marL="0" indent="0">
              <a:buNone/>
            </a:pPr>
            <a:endParaRPr lang="en-GB" sz="2900" dirty="0"/>
          </a:p>
          <a:p>
            <a:pPr marL="0" indent="0">
              <a:buNone/>
            </a:pPr>
            <a:endParaRPr lang="en-GB" dirty="0"/>
          </a:p>
          <a:p>
            <a:pPr marL="0" indent="0">
              <a:buNone/>
            </a:pPr>
            <a:endParaRPr lang="en-GB" dirty="0"/>
          </a:p>
        </p:txBody>
      </p:sp>
      <p:pic>
        <p:nvPicPr>
          <p:cNvPr id="6191" name="Picture 4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95248" y="4594860"/>
            <a:ext cx="2166884" cy="2792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41018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DOGSO Hands = rødt kort</a:t>
            </a:r>
          </a:p>
        </p:txBody>
      </p:sp>
      <p:sp>
        <p:nvSpPr>
          <p:cNvPr id="3" name="Content Placeholder 2"/>
          <p:cNvSpPr>
            <a:spLocks noGrp="1"/>
          </p:cNvSpPr>
          <p:nvPr>
            <p:ph idx="1"/>
          </p:nvPr>
        </p:nvSpPr>
        <p:spPr>
          <a:xfrm>
            <a:off x="633482" y="2550834"/>
            <a:ext cx="13551973" cy="1283990"/>
          </a:xfrm>
        </p:spPr>
        <p:txBody>
          <a:bodyPr>
            <a:normAutofit/>
          </a:bodyPr>
          <a:lstStyle/>
          <a:p>
            <a:pPr marL="0" indent="0">
              <a:buNone/>
            </a:pPr>
            <a:r>
              <a:rPr lang="nb-NO" sz="2900" dirty="0">
                <a:solidFill>
                  <a:srgbClr val="0070C0"/>
                </a:solidFill>
              </a:rPr>
              <a:t>Forsettlig hands er ikke et </a:t>
            </a:r>
            <a:r>
              <a:rPr lang="nb-NO" sz="2900" u="sng" dirty="0">
                <a:solidFill>
                  <a:srgbClr val="0070C0"/>
                </a:solidFill>
              </a:rPr>
              <a:t>“normalt” forsøk på å utfordre en motspiller for ballen</a:t>
            </a:r>
            <a:r>
              <a:rPr lang="nb-NO" sz="2900" dirty="0">
                <a:solidFill>
                  <a:srgbClr val="0070C0"/>
                </a:solidFill>
              </a:rPr>
              <a:t>, slik at alle DOGSO hands-situasjoner (innenfor og utenfor straffesparkfeltet) er utvisning (rødt kort)</a:t>
            </a:r>
            <a:endParaRPr lang="nb-NO" sz="2900" dirty="0"/>
          </a:p>
          <a:p>
            <a:pPr marL="0" indent="0" algn="just">
              <a:buNone/>
            </a:pPr>
            <a:endParaRPr lang="en-GB" sz="2900" dirty="0"/>
          </a:p>
          <a:p>
            <a:pPr marL="0" indent="0">
              <a:buNone/>
            </a:pPr>
            <a:endParaRPr lang="en-GB" sz="2900" dirty="0"/>
          </a:p>
          <a:p>
            <a:pPr marL="0" indent="0">
              <a:buNone/>
            </a:pPr>
            <a:endParaRPr lang="en-GB" dirty="0"/>
          </a:p>
          <a:p>
            <a:pPr marL="0" indent="0">
              <a:buNone/>
            </a:pPr>
            <a:endParaRPr lang="en-GB" dirty="0"/>
          </a:p>
        </p:txBody>
      </p:sp>
      <p:pic>
        <p:nvPicPr>
          <p:cNvPr id="1037"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24311" y="4549140"/>
            <a:ext cx="2281564" cy="30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43444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590" y="837150"/>
            <a:ext cx="13217065" cy="1538405"/>
          </a:xfrm>
        </p:spPr>
        <p:txBody>
          <a:bodyPr>
            <a:normAutofit/>
          </a:bodyPr>
          <a:lstStyle/>
          <a:p>
            <a:r>
              <a:rPr lang="nb-NO" sz="4800" dirty="0"/>
              <a:t>DOGSO holder, drar eller dytter = rødt kort</a:t>
            </a:r>
          </a:p>
        </p:txBody>
      </p:sp>
      <p:sp>
        <p:nvSpPr>
          <p:cNvPr id="3" name="Content Placeholder 2"/>
          <p:cNvSpPr>
            <a:spLocks noGrp="1"/>
          </p:cNvSpPr>
          <p:nvPr>
            <p:ph idx="1"/>
          </p:nvPr>
        </p:nvSpPr>
        <p:spPr>
          <a:xfrm>
            <a:off x="612005" y="2675269"/>
            <a:ext cx="12826848" cy="1023810"/>
          </a:xfrm>
        </p:spPr>
        <p:txBody>
          <a:bodyPr>
            <a:normAutofit fontScale="77500" lnSpcReduction="20000"/>
          </a:bodyPr>
          <a:lstStyle/>
          <a:p>
            <a:pPr marL="0" indent="0">
              <a:lnSpc>
                <a:spcPct val="120000"/>
              </a:lnSpc>
              <a:buNone/>
            </a:pPr>
            <a:r>
              <a:rPr lang="nb-NO" sz="3300" dirty="0">
                <a:solidFill>
                  <a:srgbClr val="0070C0"/>
                </a:solidFill>
              </a:rPr>
              <a:t>En forseelse der forsvarsspilleren </a:t>
            </a:r>
            <a:r>
              <a:rPr lang="nb-NO" sz="3300" u="sng" dirty="0">
                <a:solidFill>
                  <a:srgbClr val="0070C0"/>
                </a:solidFill>
              </a:rPr>
              <a:t>holder, drar eller dytter </a:t>
            </a:r>
            <a:r>
              <a:rPr lang="nb-NO" sz="3300" dirty="0">
                <a:solidFill>
                  <a:srgbClr val="0070C0"/>
                </a:solidFill>
              </a:rPr>
              <a:t>en motspiller og dermed fratar en åpenbar målsjanse innenfor straffesparfeltet, skal straffes med utvisning.</a:t>
            </a:r>
          </a:p>
          <a:p>
            <a:pPr marL="0" indent="0">
              <a:buNone/>
            </a:pPr>
            <a:endParaRPr lang="en-GB" sz="2900" dirty="0"/>
          </a:p>
          <a:p>
            <a:pPr marL="0" indent="0">
              <a:buNone/>
            </a:pPr>
            <a:endParaRPr lang="en-GB" dirty="0"/>
          </a:p>
          <a:p>
            <a:pPr marL="0" indent="0">
              <a:buNone/>
            </a:pPr>
            <a:endParaRPr lang="en-GB" dirty="0"/>
          </a:p>
        </p:txBody>
      </p:sp>
      <p:pic>
        <p:nvPicPr>
          <p:cNvPr id="7198" name="Picture 3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6395" y="4686300"/>
            <a:ext cx="2265885" cy="284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96142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966" y="757965"/>
            <a:ext cx="13873170" cy="1956955"/>
          </a:xfrm>
        </p:spPr>
        <p:txBody>
          <a:bodyPr>
            <a:normAutofit/>
          </a:bodyPr>
          <a:lstStyle/>
          <a:p>
            <a:r>
              <a:rPr lang="nb-NO" sz="4800" dirty="0"/>
              <a:t>DOGSO ikke forsøk eller mulighet til å spille ballen = rødt kort</a:t>
            </a:r>
          </a:p>
        </p:txBody>
      </p:sp>
      <p:sp>
        <p:nvSpPr>
          <p:cNvPr id="3" name="Content Placeholder 2"/>
          <p:cNvSpPr>
            <a:spLocks noGrp="1"/>
          </p:cNvSpPr>
          <p:nvPr>
            <p:ph idx="1"/>
          </p:nvPr>
        </p:nvSpPr>
        <p:spPr>
          <a:xfrm>
            <a:off x="571499" y="2600159"/>
            <a:ext cx="13272941" cy="2680501"/>
          </a:xfrm>
        </p:spPr>
        <p:txBody>
          <a:bodyPr>
            <a:normAutofit fontScale="77500" lnSpcReduction="20000"/>
          </a:bodyPr>
          <a:lstStyle/>
          <a:p>
            <a:pPr marL="0" indent="0" algn="just">
              <a:buNone/>
            </a:pPr>
            <a:r>
              <a:rPr lang="nb-NO" sz="4000" dirty="0">
                <a:solidFill>
                  <a:srgbClr val="0070C0"/>
                </a:solidFill>
              </a:rPr>
              <a:t>Det skal fortsatt gis utvisning der forsvarsspilleren </a:t>
            </a:r>
          </a:p>
          <a:p>
            <a:pPr marL="0" indent="0" algn="just">
              <a:buNone/>
            </a:pPr>
            <a:endParaRPr lang="nb-NO" sz="4000" dirty="0">
              <a:solidFill>
                <a:srgbClr val="0070C0"/>
              </a:solidFill>
            </a:endParaRPr>
          </a:p>
          <a:p>
            <a:pPr lvl="1" algn="just"/>
            <a:r>
              <a:rPr lang="nb-NO" sz="4000" b="1" i="1" u="sng" dirty="0">
                <a:solidFill>
                  <a:srgbClr val="0070C0"/>
                </a:solidFill>
              </a:rPr>
              <a:t>ikke forsøker å spille ballen</a:t>
            </a:r>
          </a:p>
          <a:p>
            <a:pPr marL="0" indent="0" algn="just">
              <a:buNone/>
            </a:pPr>
            <a:endParaRPr lang="nb-NO" sz="4000" dirty="0">
              <a:solidFill>
                <a:srgbClr val="0070C0"/>
              </a:solidFill>
            </a:endParaRPr>
          </a:p>
          <a:p>
            <a:pPr marL="0" indent="0" algn="just">
              <a:buNone/>
            </a:pPr>
            <a:r>
              <a:rPr lang="nb-NO" sz="4000" dirty="0">
                <a:solidFill>
                  <a:srgbClr val="0070C0"/>
                </a:solidFill>
              </a:rPr>
              <a:t>eller</a:t>
            </a:r>
          </a:p>
          <a:p>
            <a:pPr marL="0" indent="0" algn="just">
              <a:buNone/>
            </a:pPr>
            <a:endParaRPr lang="nb-NO" sz="4000" dirty="0">
              <a:solidFill>
                <a:srgbClr val="0070C0"/>
              </a:solidFill>
            </a:endParaRPr>
          </a:p>
          <a:p>
            <a:pPr lvl="1" algn="just"/>
            <a:r>
              <a:rPr lang="nb-NO" sz="4000" b="1" i="1" u="sng" dirty="0">
                <a:solidFill>
                  <a:srgbClr val="0070C0"/>
                </a:solidFill>
              </a:rPr>
              <a:t>ikke har mulighet til å spille ballen</a:t>
            </a:r>
          </a:p>
          <a:p>
            <a:pPr marL="0" indent="0" algn="just">
              <a:buNone/>
            </a:pPr>
            <a:endParaRPr lang="en-GB" sz="2900" dirty="0"/>
          </a:p>
          <a:p>
            <a:pPr algn="just"/>
            <a:endParaRPr lang="en-GB" sz="2200" dirty="0"/>
          </a:p>
          <a:p>
            <a:pPr marL="0" indent="0" algn="just">
              <a:buNone/>
            </a:pPr>
            <a:endParaRPr lang="en-GB" sz="2200" dirty="0"/>
          </a:p>
          <a:p>
            <a:pPr marL="0" indent="0" algn="just">
              <a:buNone/>
            </a:pPr>
            <a:endParaRPr lang="en-GB" sz="2900" dirty="0"/>
          </a:p>
          <a:p>
            <a:pPr marL="0" indent="0">
              <a:buNone/>
            </a:pPr>
            <a:endParaRPr lang="en-GB" sz="2900" dirty="0"/>
          </a:p>
          <a:p>
            <a:pPr marL="0" indent="0">
              <a:buNone/>
            </a:pPr>
            <a:endParaRPr lang="en-GB" dirty="0"/>
          </a:p>
          <a:p>
            <a:pPr marL="0" indent="0">
              <a:buNone/>
            </a:pPr>
            <a:endParaRPr lang="en-GB" dirty="0"/>
          </a:p>
        </p:txBody>
      </p:sp>
      <p:pic>
        <p:nvPicPr>
          <p:cNvPr id="8207" name="Picture 1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2896" y="4375904"/>
            <a:ext cx="2428874" cy="304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24081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2487" y="825789"/>
            <a:ext cx="12863131" cy="1326157"/>
          </a:xfrm>
        </p:spPr>
        <p:txBody>
          <a:bodyPr>
            <a:normAutofit/>
          </a:bodyPr>
          <a:lstStyle/>
          <a:p>
            <a:r>
              <a:rPr lang="nb-NO" sz="4800" dirty="0"/>
              <a:t>DOGSO andre grunner for utvisning = rødt kort</a:t>
            </a:r>
          </a:p>
        </p:txBody>
      </p:sp>
      <p:sp>
        <p:nvSpPr>
          <p:cNvPr id="3" name="Content Placeholder 2"/>
          <p:cNvSpPr>
            <a:spLocks noGrp="1"/>
          </p:cNvSpPr>
          <p:nvPr>
            <p:ph idx="1"/>
          </p:nvPr>
        </p:nvSpPr>
        <p:spPr>
          <a:xfrm>
            <a:off x="731071" y="2550835"/>
            <a:ext cx="12847296" cy="1317926"/>
          </a:xfrm>
        </p:spPr>
        <p:txBody>
          <a:bodyPr>
            <a:normAutofit/>
          </a:bodyPr>
          <a:lstStyle/>
          <a:p>
            <a:pPr marL="0" indent="0" algn="just">
              <a:buNone/>
            </a:pPr>
            <a:r>
              <a:rPr lang="nb-NO" sz="2900" dirty="0">
                <a:solidFill>
                  <a:srgbClr val="0070C0"/>
                </a:solidFill>
              </a:rPr>
              <a:t>Forseelser som går under “alvorlige brudd på spillereglene” og “voldsom opptreden” skal føre til utvisning.</a:t>
            </a:r>
            <a:endParaRPr lang="nb-NO" sz="2900" dirty="0"/>
          </a:p>
          <a:p>
            <a:pPr marL="0" indent="0" algn="just">
              <a:buNone/>
            </a:pPr>
            <a:endParaRPr lang="en-GB" sz="2900" dirty="0"/>
          </a:p>
          <a:p>
            <a:pPr marL="0" indent="0">
              <a:buNone/>
            </a:pPr>
            <a:endParaRPr lang="en-GB" sz="2900" dirty="0"/>
          </a:p>
          <a:p>
            <a:pPr marL="0" indent="0">
              <a:buNone/>
            </a:pPr>
            <a:endParaRPr lang="en-GB" dirty="0"/>
          </a:p>
          <a:p>
            <a:pPr marL="0" indent="0">
              <a:buNone/>
            </a:pPr>
            <a:endParaRPr lang="en-GB" dirty="0"/>
          </a:p>
        </p:txBody>
      </p:sp>
      <p:pic>
        <p:nvPicPr>
          <p:cNvPr id="9230" name="Picture 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40867" y="4570744"/>
            <a:ext cx="2428874" cy="304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47063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Endring av regel 12 - sammendrag</a:t>
            </a:r>
          </a:p>
        </p:txBody>
      </p:sp>
      <p:sp>
        <p:nvSpPr>
          <p:cNvPr id="3" name="Content Placeholder 2"/>
          <p:cNvSpPr>
            <a:spLocks noGrp="1"/>
          </p:cNvSpPr>
          <p:nvPr>
            <p:ph idx="1"/>
          </p:nvPr>
        </p:nvSpPr>
        <p:spPr>
          <a:xfrm>
            <a:off x="994410" y="2550834"/>
            <a:ext cx="12576884" cy="4467186"/>
          </a:xfrm>
        </p:spPr>
        <p:txBody>
          <a:bodyPr>
            <a:normAutofit/>
          </a:bodyPr>
          <a:lstStyle/>
          <a:p>
            <a:pPr marL="0" indent="0" algn="just">
              <a:buNone/>
            </a:pPr>
            <a:r>
              <a:rPr lang="nb-NO" sz="2900" dirty="0">
                <a:solidFill>
                  <a:srgbClr val="0070C0"/>
                </a:solidFill>
              </a:rPr>
              <a:t>Sammendrag:</a:t>
            </a:r>
          </a:p>
          <a:p>
            <a:pPr marL="0" indent="0" algn="just">
              <a:buNone/>
            </a:pPr>
            <a:endParaRPr lang="nb-NO" sz="2900" dirty="0">
              <a:solidFill>
                <a:srgbClr val="0070C0"/>
              </a:solidFill>
            </a:endParaRPr>
          </a:p>
          <a:p>
            <a:pPr algn="just"/>
            <a:r>
              <a:rPr lang="nb-NO" sz="2900" dirty="0">
                <a:solidFill>
                  <a:srgbClr val="0070C0"/>
                </a:solidFill>
              </a:rPr>
              <a:t>Regel 12 sier fremdeles av DOGSO skal medføre utvisning, men</a:t>
            </a:r>
          </a:p>
          <a:p>
            <a:pPr algn="just"/>
            <a:endParaRPr lang="nb-NO" sz="2900" dirty="0">
              <a:solidFill>
                <a:srgbClr val="0070C0"/>
              </a:solidFill>
            </a:endParaRPr>
          </a:p>
          <a:p>
            <a:pPr algn="just"/>
            <a:r>
              <a:rPr lang="nb-NO" sz="2900" dirty="0">
                <a:solidFill>
                  <a:srgbClr val="0070C0"/>
                </a:solidFill>
              </a:rPr>
              <a:t>Forseelser der spilleren </a:t>
            </a:r>
            <a:r>
              <a:rPr lang="nb-NO" sz="2900" u="sng" dirty="0">
                <a:solidFill>
                  <a:srgbClr val="0070C0"/>
                </a:solidFill>
              </a:rPr>
              <a:t>forsøker å spille ballen </a:t>
            </a:r>
            <a:r>
              <a:rPr lang="nb-NO" sz="2900" dirty="0">
                <a:solidFill>
                  <a:srgbClr val="0070C0"/>
                </a:solidFill>
              </a:rPr>
              <a:t>eller </a:t>
            </a:r>
            <a:r>
              <a:rPr lang="nb-NO" sz="2900" u="sng" dirty="0">
                <a:solidFill>
                  <a:srgbClr val="0070C0"/>
                </a:solidFill>
              </a:rPr>
              <a:t>utfordrer motspilleren på en fair måte </a:t>
            </a:r>
            <a:r>
              <a:rPr lang="nb-NO" sz="2900" dirty="0">
                <a:solidFill>
                  <a:srgbClr val="0070C0"/>
                </a:solidFill>
              </a:rPr>
              <a:t>(men mislykkes) skal nå føre til advarsel (gult kort)</a:t>
            </a:r>
          </a:p>
          <a:p>
            <a:pPr algn="just"/>
            <a:endParaRPr lang="nb-NO" sz="2900" dirty="0">
              <a:solidFill>
                <a:srgbClr val="0070C0"/>
              </a:solidFill>
            </a:endParaRPr>
          </a:p>
          <a:p>
            <a:pPr algn="just"/>
            <a:r>
              <a:rPr lang="nb-NO" sz="2900" dirty="0">
                <a:solidFill>
                  <a:srgbClr val="0070C0"/>
                </a:solidFill>
              </a:rPr>
              <a:t>Alle DOGSO forseelser utenfor straffesparkfeltet er utvisning (rødt kort)</a:t>
            </a:r>
            <a:endParaRPr lang="nb-NO" sz="2900" dirty="0"/>
          </a:p>
          <a:p>
            <a:pPr marL="0" indent="0">
              <a:buNone/>
            </a:pPr>
            <a:endParaRPr lang="en-GB" sz="2900"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6365804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898" y="720634"/>
            <a:ext cx="12618720" cy="1031992"/>
          </a:xfrm>
        </p:spPr>
        <p:txBody>
          <a:bodyPr>
            <a:normAutofit/>
          </a:bodyPr>
          <a:lstStyle/>
          <a:p>
            <a:r>
              <a:rPr lang="nb-NO" sz="4800" dirty="0"/>
              <a:t>Voldsom opptreden</a:t>
            </a:r>
          </a:p>
        </p:txBody>
      </p:sp>
      <p:sp>
        <p:nvSpPr>
          <p:cNvPr id="3" name="Content Placeholder 2"/>
          <p:cNvSpPr>
            <a:spLocks noGrp="1"/>
          </p:cNvSpPr>
          <p:nvPr>
            <p:ph idx="1"/>
          </p:nvPr>
        </p:nvSpPr>
        <p:spPr>
          <a:xfrm>
            <a:off x="678024" y="1994181"/>
            <a:ext cx="12616834" cy="4383451"/>
          </a:xfrm>
        </p:spPr>
        <p:txBody>
          <a:bodyPr>
            <a:noAutofit/>
          </a:bodyPr>
          <a:lstStyle/>
          <a:p>
            <a:pPr marL="0" indent="0">
              <a:buNone/>
            </a:pPr>
            <a:r>
              <a:rPr lang="nb-NO" sz="2900" dirty="0">
                <a:solidFill>
                  <a:srgbClr val="0070C0"/>
                </a:solidFill>
              </a:rPr>
              <a:t>En spiller som </a:t>
            </a:r>
            <a:r>
              <a:rPr lang="nb-NO" sz="2900" u="sng" dirty="0">
                <a:solidFill>
                  <a:srgbClr val="0070C0"/>
                </a:solidFill>
              </a:rPr>
              <a:t>bruker eller forsøker å bruke </a:t>
            </a:r>
            <a:r>
              <a:rPr lang="nb-NO" sz="2900" dirty="0">
                <a:solidFill>
                  <a:srgbClr val="0070C0"/>
                </a:solidFill>
              </a:rPr>
              <a:t>unødig mye kraft eller brutalitet overfor en motspiller når det </a:t>
            </a:r>
            <a:r>
              <a:rPr lang="nb-NO" sz="2900" u="sng" dirty="0">
                <a:solidFill>
                  <a:srgbClr val="0070C0"/>
                </a:solidFill>
              </a:rPr>
              <a:t>ikke er kamp om ballen</a:t>
            </a:r>
            <a:r>
              <a:rPr lang="nb-NO" sz="2900" dirty="0">
                <a:solidFill>
                  <a:srgbClr val="0070C0"/>
                </a:solidFill>
              </a:rPr>
              <a:t>, eller mot en medspiller, lagledelsen, dommerteamet eller enhver annen person, </a:t>
            </a:r>
            <a:r>
              <a:rPr lang="nb-NO" sz="2900" u="sng" dirty="0">
                <a:solidFill>
                  <a:srgbClr val="0070C0"/>
                </a:solidFill>
              </a:rPr>
              <a:t>enten det er fysisk kontakt eller ikke</a:t>
            </a:r>
            <a:r>
              <a:rPr lang="nb-NO" sz="2900" dirty="0">
                <a:solidFill>
                  <a:srgbClr val="0070C0"/>
                </a:solidFill>
              </a:rPr>
              <a:t>, er skyldig i voldsom opptreden og skal utvises.</a:t>
            </a:r>
          </a:p>
          <a:p>
            <a:endParaRPr lang="nb-NO" sz="2900" dirty="0">
              <a:solidFill>
                <a:srgbClr val="0070C0"/>
              </a:solidFill>
            </a:endParaRPr>
          </a:p>
          <a:p>
            <a:pPr marL="0" indent="0">
              <a:buNone/>
            </a:pPr>
            <a:r>
              <a:rPr lang="nb-NO" sz="2900" dirty="0">
                <a:solidFill>
                  <a:srgbClr val="0070C0"/>
                </a:solidFill>
              </a:rPr>
              <a:t>Om en spiller bevisst slår en motspiller eller annen person i ansiktet eller i hodet med arm eller hånd når det ikke er kamp om ballen, er denne skyldig i voldsom opptreden, </a:t>
            </a:r>
            <a:r>
              <a:rPr lang="nb-NO" sz="2900" u="sng" dirty="0">
                <a:solidFill>
                  <a:srgbClr val="0070C0"/>
                </a:solidFill>
              </a:rPr>
              <a:t>om ikke kraften i slaget er så liten/ubetydelig at man kan se bort fra det</a:t>
            </a:r>
          </a:p>
        </p:txBody>
      </p:sp>
    </p:spTree>
    <p:extLst>
      <p:ext uri="{BB962C8B-B14F-4D97-AF65-F5344CB8AC3E}">
        <p14:creationId xmlns:p14="http://schemas.microsoft.com/office/powerpoint/2010/main" val="2999799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707" y="1229682"/>
            <a:ext cx="12618720" cy="1031992"/>
          </a:xfrm>
        </p:spPr>
        <p:txBody>
          <a:bodyPr>
            <a:normAutofit/>
          </a:bodyPr>
          <a:lstStyle/>
          <a:p>
            <a:r>
              <a:rPr lang="nb-NO" sz="4800" dirty="0"/>
              <a:t>Forseelse utenfor </a:t>
            </a:r>
            <a:r>
              <a:rPr lang="nb-NO" sz="4800" dirty="0" err="1"/>
              <a:t>spillebanen</a:t>
            </a:r>
            <a:endParaRPr lang="nb-NO" sz="4800" dirty="0"/>
          </a:p>
        </p:txBody>
      </p:sp>
      <p:sp>
        <p:nvSpPr>
          <p:cNvPr id="3" name="Content Placeholder 2"/>
          <p:cNvSpPr>
            <a:spLocks noGrp="1"/>
          </p:cNvSpPr>
          <p:nvPr>
            <p:ph idx="1"/>
          </p:nvPr>
        </p:nvSpPr>
        <p:spPr>
          <a:xfrm>
            <a:off x="536171" y="2550834"/>
            <a:ext cx="13615927" cy="3135072"/>
          </a:xfrm>
        </p:spPr>
        <p:txBody>
          <a:bodyPr>
            <a:noAutofit/>
          </a:bodyPr>
          <a:lstStyle/>
          <a:p>
            <a:pPr marL="0" indent="0">
              <a:buNone/>
            </a:pPr>
            <a:r>
              <a:rPr lang="nb-NO" sz="2900" dirty="0">
                <a:solidFill>
                  <a:srgbClr val="0070C0"/>
                </a:solidFill>
              </a:rPr>
              <a:t>Dersom en spiller havner </a:t>
            </a:r>
            <a:r>
              <a:rPr lang="nb-NO" sz="2900" u="sng" dirty="0">
                <a:solidFill>
                  <a:srgbClr val="0070C0"/>
                </a:solidFill>
              </a:rPr>
              <a:t>på utsiden av </a:t>
            </a:r>
            <a:r>
              <a:rPr lang="nb-NO" sz="2900" u="sng" dirty="0" err="1">
                <a:solidFill>
                  <a:srgbClr val="0070C0"/>
                </a:solidFill>
              </a:rPr>
              <a:t>spillebanen</a:t>
            </a:r>
            <a:r>
              <a:rPr lang="nb-NO" sz="2900" u="sng" dirty="0">
                <a:solidFill>
                  <a:srgbClr val="0070C0"/>
                </a:solidFill>
              </a:rPr>
              <a:t> </a:t>
            </a:r>
            <a:r>
              <a:rPr lang="nb-NO" sz="2900" dirty="0">
                <a:solidFill>
                  <a:srgbClr val="0070C0"/>
                </a:solidFill>
              </a:rPr>
              <a:t>som del av spillet og begår en forseelse mot en motspiller, skal frisparket tas fra det </a:t>
            </a:r>
            <a:r>
              <a:rPr lang="nb-NO" sz="2900" u="sng" dirty="0">
                <a:solidFill>
                  <a:srgbClr val="0070C0"/>
                </a:solidFill>
              </a:rPr>
              <a:t>nærmeste punkt på linjen </a:t>
            </a:r>
            <a:r>
              <a:rPr lang="nb-NO" sz="2900" dirty="0">
                <a:solidFill>
                  <a:srgbClr val="0070C0"/>
                </a:solidFill>
              </a:rPr>
              <a:t>som avgrenser </a:t>
            </a:r>
            <a:r>
              <a:rPr lang="nb-NO" sz="2900" dirty="0" err="1">
                <a:solidFill>
                  <a:srgbClr val="0070C0"/>
                </a:solidFill>
              </a:rPr>
              <a:t>spillebanen</a:t>
            </a:r>
            <a:r>
              <a:rPr lang="nb-NO" sz="2900" dirty="0">
                <a:solidFill>
                  <a:srgbClr val="0070C0"/>
                </a:solidFill>
              </a:rPr>
              <a:t> fra der forseelsen skjedde.</a:t>
            </a:r>
          </a:p>
          <a:p>
            <a:endParaRPr lang="nb-NO" sz="2900" dirty="0">
              <a:solidFill>
                <a:srgbClr val="0070C0"/>
              </a:solidFill>
            </a:endParaRPr>
          </a:p>
          <a:p>
            <a:pPr marL="0" indent="0">
              <a:buNone/>
            </a:pPr>
            <a:r>
              <a:rPr lang="nb-NO" sz="2900" dirty="0">
                <a:solidFill>
                  <a:srgbClr val="0070C0"/>
                </a:solidFill>
              </a:rPr>
              <a:t>Dersom forseelsen medfører tildeling av et </a:t>
            </a:r>
            <a:r>
              <a:rPr lang="nb-NO" sz="2900" u="sng" dirty="0">
                <a:solidFill>
                  <a:srgbClr val="0070C0"/>
                </a:solidFill>
              </a:rPr>
              <a:t>direkte frispark til motstanderlaget </a:t>
            </a:r>
            <a:r>
              <a:rPr lang="nb-NO" sz="2900" dirty="0">
                <a:solidFill>
                  <a:srgbClr val="0070C0"/>
                </a:solidFill>
              </a:rPr>
              <a:t>og dette skjedde innenfor grensene til eget straffesparkfelt, tildeles et straffespark.</a:t>
            </a:r>
            <a:endParaRPr lang="en-GB" sz="2900" dirty="0">
              <a:solidFill>
                <a:srgbClr val="0070C0"/>
              </a:solidFill>
            </a:endParaRPr>
          </a:p>
        </p:txBody>
      </p:sp>
    </p:spTree>
    <p:extLst>
      <p:ext uri="{BB962C8B-B14F-4D97-AF65-F5344CB8AC3E}">
        <p14:creationId xmlns:p14="http://schemas.microsoft.com/office/powerpoint/2010/main" val="40613565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458" y="537024"/>
            <a:ext cx="12618720" cy="1031992"/>
          </a:xfrm>
        </p:spPr>
        <p:txBody>
          <a:bodyPr>
            <a:normAutofit/>
          </a:bodyPr>
          <a:lstStyle/>
          <a:p>
            <a:r>
              <a:rPr lang="nb-NO" sz="4800" dirty="0"/>
              <a:t>Straffespark</a:t>
            </a:r>
          </a:p>
        </p:txBody>
      </p:sp>
      <p:sp>
        <p:nvSpPr>
          <p:cNvPr id="3" name="Content Placeholder 2"/>
          <p:cNvSpPr>
            <a:spLocks noGrp="1"/>
          </p:cNvSpPr>
          <p:nvPr>
            <p:ph idx="1"/>
          </p:nvPr>
        </p:nvSpPr>
        <p:spPr>
          <a:xfrm>
            <a:off x="605790" y="1531620"/>
            <a:ext cx="13521691" cy="6309360"/>
          </a:xfrm>
        </p:spPr>
        <p:txBody>
          <a:bodyPr>
            <a:noAutofit/>
          </a:bodyPr>
          <a:lstStyle/>
          <a:p>
            <a:pPr marL="0" lvl="1" indent="0">
              <a:lnSpc>
                <a:spcPct val="100000"/>
              </a:lnSpc>
              <a:buNone/>
            </a:pPr>
            <a:r>
              <a:rPr lang="nb-NO" sz="2400" dirty="0">
                <a:solidFill>
                  <a:srgbClr val="0070C0"/>
                </a:solidFill>
              </a:rPr>
              <a:t>Et indirekte frispark til motstanderlaget tildeles hvis følgende skjer uansett resultatet av straffesparket</a:t>
            </a:r>
          </a:p>
          <a:p>
            <a:pPr marL="0" lvl="1" indent="0">
              <a:lnSpc>
                <a:spcPct val="100000"/>
              </a:lnSpc>
              <a:buNone/>
            </a:pPr>
            <a:endParaRPr lang="nb-NO" sz="2400" dirty="0">
              <a:solidFill>
                <a:srgbClr val="0070C0"/>
              </a:solidFill>
            </a:endParaRPr>
          </a:p>
          <a:p>
            <a:pPr marL="342900" lvl="1" indent="-342900">
              <a:lnSpc>
                <a:spcPct val="100000"/>
              </a:lnSpc>
              <a:buFont typeface="Wingdings" panose="05000000000000000000" pitchFamily="2" charset="2"/>
              <a:buChar char="ü"/>
            </a:pPr>
            <a:r>
              <a:rPr lang="nb-NO" sz="2400" dirty="0">
                <a:solidFill>
                  <a:srgbClr val="0070C0"/>
                </a:solidFill>
              </a:rPr>
              <a:t> straffespark spilles bakover</a:t>
            </a:r>
          </a:p>
          <a:p>
            <a:pPr marL="342900" lvl="1" indent="-342900">
              <a:lnSpc>
                <a:spcPct val="100000"/>
              </a:lnSpc>
              <a:buFont typeface="Wingdings" panose="05000000000000000000" pitchFamily="2" charset="2"/>
              <a:buChar char="ü"/>
            </a:pPr>
            <a:r>
              <a:rPr lang="nb-NO" sz="2400" dirty="0">
                <a:solidFill>
                  <a:srgbClr val="0070C0"/>
                </a:solidFill>
              </a:rPr>
              <a:t> eksekutør finter ulovlig (se senere)</a:t>
            </a:r>
          </a:p>
          <a:p>
            <a:pPr marL="342900" lvl="1" indent="-342900">
              <a:lnSpc>
                <a:spcPct val="100000"/>
              </a:lnSpc>
              <a:buFont typeface="Wingdings" panose="05000000000000000000" pitchFamily="2" charset="2"/>
              <a:buChar char="ü"/>
            </a:pPr>
            <a:r>
              <a:rPr lang="nb-NO" sz="2400" dirty="0">
                <a:solidFill>
                  <a:srgbClr val="0070C0"/>
                </a:solidFill>
              </a:rPr>
              <a:t> </a:t>
            </a:r>
            <a:r>
              <a:rPr lang="nb-NO" sz="2400" u="sng" dirty="0">
                <a:solidFill>
                  <a:srgbClr val="0070C0"/>
                </a:solidFill>
              </a:rPr>
              <a:t>en annen angrepsspiller tar straffesparket enn den som har gitt seg til kjenne - advarsel til denne spiller</a:t>
            </a:r>
          </a:p>
          <a:p>
            <a:pPr marL="0" lvl="1" indent="0">
              <a:lnSpc>
                <a:spcPct val="100000"/>
              </a:lnSpc>
              <a:buNone/>
            </a:pPr>
            <a:endParaRPr lang="nb-NO" sz="2400" dirty="0">
              <a:solidFill>
                <a:srgbClr val="0070C0"/>
              </a:solidFill>
            </a:endParaRPr>
          </a:p>
          <a:p>
            <a:pPr marL="0" lvl="1" indent="0">
              <a:lnSpc>
                <a:spcPct val="100000"/>
              </a:lnSpc>
              <a:buNone/>
            </a:pPr>
            <a:r>
              <a:rPr lang="nb-NO" sz="2400" dirty="0">
                <a:solidFill>
                  <a:schemeClr val="accent6">
                    <a:lumMod val="75000"/>
                  </a:schemeClr>
                </a:solidFill>
              </a:rPr>
              <a:t>Straffesparkkonkurranse</a:t>
            </a:r>
          </a:p>
          <a:p>
            <a:pPr marL="411480" lvl="1" indent="-411480">
              <a:lnSpc>
                <a:spcPct val="100000"/>
              </a:lnSpc>
            </a:pPr>
            <a:r>
              <a:rPr lang="nb-NO" sz="2400" dirty="0">
                <a:solidFill>
                  <a:schemeClr val="accent6">
                    <a:lumMod val="75000"/>
                  </a:schemeClr>
                </a:solidFill>
              </a:rPr>
              <a:t>Med mindre det er hensyn til sikkerhet eller baneforhold, skal dommeren foreta myntkast for å bestemme hvilket mål som skal brukes</a:t>
            </a:r>
          </a:p>
          <a:p>
            <a:pPr marL="411480" lvl="1" indent="-411480">
              <a:lnSpc>
                <a:spcPct val="100000"/>
              </a:lnSpc>
            </a:pPr>
            <a:r>
              <a:rPr lang="nb-NO" sz="2400" dirty="0">
                <a:solidFill>
                  <a:schemeClr val="accent6">
                    <a:lumMod val="75000"/>
                  </a:schemeClr>
                </a:solidFill>
              </a:rPr>
              <a:t>Dommeren trenger ikke å vite rekkefølgen</a:t>
            </a:r>
          </a:p>
          <a:p>
            <a:pPr marL="411480" lvl="1" indent="-411480">
              <a:lnSpc>
                <a:spcPct val="100000"/>
              </a:lnSpc>
            </a:pPr>
            <a:r>
              <a:rPr lang="nb-NO" sz="2400" dirty="0">
                <a:solidFill>
                  <a:schemeClr val="accent6">
                    <a:lumMod val="75000"/>
                  </a:schemeClr>
                </a:solidFill>
              </a:rPr>
              <a:t>Hvis det ene laget reduseres (skade, utvisning) skal det andre laget redusere tilsvarende</a:t>
            </a:r>
          </a:p>
          <a:p>
            <a:pPr marL="411480" lvl="1" indent="-411480">
              <a:lnSpc>
                <a:spcPct val="100000"/>
              </a:lnSpc>
            </a:pPr>
            <a:r>
              <a:rPr lang="nb-NO" sz="2400" dirty="0">
                <a:solidFill>
                  <a:schemeClr val="accent6">
                    <a:lumMod val="75000"/>
                  </a:schemeClr>
                </a:solidFill>
              </a:rPr>
              <a:t>Spillere som er ute med skade, skifte av utstyr ved kampslutt kan delta</a:t>
            </a:r>
          </a:p>
          <a:p>
            <a:pPr marL="411480" lvl="1" indent="-411480">
              <a:lnSpc>
                <a:spcPct val="100000"/>
              </a:lnSpc>
            </a:pPr>
            <a:r>
              <a:rPr lang="nb-NO" sz="2400" dirty="0">
                <a:solidFill>
                  <a:schemeClr val="accent6">
                    <a:lumMod val="75000"/>
                  </a:schemeClr>
                </a:solidFill>
              </a:rPr>
              <a:t>Dersom en spiller ikke møter for å ta sitt straffespark, anses straffesparket som feilet</a:t>
            </a:r>
          </a:p>
        </p:txBody>
      </p:sp>
    </p:spTree>
    <p:extLst>
      <p:ext uri="{BB962C8B-B14F-4D97-AF65-F5344CB8AC3E}">
        <p14:creationId xmlns:p14="http://schemas.microsoft.com/office/powerpoint/2010/main" val="25581334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707" y="1229682"/>
            <a:ext cx="12618720" cy="1031992"/>
          </a:xfrm>
        </p:spPr>
        <p:txBody>
          <a:bodyPr>
            <a:normAutofit/>
          </a:bodyPr>
          <a:lstStyle/>
          <a:p>
            <a:r>
              <a:rPr lang="nb-NO" sz="4800" dirty="0"/>
              <a:t>Straffespark – forseelse av eksekutør</a:t>
            </a:r>
          </a:p>
        </p:txBody>
      </p:sp>
      <p:sp>
        <p:nvSpPr>
          <p:cNvPr id="3" name="Content Placeholder 2"/>
          <p:cNvSpPr>
            <a:spLocks noGrp="1"/>
          </p:cNvSpPr>
          <p:nvPr>
            <p:ph idx="1"/>
          </p:nvPr>
        </p:nvSpPr>
        <p:spPr>
          <a:xfrm>
            <a:off x="701354" y="2596080"/>
            <a:ext cx="12941117" cy="2698013"/>
          </a:xfrm>
        </p:spPr>
        <p:txBody>
          <a:bodyPr>
            <a:noAutofit/>
          </a:bodyPr>
          <a:lstStyle/>
          <a:p>
            <a:r>
              <a:rPr lang="nb-NO" sz="2900" dirty="0">
                <a:solidFill>
                  <a:srgbClr val="0070C0"/>
                </a:solidFill>
              </a:rPr>
              <a:t>Det er tillatt å finte underveis i oppløpet til straffesprakmerket før </a:t>
            </a:r>
            <a:r>
              <a:rPr lang="nb-NO" sz="2900" dirty="0" err="1">
                <a:solidFill>
                  <a:srgbClr val="0070C0"/>
                </a:solidFill>
              </a:rPr>
              <a:t>standfoten</a:t>
            </a:r>
            <a:r>
              <a:rPr lang="nb-NO" sz="2900" dirty="0">
                <a:solidFill>
                  <a:srgbClr val="0070C0"/>
                </a:solidFill>
              </a:rPr>
              <a:t> er satt ned og sparket skal tas</a:t>
            </a:r>
          </a:p>
          <a:p>
            <a:endParaRPr lang="nb-NO" sz="2900" dirty="0">
              <a:solidFill>
                <a:srgbClr val="0070C0"/>
              </a:solidFill>
            </a:endParaRPr>
          </a:p>
          <a:p>
            <a:r>
              <a:rPr lang="nb-NO" sz="2900" dirty="0">
                <a:solidFill>
                  <a:srgbClr val="0070C0"/>
                </a:solidFill>
              </a:rPr>
              <a:t>Ulovlig finte (på slutten av tilløpet) er indirekte frispark og advarsel</a:t>
            </a:r>
          </a:p>
        </p:txBody>
      </p:sp>
    </p:spTree>
    <p:extLst>
      <p:ext uri="{BB962C8B-B14F-4D97-AF65-F5344CB8AC3E}">
        <p14:creationId xmlns:p14="http://schemas.microsoft.com/office/powerpoint/2010/main" val="40258203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707" y="1229682"/>
            <a:ext cx="12618720" cy="1031992"/>
          </a:xfrm>
        </p:spPr>
        <p:txBody>
          <a:bodyPr>
            <a:normAutofit/>
          </a:bodyPr>
          <a:lstStyle/>
          <a:p>
            <a:r>
              <a:rPr lang="nb-NO" sz="4800" dirty="0"/>
              <a:t>Straffespark – forseelse av målvakt</a:t>
            </a:r>
          </a:p>
        </p:txBody>
      </p:sp>
      <p:sp>
        <p:nvSpPr>
          <p:cNvPr id="3" name="Content Placeholder 2"/>
          <p:cNvSpPr>
            <a:spLocks noGrp="1"/>
          </p:cNvSpPr>
          <p:nvPr>
            <p:ph idx="1"/>
          </p:nvPr>
        </p:nvSpPr>
        <p:spPr>
          <a:xfrm>
            <a:off x="985305" y="2844949"/>
            <a:ext cx="12943742" cy="989875"/>
          </a:xfrm>
        </p:spPr>
        <p:txBody>
          <a:bodyPr>
            <a:normAutofit/>
          </a:bodyPr>
          <a:lstStyle/>
          <a:p>
            <a:pPr marL="0" indent="0">
              <a:lnSpc>
                <a:spcPct val="100000"/>
              </a:lnSpc>
              <a:buNone/>
            </a:pPr>
            <a:r>
              <a:rPr lang="nb-NO" sz="2900" dirty="0">
                <a:solidFill>
                  <a:srgbClr val="0070C0"/>
                </a:solidFill>
              </a:rPr>
              <a:t>Hvis målvakten foretar en forseelse ved et straffespark og det blir nytt straffespark, skal det gis gult kort.</a:t>
            </a:r>
          </a:p>
        </p:txBody>
      </p:sp>
    </p:spTree>
    <p:extLst>
      <p:ext uri="{BB962C8B-B14F-4D97-AF65-F5344CB8AC3E}">
        <p14:creationId xmlns:p14="http://schemas.microsoft.com/office/powerpoint/2010/main" val="18046689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Straffespark - fullførelse</a:t>
            </a:r>
          </a:p>
        </p:txBody>
      </p:sp>
      <p:sp>
        <p:nvSpPr>
          <p:cNvPr id="3" name="Content Placeholder 2"/>
          <p:cNvSpPr>
            <a:spLocks noGrp="1"/>
          </p:cNvSpPr>
          <p:nvPr>
            <p:ph idx="1"/>
          </p:nvPr>
        </p:nvSpPr>
        <p:spPr>
          <a:xfrm>
            <a:off x="765810" y="2258994"/>
            <a:ext cx="13373100" cy="2461596"/>
          </a:xfrm>
        </p:spPr>
        <p:txBody>
          <a:bodyPr>
            <a:normAutofit/>
          </a:bodyPr>
          <a:lstStyle/>
          <a:p>
            <a:pPr marL="0" indent="0">
              <a:buNone/>
            </a:pPr>
            <a:endParaRPr lang="en-US" sz="1400" dirty="0">
              <a:solidFill>
                <a:srgbClr val="0070C0"/>
              </a:solidFill>
            </a:endParaRPr>
          </a:p>
          <a:p>
            <a:pPr marL="0" indent="0">
              <a:lnSpc>
                <a:spcPct val="100000"/>
              </a:lnSpc>
              <a:buNone/>
            </a:pPr>
            <a:r>
              <a:rPr lang="nb-NO" sz="3200" dirty="0">
                <a:solidFill>
                  <a:srgbClr val="0070C0"/>
                </a:solidFill>
              </a:rPr>
              <a:t>Et straffespark er utført når </a:t>
            </a:r>
            <a:r>
              <a:rPr lang="nb-NO" sz="3200" u="sng" dirty="0">
                <a:solidFill>
                  <a:srgbClr val="0070C0"/>
                </a:solidFill>
              </a:rPr>
              <a:t>ballen har stoppet </a:t>
            </a:r>
            <a:r>
              <a:rPr lang="nb-NO" sz="3200" dirty="0">
                <a:solidFill>
                  <a:srgbClr val="0070C0"/>
                </a:solidFill>
              </a:rPr>
              <a:t>å bevege seg, </a:t>
            </a:r>
            <a:r>
              <a:rPr lang="nb-NO" sz="3200" u="sng" dirty="0">
                <a:solidFill>
                  <a:srgbClr val="0070C0"/>
                </a:solidFill>
              </a:rPr>
              <a:t>gått ut av spill </a:t>
            </a:r>
            <a:r>
              <a:rPr lang="nb-NO" sz="3200" dirty="0">
                <a:solidFill>
                  <a:srgbClr val="0070C0"/>
                </a:solidFill>
              </a:rPr>
              <a:t>eller dommeren har </a:t>
            </a:r>
            <a:r>
              <a:rPr lang="nb-NO" sz="3200" u="sng" dirty="0">
                <a:solidFill>
                  <a:srgbClr val="0070C0"/>
                </a:solidFill>
              </a:rPr>
              <a:t>stanset spillet for brudd på spillereglene</a:t>
            </a:r>
            <a:r>
              <a:rPr lang="nb-NO" sz="3200" dirty="0">
                <a:solidFill>
                  <a:srgbClr val="0070C0"/>
                </a:solidFill>
              </a:rPr>
              <a:t>.</a:t>
            </a:r>
          </a:p>
          <a:p>
            <a:pPr marL="0" indent="0">
              <a:lnSpc>
                <a:spcPct val="100000"/>
              </a:lnSpc>
              <a:buNone/>
            </a:pPr>
            <a:endParaRPr lang="nb-NO" sz="3200" dirty="0">
              <a:solidFill>
                <a:srgbClr val="0070C0"/>
              </a:solidFill>
            </a:endParaRPr>
          </a:p>
          <a:p>
            <a:pPr marL="0" indent="0">
              <a:lnSpc>
                <a:spcPct val="100000"/>
              </a:lnSpc>
              <a:buNone/>
            </a:pPr>
            <a:r>
              <a:rPr lang="nb-NO" sz="3200" dirty="0">
                <a:solidFill>
                  <a:srgbClr val="0070C0"/>
                </a:solidFill>
              </a:rPr>
              <a:t>Gjelder også i straffesparkkonkurransen.</a:t>
            </a:r>
            <a:endParaRPr lang="en-US" sz="3200" dirty="0">
              <a:solidFill>
                <a:srgbClr val="0070C0"/>
              </a:solidFill>
            </a:endParaRPr>
          </a:p>
        </p:txBody>
      </p:sp>
    </p:spTree>
    <p:extLst>
      <p:ext uri="{BB962C8B-B14F-4D97-AF65-F5344CB8AC3E}">
        <p14:creationId xmlns:p14="http://schemas.microsoft.com/office/powerpoint/2010/main" val="8959368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Målspark</a:t>
            </a:r>
          </a:p>
        </p:txBody>
      </p:sp>
      <p:sp>
        <p:nvSpPr>
          <p:cNvPr id="3" name="Content Placeholder 2"/>
          <p:cNvSpPr>
            <a:spLocks noGrp="1"/>
          </p:cNvSpPr>
          <p:nvPr>
            <p:ph idx="1"/>
          </p:nvPr>
        </p:nvSpPr>
        <p:spPr>
          <a:xfrm>
            <a:off x="525779" y="2636184"/>
            <a:ext cx="13388927" cy="1352886"/>
          </a:xfrm>
        </p:spPr>
        <p:txBody>
          <a:bodyPr>
            <a:normAutofit/>
          </a:bodyPr>
          <a:lstStyle/>
          <a:p>
            <a:pPr marL="230400" lvl="1" indent="0">
              <a:lnSpc>
                <a:spcPct val="100000"/>
              </a:lnSpc>
              <a:buNone/>
            </a:pPr>
            <a:r>
              <a:rPr lang="nb-NO" sz="2800" dirty="0">
                <a:solidFill>
                  <a:srgbClr val="0070C0"/>
                </a:solidFill>
              </a:rPr>
              <a:t>Hvis en spiller på det angripende lag befinner seg innenfor det forsvarende lags straffesparkfelt når målsparket tas, og berører eller forsøker å nå ballen før den er berørt av en annen spiller, skal målsparket tas på nytt.</a:t>
            </a:r>
            <a:endParaRPr lang="en-GB" sz="2800" dirty="0">
              <a:solidFill>
                <a:srgbClr val="0070C0"/>
              </a:solidFill>
            </a:endParaRPr>
          </a:p>
          <a:p>
            <a:pPr marL="0" indent="0">
              <a:buNone/>
            </a:pPr>
            <a:endParaRPr lang="en-GB" sz="2400" dirty="0">
              <a:solidFill>
                <a:srgbClr val="0070C0"/>
              </a:solidFill>
            </a:endParaRPr>
          </a:p>
        </p:txBody>
      </p:sp>
    </p:spTree>
    <p:extLst>
      <p:ext uri="{BB962C8B-B14F-4D97-AF65-F5344CB8AC3E}">
        <p14:creationId xmlns:p14="http://schemas.microsoft.com/office/powerpoint/2010/main" val="27696522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071" y="656651"/>
            <a:ext cx="13035748" cy="829249"/>
          </a:xfrm>
        </p:spPr>
        <p:txBody>
          <a:bodyPr>
            <a:normAutofit/>
          </a:bodyPr>
          <a:lstStyle/>
          <a:p>
            <a:r>
              <a:rPr lang="nb-NO" sz="4000" dirty="0"/>
              <a:t>Ulovlig inntreden av andre som forstyrrer spillet</a:t>
            </a:r>
            <a:endParaRPr lang="en-GB" sz="4000" dirty="0"/>
          </a:p>
        </p:txBody>
      </p:sp>
      <p:sp>
        <p:nvSpPr>
          <p:cNvPr id="3" name="Content Placeholder 2"/>
          <p:cNvSpPr>
            <a:spLocks noGrp="1"/>
          </p:cNvSpPr>
          <p:nvPr>
            <p:ph idx="1"/>
          </p:nvPr>
        </p:nvSpPr>
        <p:spPr>
          <a:xfrm>
            <a:off x="594360" y="1466612"/>
            <a:ext cx="13190220" cy="5029199"/>
          </a:xfrm>
        </p:spPr>
        <p:txBody>
          <a:bodyPr>
            <a:normAutofit fontScale="92500" lnSpcReduction="10000"/>
          </a:bodyPr>
          <a:lstStyle/>
          <a:p>
            <a:pPr marL="0" indent="0">
              <a:lnSpc>
                <a:spcPct val="110000"/>
              </a:lnSpc>
              <a:buNone/>
            </a:pPr>
            <a:r>
              <a:rPr lang="nb-NO" sz="2900" dirty="0">
                <a:solidFill>
                  <a:srgbClr val="0070C0"/>
                </a:solidFill>
              </a:rPr>
              <a:t>Hvis en reservespiller, utbyttet spiller, utvist spiller, fra lagledelsen (trener, lagleder eller andre som er oppført på lagoppstillingen) ulovlig trer inn på </a:t>
            </a:r>
            <a:r>
              <a:rPr lang="nb-NO" sz="2900" dirty="0" err="1">
                <a:solidFill>
                  <a:srgbClr val="0070C0"/>
                </a:solidFill>
              </a:rPr>
              <a:t>spillebanen</a:t>
            </a:r>
            <a:r>
              <a:rPr lang="nb-NO" sz="2900" dirty="0">
                <a:solidFill>
                  <a:srgbClr val="0070C0"/>
                </a:solidFill>
              </a:rPr>
              <a:t> skal dommeren</a:t>
            </a:r>
          </a:p>
          <a:p>
            <a:pPr>
              <a:lnSpc>
                <a:spcPct val="110000"/>
              </a:lnSpc>
            </a:pPr>
            <a:endParaRPr lang="nb-NO" sz="2900" dirty="0">
              <a:solidFill>
                <a:srgbClr val="0070C0"/>
              </a:solidFill>
            </a:endParaRPr>
          </a:p>
          <a:p>
            <a:pPr>
              <a:lnSpc>
                <a:spcPct val="110000"/>
              </a:lnSpc>
            </a:pPr>
            <a:r>
              <a:rPr lang="nb-NO" sz="2900" dirty="0">
                <a:solidFill>
                  <a:srgbClr val="0070C0"/>
                </a:solidFill>
              </a:rPr>
              <a:t>kun stanse kampen dersom disse forstyrrer spillet</a:t>
            </a:r>
          </a:p>
          <a:p>
            <a:pPr>
              <a:lnSpc>
                <a:spcPct val="110000"/>
              </a:lnSpc>
            </a:pPr>
            <a:r>
              <a:rPr lang="nb-NO" sz="2900" dirty="0">
                <a:solidFill>
                  <a:srgbClr val="0070C0"/>
                </a:solidFill>
              </a:rPr>
              <a:t>få disse fjernet fra </a:t>
            </a:r>
            <a:r>
              <a:rPr lang="nb-NO" sz="2900" dirty="0" err="1">
                <a:solidFill>
                  <a:srgbClr val="0070C0"/>
                </a:solidFill>
              </a:rPr>
              <a:t>spillebanen</a:t>
            </a:r>
            <a:r>
              <a:rPr lang="nb-NO" sz="2900" dirty="0">
                <a:solidFill>
                  <a:srgbClr val="0070C0"/>
                </a:solidFill>
              </a:rPr>
              <a:t> ved første stans i spillet</a:t>
            </a:r>
          </a:p>
          <a:p>
            <a:pPr>
              <a:lnSpc>
                <a:spcPct val="110000"/>
              </a:lnSpc>
            </a:pPr>
            <a:r>
              <a:rPr lang="nb-NO" sz="2900" dirty="0">
                <a:solidFill>
                  <a:srgbClr val="0070C0"/>
                </a:solidFill>
              </a:rPr>
              <a:t>iverksette nødvendige disiplinære tiltak</a:t>
            </a:r>
          </a:p>
          <a:p>
            <a:pPr marL="0" indent="0">
              <a:lnSpc>
                <a:spcPct val="110000"/>
              </a:lnSpc>
              <a:buNone/>
            </a:pPr>
            <a:endParaRPr lang="nb-NO" sz="2900" dirty="0">
              <a:solidFill>
                <a:srgbClr val="0070C0"/>
              </a:solidFill>
            </a:endParaRPr>
          </a:p>
          <a:p>
            <a:pPr marL="0" indent="0">
              <a:lnSpc>
                <a:spcPct val="110000"/>
              </a:lnSpc>
              <a:buNone/>
            </a:pPr>
            <a:r>
              <a:rPr lang="nb-NO" sz="2900" u="sng" dirty="0">
                <a:solidFill>
                  <a:srgbClr val="0070C0"/>
                </a:solidFill>
              </a:rPr>
              <a:t>Hvis spillet ble stanset skal spillet gjenopptas med et direkte frispark eller straffespark</a:t>
            </a:r>
          </a:p>
          <a:p>
            <a:pPr marL="0" indent="0">
              <a:lnSpc>
                <a:spcPct val="110000"/>
              </a:lnSpc>
              <a:buNone/>
            </a:pPr>
            <a:endParaRPr lang="nb-NO" sz="2900" dirty="0">
              <a:solidFill>
                <a:srgbClr val="0070C0"/>
              </a:solidFill>
            </a:endParaRPr>
          </a:p>
          <a:p>
            <a:pPr marL="0" indent="0">
              <a:lnSpc>
                <a:spcPct val="110000"/>
              </a:lnSpc>
              <a:buNone/>
            </a:pPr>
            <a:r>
              <a:rPr lang="nb-NO" sz="2900" dirty="0">
                <a:solidFill>
                  <a:srgbClr val="0070C0"/>
                </a:solidFill>
              </a:rPr>
              <a:t>For uvedkommende (ikke står på kampskjema), skal spillet gjenopptas med dropp</a:t>
            </a:r>
          </a:p>
          <a:p>
            <a:pPr marL="0" indent="0">
              <a:buNone/>
            </a:pPr>
            <a:endParaRPr lang="en-GB" sz="1400" b="1" dirty="0">
              <a:solidFill>
                <a:srgbClr val="0070C0"/>
              </a:solidFill>
            </a:endParaRPr>
          </a:p>
        </p:txBody>
      </p:sp>
    </p:spTree>
    <p:extLst>
      <p:ext uri="{BB962C8B-B14F-4D97-AF65-F5344CB8AC3E}">
        <p14:creationId xmlns:p14="http://schemas.microsoft.com/office/powerpoint/2010/main" val="248047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Berører ballen på vei inn i mål</a:t>
            </a:r>
          </a:p>
        </p:txBody>
      </p:sp>
      <p:sp>
        <p:nvSpPr>
          <p:cNvPr id="3" name="Content Placeholder 2"/>
          <p:cNvSpPr>
            <a:spLocks noGrp="1"/>
          </p:cNvSpPr>
          <p:nvPr>
            <p:ph idx="1"/>
          </p:nvPr>
        </p:nvSpPr>
        <p:spPr>
          <a:xfrm>
            <a:off x="697231" y="2434590"/>
            <a:ext cx="13030200" cy="4606290"/>
          </a:xfrm>
        </p:spPr>
        <p:txBody>
          <a:bodyPr>
            <a:normAutofit/>
          </a:bodyPr>
          <a:lstStyle/>
          <a:p>
            <a:pPr marL="0" indent="0">
              <a:buNone/>
            </a:pPr>
            <a:r>
              <a:rPr lang="nb-NO" sz="2900" dirty="0">
                <a:solidFill>
                  <a:srgbClr val="0070C0"/>
                </a:solidFill>
              </a:rPr>
              <a:t>Hvis ballen </a:t>
            </a:r>
            <a:r>
              <a:rPr lang="nb-NO" sz="2900" u="sng" dirty="0">
                <a:solidFill>
                  <a:srgbClr val="0070C0"/>
                </a:solidFill>
              </a:rPr>
              <a:t>er på vei inn i eget mål </a:t>
            </a:r>
            <a:r>
              <a:rPr lang="nb-NO" sz="2900" dirty="0">
                <a:solidFill>
                  <a:srgbClr val="0070C0"/>
                </a:solidFill>
              </a:rPr>
              <a:t>og forstyrrelsen </a:t>
            </a:r>
            <a:r>
              <a:rPr lang="nb-NO" sz="2900" u="sng" dirty="0">
                <a:solidFill>
                  <a:srgbClr val="0070C0"/>
                </a:solidFill>
              </a:rPr>
              <a:t>ikke forhindrer en forsvarer i å nå ballen</a:t>
            </a:r>
            <a:r>
              <a:rPr lang="nb-NO" sz="2900" dirty="0">
                <a:solidFill>
                  <a:srgbClr val="0070C0"/>
                </a:solidFill>
              </a:rPr>
              <a:t>, skal målet godkjennes,</a:t>
            </a:r>
          </a:p>
          <a:p>
            <a:pPr marL="0" indent="0">
              <a:buNone/>
            </a:pPr>
            <a:endParaRPr lang="nb-NO" sz="2900" dirty="0">
              <a:solidFill>
                <a:srgbClr val="0070C0"/>
              </a:solidFill>
            </a:endParaRPr>
          </a:p>
          <a:p>
            <a:pPr marL="0" indent="0">
              <a:buNone/>
            </a:pPr>
            <a:r>
              <a:rPr lang="nb-NO" sz="2900" dirty="0">
                <a:solidFill>
                  <a:srgbClr val="0070C0"/>
                </a:solidFill>
              </a:rPr>
              <a:t>også</a:t>
            </a:r>
          </a:p>
          <a:p>
            <a:pPr marL="0" indent="0">
              <a:buNone/>
            </a:pPr>
            <a:endParaRPr lang="nb-NO" sz="2900" dirty="0">
              <a:solidFill>
                <a:srgbClr val="0070C0"/>
              </a:solidFill>
            </a:endParaRPr>
          </a:p>
          <a:p>
            <a:pPr marL="0" indent="0">
              <a:buNone/>
            </a:pPr>
            <a:r>
              <a:rPr lang="nb-NO" sz="2900" dirty="0">
                <a:solidFill>
                  <a:srgbClr val="0070C0"/>
                </a:solidFill>
              </a:rPr>
              <a:t>om det er </a:t>
            </a:r>
            <a:r>
              <a:rPr lang="nb-NO" sz="2900" u="sng" dirty="0">
                <a:solidFill>
                  <a:srgbClr val="0070C0"/>
                </a:solidFill>
              </a:rPr>
              <a:t>kontakt mellom den som ulovlig har kommet inn på </a:t>
            </a:r>
            <a:r>
              <a:rPr lang="nb-NO" sz="2900" u="sng" dirty="0" err="1">
                <a:solidFill>
                  <a:srgbClr val="0070C0"/>
                </a:solidFill>
              </a:rPr>
              <a:t>spillebanen</a:t>
            </a:r>
            <a:r>
              <a:rPr lang="nb-NO" sz="2900" u="sng" dirty="0">
                <a:solidFill>
                  <a:srgbClr val="0070C0"/>
                </a:solidFill>
              </a:rPr>
              <a:t> og ballen</a:t>
            </a:r>
            <a:r>
              <a:rPr lang="nb-NO" sz="2900" dirty="0">
                <a:solidFill>
                  <a:srgbClr val="0070C0"/>
                </a:solidFill>
              </a:rPr>
              <a:t>.</a:t>
            </a:r>
          </a:p>
          <a:p>
            <a:pPr marL="0" indent="0">
              <a:buNone/>
            </a:pPr>
            <a:endParaRPr lang="nb-NO" sz="2900" dirty="0">
              <a:solidFill>
                <a:srgbClr val="0070C0"/>
              </a:solidFill>
            </a:endParaRPr>
          </a:p>
          <a:p>
            <a:pPr marL="0" indent="0">
              <a:buNone/>
            </a:pPr>
            <a:r>
              <a:rPr lang="nb-NO" sz="2900" dirty="0">
                <a:solidFill>
                  <a:srgbClr val="0070C0"/>
                </a:solidFill>
              </a:rPr>
              <a:t>Dette gjelder ikke om ballen er på vei inn i motstanderlaget mål.</a:t>
            </a:r>
            <a:endParaRPr lang="en-GB" sz="2900" b="1" dirty="0">
              <a:solidFill>
                <a:srgbClr val="0070C0"/>
              </a:solidFill>
            </a:endParaRPr>
          </a:p>
        </p:txBody>
      </p:sp>
    </p:spTree>
    <p:extLst>
      <p:ext uri="{BB962C8B-B14F-4D97-AF65-F5344CB8AC3E}">
        <p14:creationId xmlns:p14="http://schemas.microsoft.com/office/powerpoint/2010/main" val="8197685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Gjenopptagelse av spillet ved offside</a:t>
            </a:r>
          </a:p>
        </p:txBody>
      </p:sp>
      <p:sp>
        <p:nvSpPr>
          <p:cNvPr id="3" name="Content Placeholder 2"/>
          <p:cNvSpPr>
            <a:spLocks noGrp="1"/>
          </p:cNvSpPr>
          <p:nvPr>
            <p:ph idx="1"/>
          </p:nvPr>
        </p:nvSpPr>
        <p:spPr>
          <a:xfrm>
            <a:off x="791851" y="2556549"/>
            <a:ext cx="13642471" cy="1527142"/>
          </a:xfrm>
        </p:spPr>
        <p:txBody>
          <a:bodyPr>
            <a:normAutofit/>
          </a:bodyPr>
          <a:lstStyle/>
          <a:p>
            <a:pPr marL="0" indent="0">
              <a:lnSpc>
                <a:spcPct val="100000"/>
              </a:lnSpc>
              <a:buNone/>
            </a:pPr>
            <a:r>
              <a:rPr lang="nb-NO" sz="2900" dirty="0">
                <a:solidFill>
                  <a:srgbClr val="0070C0"/>
                </a:solidFill>
              </a:rPr>
              <a:t>For ethvert brudd på offsideregelen skal dommeren tildele motparten et indirekte frispark fra det sted offsideplassert spiller bestraffes, også om det skjer på spillerens egen banehalvdel (som for øvrige forseelser i LOG)</a:t>
            </a:r>
          </a:p>
          <a:p>
            <a:pPr marL="0" indent="0">
              <a:buNone/>
            </a:pPr>
            <a:endParaRPr lang="en-GB" sz="1400" b="1" dirty="0">
              <a:solidFill>
                <a:srgbClr val="0070C0"/>
              </a:solidFill>
            </a:endParaRPr>
          </a:p>
        </p:txBody>
      </p:sp>
    </p:spTree>
    <p:extLst>
      <p:ext uri="{BB962C8B-B14F-4D97-AF65-F5344CB8AC3E}">
        <p14:creationId xmlns:p14="http://schemas.microsoft.com/office/powerpoint/2010/main" val="20606279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Offside – armene og midtlinjen</a:t>
            </a:r>
          </a:p>
        </p:txBody>
      </p:sp>
      <p:sp>
        <p:nvSpPr>
          <p:cNvPr id="3" name="Content Placeholder 2"/>
          <p:cNvSpPr>
            <a:spLocks noGrp="1"/>
          </p:cNvSpPr>
          <p:nvPr>
            <p:ph idx="1"/>
          </p:nvPr>
        </p:nvSpPr>
        <p:spPr>
          <a:xfrm>
            <a:off x="870446" y="2431816"/>
            <a:ext cx="12971284" cy="4908719"/>
          </a:xfrm>
        </p:spPr>
        <p:txBody>
          <a:bodyPr>
            <a:normAutofit/>
          </a:bodyPr>
          <a:lstStyle/>
          <a:p>
            <a:pPr marL="0" indent="0">
              <a:buNone/>
            </a:pPr>
            <a:r>
              <a:rPr lang="nb-NO" sz="2900" dirty="0">
                <a:solidFill>
                  <a:srgbClr val="0070C0"/>
                </a:solidFill>
              </a:rPr>
              <a:t>En spiller er i offsideposisjon dersom</a:t>
            </a:r>
          </a:p>
          <a:p>
            <a:pPr marL="0" indent="0">
              <a:buNone/>
            </a:pPr>
            <a:endParaRPr lang="nb-NO" sz="2900" dirty="0">
              <a:solidFill>
                <a:srgbClr val="0070C0"/>
              </a:solidFill>
            </a:endParaRPr>
          </a:p>
          <a:p>
            <a:pPr>
              <a:buFont typeface="Wingdings" panose="05000000000000000000" pitchFamily="2" charset="2"/>
              <a:buChar char="Ø"/>
            </a:pPr>
            <a:r>
              <a:rPr lang="nb-NO" sz="2900" dirty="0">
                <a:solidFill>
                  <a:srgbClr val="0070C0"/>
                </a:solidFill>
              </a:rPr>
              <a:t> en del av </a:t>
            </a:r>
            <a:r>
              <a:rPr lang="nb-NO" sz="2900" u="sng" dirty="0">
                <a:solidFill>
                  <a:srgbClr val="0070C0"/>
                </a:solidFill>
              </a:rPr>
              <a:t>hodet, kroppen eller ben </a:t>
            </a:r>
            <a:r>
              <a:rPr lang="nb-NO" sz="2900" dirty="0">
                <a:solidFill>
                  <a:srgbClr val="0070C0"/>
                </a:solidFill>
              </a:rPr>
              <a:t>har krysset hele midtlinjen og er på motstanderlagets banehalvdel og,</a:t>
            </a:r>
          </a:p>
          <a:p>
            <a:pPr>
              <a:buFont typeface="Wingdings" panose="05000000000000000000" pitchFamily="2" charset="2"/>
              <a:buChar char="Ø"/>
            </a:pPr>
            <a:endParaRPr lang="nb-NO" sz="2900" dirty="0">
              <a:solidFill>
                <a:srgbClr val="0070C0"/>
              </a:solidFill>
            </a:endParaRPr>
          </a:p>
          <a:p>
            <a:pPr>
              <a:buFont typeface="Wingdings" panose="05000000000000000000" pitchFamily="2" charset="2"/>
              <a:buChar char="Ø"/>
            </a:pPr>
            <a:r>
              <a:rPr lang="nb-NO" sz="2900" dirty="0">
                <a:solidFill>
                  <a:srgbClr val="0070C0"/>
                </a:solidFill>
              </a:rPr>
              <a:t> er nærmere motpartens mållinje enn både ballen og nest siste motspiller.</a:t>
            </a:r>
            <a:endParaRPr lang="en-US" sz="2900" dirty="0">
              <a:solidFill>
                <a:srgbClr val="0070C0"/>
              </a:solidFill>
            </a:endParaRPr>
          </a:p>
          <a:p>
            <a:pPr marL="0" indent="0">
              <a:buNone/>
            </a:pPr>
            <a:endParaRPr lang="nb-NO" sz="2900" dirty="0">
              <a:solidFill>
                <a:srgbClr val="0070C0"/>
              </a:solidFill>
            </a:endParaRPr>
          </a:p>
          <a:p>
            <a:pPr marL="0" indent="0">
              <a:buNone/>
            </a:pPr>
            <a:r>
              <a:rPr lang="nb-NO" sz="2900" dirty="0">
                <a:solidFill>
                  <a:srgbClr val="0070C0"/>
                </a:solidFill>
              </a:rPr>
              <a:t>Posisjonen på </a:t>
            </a:r>
            <a:r>
              <a:rPr lang="nb-NO" sz="2900" u="sng" dirty="0">
                <a:solidFill>
                  <a:srgbClr val="0070C0"/>
                </a:solidFill>
              </a:rPr>
              <a:t>armer og hender på alle spillere, inkludert målvaktene skal ikke tas med </a:t>
            </a:r>
            <a:r>
              <a:rPr lang="nb-NO" sz="2900" dirty="0">
                <a:solidFill>
                  <a:srgbClr val="0070C0"/>
                </a:solidFill>
              </a:rPr>
              <a:t>i vurderingen av offsideposisjon</a:t>
            </a:r>
            <a:endParaRPr lang="en-US" sz="2900" dirty="0">
              <a:solidFill>
                <a:srgbClr val="0070C0"/>
              </a:solidFill>
            </a:endParaRPr>
          </a:p>
          <a:p>
            <a:pPr marL="0" indent="0">
              <a:buNone/>
            </a:pPr>
            <a:endParaRPr lang="en-GB" sz="1400" b="1" dirty="0">
              <a:solidFill>
                <a:srgbClr val="0070C0"/>
              </a:solidFill>
            </a:endParaRPr>
          </a:p>
        </p:txBody>
      </p:sp>
    </p:spTree>
    <p:extLst>
      <p:ext uri="{BB962C8B-B14F-4D97-AF65-F5344CB8AC3E}">
        <p14:creationId xmlns:p14="http://schemas.microsoft.com/office/powerpoint/2010/main" val="3290370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6387" y="4109601"/>
            <a:ext cx="9328666" cy="2380914"/>
          </a:xfrm>
        </p:spPr>
        <p:txBody>
          <a:bodyPr>
            <a:normAutofit/>
          </a:bodyPr>
          <a:lstStyle/>
          <a:p>
            <a:pPr algn="ctr"/>
            <a:r>
              <a:rPr lang="nb-NO" sz="4300" dirty="0">
                <a:latin typeface="Glober Bold" pitchFamily="50" charset="0"/>
              </a:rPr>
              <a:t>Spillereglene </a:t>
            </a:r>
            <a:br>
              <a:rPr lang="nb-NO" sz="4300" dirty="0">
                <a:latin typeface="Glober Bold" pitchFamily="50" charset="0"/>
              </a:rPr>
            </a:br>
            <a:r>
              <a:rPr lang="nb-NO" sz="4300" dirty="0">
                <a:latin typeface="Glober Bold" pitchFamily="50" charset="0"/>
              </a:rPr>
              <a:t>2016-17</a:t>
            </a:r>
            <a:br>
              <a:rPr lang="nb-NO" sz="4300" dirty="0">
                <a:latin typeface="Glober Bold" pitchFamily="50" charset="0"/>
              </a:rPr>
            </a:br>
            <a:r>
              <a:rPr lang="nb-NO" sz="4300" dirty="0">
                <a:latin typeface="Glober Bold" pitchFamily="50" charset="0"/>
              </a:rPr>
              <a:t/>
            </a:r>
            <a:br>
              <a:rPr lang="nb-NO" sz="4300" dirty="0">
                <a:latin typeface="Glober Bold" pitchFamily="50" charset="0"/>
              </a:rPr>
            </a:br>
            <a:r>
              <a:rPr lang="nb-NO" sz="4300" dirty="0">
                <a:latin typeface="Glober Bold" pitchFamily="50" charset="0"/>
              </a:rPr>
              <a:t>Andre endringer</a:t>
            </a:r>
          </a:p>
        </p:txBody>
      </p:sp>
      <p:pic>
        <p:nvPicPr>
          <p:cNvPr id="3" name="Picture 2" descr="C:\Users\jes\Desktop\Jon Skjervold (lokal)\11 Fotball\Spilleregler-norsk_2016_Page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2690" y="1962150"/>
            <a:ext cx="4000500" cy="567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0999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Logo på hjørneflagg </a:t>
            </a:r>
          </a:p>
        </p:txBody>
      </p:sp>
      <p:sp>
        <p:nvSpPr>
          <p:cNvPr id="3" name="Content Placeholder 2"/>
          <p:cNvSpPr>
            <a:spLocks noGrp="1"/>
          </p:cNvSpPr>
          <p:nvPr>
            <p:ph idx="1"/>
          </p:nvPr>
        </p:nvSpPr>
        <p:spPr>
          <a:xfrm>
            <a:off x="676231" y="2534686"/>
            <a:ext cx="13746780" cy="1293035"/>
          </a:xfrm>
        </p:spPr>
        <p:txBody>
          <a:bodyPr>
            <a:normAutofit/>
          </a:bodyPr>
          <a:lstStyle/>
          <a:p>
            <a:pPr marL="0" indent="0">
              <a:buNone/>
            </a:pPr>
            <a:r>
              <a:rPr lang="nb-NO" sz="2900" dirty="0">
                <a:solidFill>
                  <a:srgbClr val="0070C0"/>
                </a:solidFill>
              </a:rPr>
              <a:t>Bare kontinentale eller nasjonale forbunds turnerings- eller klubblogoer og -emblemer er tillatt på hjørneflagget</a:t>
            </a:r>
          </a:p>
        </p:txBody>
      </p:sp>
      <p:pic>
        <p:nvPicPr>
          <p:cNvPr id="2355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5849" y="3925085"/>
            <a:ext cx="5844540" cy="3891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80928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Utstyr og tape på spillernes strømper</a:t>
            </a:r>
          </a:p>
        </p:txBody>
      </p:sp>
      <p:sp>
        <p:nvSpPr>
          <p:cNvPr id="3" name="Content Placeholder 2"/>
          <p:cNvSpPr>
            <a:spLocks noGrp="1"/>
          </p:cNvSpPr>
          <p:nvPr>
            <p:ph idx="1"/>
          </p:nvPr>
        </p:nvSpPr>
        <p:spPr>
          <a:xfrm>
            <a:off x="871417" y="2657428"/>
            <a:ext cx="12883758" cy="953389"/>
          </a:xfrm>
        </p:spPr>
        <p:txBody>
          <a:bodyPr>
            <a:noAutofit/>
          </a:bodyPr>
          <a:lstStyle/>
          <a:p>
            <a:pPr marL="0" indent="0">
              <a:buNone/>
            </a:pPr>
            <a:r>
              <a:rPr lang="nb-NO" sz="2900" dirty="0">
                <a:solidFill>
                  <a:srgbClr val="0070C0"/>
                </a:solidFill>
              </a:rPr>
              <a:t>Materiell som benyttes eller festes på utsiden av strømpene, må være av samme farge som strømpene.</a:t>
            </a:r>
            <a:endParaRPr lang="en-GB" sz="2900" dirty="0">
              <a:solidFill>
                <a:srgbClr val="0070C0"/>
              </a:solidFill>
            </a:endParaRPr>
          </a:p>
        </p:txBody>
      </p:sp>
      <p:pic>
        <p:nvPicPr>
          <p:cNvPr id="2457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3296" y="3868978"/>
            <a:ext cx="5676900" cy="3438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60420" y="3903579"/>
            <a:ext cx="3279469" cy="3403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Divisjon 4"/>
          <p:cNvSpPr/>
          <p:nvPr/>
        </p:nvSpPr>
        <p:spPr>
          <a:xfrm>
            <a:off x="2137410" y="4903470"/>
            <a:ext cx="2080260" cy="2091690"/>
          </a:xfrm>
          <a:prstGeom prst="mathDivid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prstClr val="white"/>
              </a:solidFill>
            </a:endParaRPr>
          </a:p>
        </p:txBody>
      </p:sp>
      <p:sp>
        <p:nvSpPr>
          <p:cNvPr id="9" name="Divisjon 8"/>
          <p:cNvSpPr/>
          <p:nvPr/>
        </p:nvSpPr>
        <p:spPr>
          <a:xfrm>
            <a:off x="9342120" y="4982450"/>
            <a:ext cx="2080260" cy="2091690"/>
          </a:xfrm>
          <a:prstGeom prst="mathDivid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prstClr val="white"/>
              </a:solidFill>
            </a:endParaRPr>
          </a:p>
        </p:txBody>
      </p:sp>
    </p:spTree>
    <p:extLst>
      <p:ext uri="{BB962C8B-B14F-4D97-AF65-F5344CB8AC3E}">
        <p14:creationId xmlns:p14="http://schemas.microsoft.com/office/powerpoint/2010/main" val="3625833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175" y="1056160"/>
            <a:ext cx="12618720" cy="1031992"/>
          </a:xfrm>
        </p:spPr>
        <p:txBody>
          <a:bodyPr>
            <a:normAutofit/>
          </a:bodyPr>
          <a:lstStyle/>
          <a:p>
            <a:r>
              <a:rPr lang="nb-NO" sz="4800" dirty="0"/>
              <a:t>Tap av fottøy / leggskinn</a:t>
            </a:r>
          </a:p>
        </p:txBody>
      </p:sp>
      <p:sp>
        <p:nvSpPr>
          <p:cNvPr id="3" name="Content Placeholder 2"/>
          <p:cNvSpPr>
            <a:spLocks noGrp="1"/>
          </p:cNvSpPr>
          <p:nvPr>
            <p:ph idx="1"/>
          </p:nvPr>
        </p:nvSpPr>
        <p:spPr>
          <a:xfrm>
            <a:off x="829340" y="2534686"/>
            <a:ext cx="13238353" cy="1280276"/>
          </a:xfrm>
        </p:spPr>
        <p:txBody>
          <a:bodyPr>
            <a:normAutofit/>
          </a:bodyPr>
          <a:lstStyle/>
          <a:p>
            <a:pPr marL="0" indent="0">
              <a:buNone/>
            </a:pPr>
            <a:r>
              <a:rPr lang="nb-NO" sz="2900" dirty="0">
                <a:solidFill>
                  <a:srgbClr val="0070C0"/>
                </a:solidFill>
              </a:rPr>
              <a:t>En spiller som ved uhell mister fottøyet </a:t>
            </a:r>
            <a:r>
              <a:rPr lang="nb-NO" sz="2900" u="sng" dirty="0">
                <a:solidFill>
                  <a:srgbClr val="0070C0"/>
                </a:solidFill>
              </a:rPr>
              <a:t>eller leggskinn </a:t>
            </a:r>
            <a:r>
              <a:rPr lang="nb-NO" sz="2900" dirty="0">
                <a:solidFill>
                  <a:srgbClr val="0070C0"/>
                </a:solidFill>
              </a:rPr>
              <a:t>under spillets gang, skal rette på utstyret så fort som mulig og </a:t>
            </a:r>
            <a:r>
              <a:rPr lang="nb-NO" sz="2900" u="sng" dirty="0">
                <a:solidFill>
                  <a:srgbClr val="0070C0"/>
                </a:solidFill>
              </a:rPr>
              <a:t>ikke senere enn ved første stans i spillet</a:t>
            </a:r>
            <a:r>
              <a:rPr lang="nb-NO" sz="2900" dirty="0">
                <a:solidFill>
                  <a:srgbClr val="0070C0"/>
                </a:solidFill>
              </a:rPr>
              <a:t>.</a:t>
            </a:r>
            <a:endParaRPr lang="en-GB" sz="2900" dirty="0">
              <a:solidFill>
                <a:srgbClr val="0070C0"/>
              </a:solidFill>
            </a:endParaRPr>
          </a:p>
        </p:txBody>
      </p:sp>
    </p:spTree>
    <p:extLst>
      <p:ext uri="{BB962C8B-B14F-4D97-AF65-F5344CB8AC3E}">
        <p14:creationId xmlns:p14="http://schemas.microsoft.com/office/powerpoint/2010/main" val="3557530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2608" y="651324"/>
            <a:ext cx="12618720" cy="1031992"/>
          </a:xfrm>
        </p:spPr>
        <p:txBody>
          <a:bodyPr>
            <a:normAutofit/>
          </a:bodyPr>
          <a:lstStyle/>
          <a:p>
            <a:r>
              <a:rPr lang="nb-NO" sz="4800" dirty="0"/>
              <a:t>Undertøy og tights</a:t>
            </a:r>
          </a:p>
        </p:txBody>
      </p:sp>
      <p:sp>
        <p:nvSpPr>
          <p:cNvPr id="3" name="Content Placeholder 2"/>
          <p:cNvSpPr>
            <a:spLocks noGrp="1"/>
          </p:cNvSpPr>
          <p:nvPr>
            <p:ph idx="1"/>
          </p:nvPr>
        </p:nvSpPr>
        <p:spPr>
          <a:xfrm>
            <a:off x="674370" y="1892808"/>
            <a:ext cx="13715999" cy="2733738"/>
          </a:xfrm>
        </p:spPr>
        <p:txBody>
          <a:bodyPr>
            <a:normAutofit/>
          </a:bodyPr>
          <a:lstStyle/>
          <a:p>
            <a:pPr marL="0" indent="0">
              <a:buNone/>
            </a:pPr>
            <a:r>
              <a:rPr lang="nb-NO" sz="2800" dirty="0">
                <a:solidFill>
                  <a:srgbClr val="0070C0"/>
                </a:solidFill>
              </a:rPr>
              <a:t>Undertøy til bruk på overkroppen skal ha samme farge som ermet på spillerdrakten</a:t>
            </a:r>
          </a:p>
          <a:p>
            <a:pPr marL="0" indent="0">
              <a:buNone/>
            </a:pPr>
            <a:endParaRPr lang="nb-NO" sz="2800" dirty="0">
              <a:solidFill>
                <a:srgbClr val="0070C0"/>
              </a:solidFill>
            </a:endParaRPr>
          </a:p>
          <a:p>
            <a:pPr marL="0" indent="0">
              <a:buNone/>
            </a:pPr>
            <a:r>
              <a:rPr lang="nb-NO" sz="2800" dirty="0">
                <a:solidFill>
                  <a:srgbClr val="0070C0"/>
                </a:solidFill>
              </a:rPr>
              <a:t>Undertøy til bruk på nedre del av kroppen (eks: varmebukse eller tights) skal ha samme farge som shortsen, eller nederste delen av shortsen om denne er flerfarget.</a:t>
            </a:r>
          </a:p>
          <a:p>
            <a:pPr marL="0" indent="0">
              <a:buNone/>
            </a:pPr>
            <a:endParaRPr lang="nb-NO" sz="2800" dirty="0">
              <a:solidFill>
                <a:srgbClr val="0070C0"/>
              </a:solidFill>
            </a:endParaRPr>
          </a:p>
          <a:p>
            <a:pPr marL="0" indent="0">
              <a:buNone/>
            </a:pPr>
            <a:r>
              <a:rPr lang="nb-NO" sz="2800" dirty="0">
                <a:solidFill>
                  <a:srgbClr val="0070C0"/>
                </a:solidFill>
              </a:rPr>
              <a:t>Spillere på samme lag skal benytte samme farge på undertøyet.</a:t>
            </a:r>
            <a:endParaRPr lang="en-GB" sz="2800" dirty="0">
              <a:solidFill>
                <a:srgbClr val="0070C0"/>
              </a:solidFill>
            </a:endParaRPr>
          </a:p>
        </p:txBody>
      </p:sp>
      <p:pic>
        <p:nvPicPr>
          <p:cNvPr id="2560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5379" y="4626546"/>
            <a:ext cx="4979337" cy="2980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luss 3"/>
          <p:cNvSpPr/>
          <p:nvPr/>
        </p:nvSpPr>
        <p:spPr>
          <a:xfrm>
            <a:off x="7212330" y="5909310"/>
            <a:ext cx="2297430" cy="1887505"/>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prstClr val="white"/>
              </a:solidFill>
            </a:endParaRPr>
          </a:p>
        </p:txBody>
      </p:sp>
    </p:spTree>
    <p:extLst>
      <p:ext uri="{BB962C8B-B14F-4D97-AF65-F5344CB8AC3E}">
        <p14:creationId xmlns:p14="http://schemas.microsoft.com/office/powerpoint/2010/main" val="3317459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Når er ballen i spill</a:t>
            </a:r>
          </a:p>
        </p:txBody>
      </p:sp>
      <p:sp>
        <p:nvSpPr>
          <p:cNvPr id="3" name="Content Placeholder 2"/>
          <p:cNvSpPr>
            <a:spLocks noGrp="1"/>
          </p:cNvSpPr>
          <p:nvPr>
            <p:ph idx="1"/>
          </p:nvPr>
        </p:nvSpPr>
        <p:spPr>
          <a:xfrm>
            <a:off x="731521" y="2316144"/>
            <a:ext cx="12161519" cy="1832946"/>
          </a:xfrm>
        </p:spPr>
        <p:txBody>
          <a:bodyPr>
            <a:normAutofit/>
          </a:bodyPr>
          <a:lstStyle/>
          <a:p>
            <a:pPr marL="0" indent="0">
              <a:lnSpc>
                <a:spcPct val="100000"/>
              </a:lnSpc>
              <a:buNone/>
            </a:pPr>
            <a:r>
              <a:rPr lang="nb-NO" sz="2400" dirty="0">
                <a:solidFill>
                  <a:srgbClr val="0070C0"/>
                </a:solidFill>
              </a:rPr>
              <a:t>Ballen er i spill når den er blitt </a:t>
            </a:r>
            <a:r>
              <a:rPr lang="nb-NO" sz="2400" u="sng" dirty="0">
                <a:solidFill>
                  <a:srgbClr val="0070C0"/>
                </a:solidFill>
              </a:rPr>
              <a:t>sparket og klart satt i bevegelse</a:t>
            </a:r>
            <a:r>
              <a:rPr lang="nb-NO" sz="2400" dirty="0">
                <a:solidFill>
                  <a:srgbClr val="0070C0"/>
                </a:solidFill>
              </a:rPr>
              <a:t> </a:t>
            </a:r>
          </a:p>
          <a:p>
            <a:pPr marL="0" indent="0">
              <a:lnSpc>
                <a:spcPct val="100000"/>
              </a:lnSpc>
              <a:buNone/>
            </a:pPr>
            <a:endParaRPr lang="nb-NO" sz="2400" dirty="0">
              <a:solidFill>
                <a:srgbClr val="0070C0"/>
              </a:solidFill>
            </a:endParaRPr>
          </a:p>
          <a:p>
            <a:pPr marL="0" indent="0">
              <a:lnSpc>
                <a:spcPct val="100000"/>
              </a:lnSpc>
              <a:buNone/>
            </a:pPr>
            <a:r>
              <a:rPr lang="nb-NO" sz="2400" dirty="0">
                <a:solidFill>
                  <a:srgbClr val="0070C0"/>
                </a:solidFill>
              </a:rPr>
              <a:t>Skal unngå at en spiller kan berøre ballen og deretter late som om spillet ikke er igangsatt (f eks ved hjørnespark)</a:t>
            </a:r>
            <a:endParaRPr lang="en-GB" sz="2400" b="1" dirty="0">
              <a:solidFill>
                <a:srgbClr val="0070C0"/>
              </a:solidFill>
            </a:endParaRPr>
          </a:p>
        </p:txBody>
      </p:sp>
    </p:spTree>
    <p:extLst>
      <p:ext uri="{BB962C8B-B14F-4D97-AF65-F5344CB8AC3E}">
        <p14:creationId xmlns:p14="http://schemas.microsoft.com/office/powerpoint/2010/main" val="83391483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Fysisk kontakt = direkte frispark</a:t>
            </a:r>
          </a:p>
        </p:txBody>
      </p:sp>
      <p:sp>
        <p:nvSpPr>
          <p:cNvPr id="3" name="Content Placeholder 2"/>
          <p:cNvSpPr>
            <a:spLocks noGrp="1"/>
          </p:cNvSpPr>
          <p:nvPr>
            <p:ph idx="1"/>
          </p:nvPr>
        </p:nvSpPr>
        <p:spPr>
          <a:xfrm>
            <a:off x="741690" y="2237963"/>
            <a:ext cx="13494435" cy="1373918"/>
          </a:xfrm>
        </p:spPr>
        <p:txBody>
          <a:bodyPr>
            <a:normAutofit/>
          </a:bodyPr>
          <a:lstStyle/>
          <a:p>
            <a:pPr marL="0" indent="0">
              <a:buNone/>
            </a:pPr>
            <a:endParaRPr lang="en-US" sz="2400" dirty="0">
              <a:solidFill>
                <a:srgbClr val="0070C0"/>
              </a:solidFill>
            </a:endParaRPr>
          </a:p>
          <a:p>
            <a:pPr marL="0" indent="0">
              <a:buNone/>
            </a:pPr>
            <a:r>
              <a:rPr lang="nb-NO" sz="2800" dirty="0">
                <a:solidFill>
                  <a:srgbClr val="0070C0"/>
                </a:solidFill>
              </a:rPr>
              <a:t>Hvis en forseelse medfører fysisk kontakt med en motspiller, skal det alltid være direkte frispark (f eks høy støvel / farlig spill)</a:t>
            </a:r>
          </a:p>
          <a:p>
            <a:pPr marL="0" indent="0">
              <a:buNone/>
            </a:pPr>
            <a:endParaRPr lang="en-US" sz="1200" b="1" dirty="0">
              <a:solidFill>
                <a:srgbClr val="0070C0"/>
              </a:solidFill>
            </a:endParaRPr>
          </a:p>
        </p:txBody>
      </p:sp>
    </p:spTree>
    <p:extLst>
      <p:ext uri="{BB962C8B-B14F-4D97-AF65-F5344CB8AC3E}">
        <p14:creationId xmlns:p14="http://schemas.microsoft.com/office/powerpoint/2010/main" val="4198600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98" y="1119954"/>
            <a:ext cx="12618720" cy="1031992"/>
          </a:xfrm>
        </p:spPr>
        <p:txBody>
          <a:bodyPr>
            <a:normAutofit/>
          </a:bodyPr>
          <a:lstStyle/>
          <a:p>
            <a:r>
              <a:rPr lang="nb-NO" sz="4800" dirty="0"/>
              <a:t>Ball som treffer en i dommerteamet</a:t>
            </a:r>
          </a:p>
        </p:txBody>
      </p:sp>
      <p:sp>
        <p:nvSpPr>
          <p:cNvPr id="3" name="Content Placeholder 2"/>
          <p:cNvSpPr>
            <a:spLocks noGrp="1"/>
          </p:cNvSpPr>
          <p:nvPr>
            <p:ph idx="1"/>
          </p:nvPr>
        </p:nvSpPr>
        <p:spPr>
          <a:xfrm>
            <a:off x="822961" y="2340833"/>
            <a:ext cx="13253144" cy="1122457"/>
          </a:xfrm>
        </p:spPr>
        <p:txBody>
          <a:bodyPr>
            <a:normAutofit/>
          </a:bodyPr>
          <a:lstStyle/>
          <a:p>
            <a:pPr marL="0" indent="0">
              <a:lnSpc>
                <a:spcPct val="100000"/>
              </a:lnSpc>
              <a:buNone/>
            </a:pPr>
            <a:r>
              <a:rPr lang="nb-NO" sz="2800" dirty="0">
                <a:solidFill>
                  <a:srgbClr val="0070C0"/>
                </a:solidFill>
              </a:rPr>
              <a:t>Hvis ballen treffer en i dommerteamet (medregnet AD, EAD) skal spillet fortsette, med mindre ballen forlater </a:t>
            </a:r>
            <a:r>
              <a:rPr lang="nb-NO" sz="2800" dirty="0" err="1">
                <a:solidFill>
                  <a:srgbClr val="0070C0"/>
                </a:solidFill>
              </a:rPr>
              <a:t>spillebanen</a:t>
            </a:r>
            <a:r>
              <a:rPr lang="nb-NO" sz="2800" dirty="0">
                <a:solidFill>
                  <a:srgbClr val="0070C0"/>
                </a:solidFill>
              </a:rPr>
              <a:t>.</a:t>
            </a:r>
            <a:endParaRPr lang="nb-NO" sz="2800" b="1" dirty="0">
              <a:solidFill>
                <a:srgbClr val="0070C0"/>
              </a:solidFill>
            </a:endParaRPr>
          </a:p>
        </p:txBody>
      </p:sp>
    </p:spTree>
    <p:extLst>
      <p:ext uri="{BB962C8B-B14F-4D97-AF65-F5344CB8AC3E}">
        <p14:creationId xmlns:p14="http://schemas.microsoft.com/office/powerpoint/2010/main" val="2704137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9551" y="4068195"/>
            <a:ext cx="9328666" cy="1764030"/>
          </a:xfrm>
        </p:spPr>
        <p:txBody>
          <a:bodyPr>
            <a:noAutofit/>
          </a:bodyPr>
          <a:lstStyle/>
          <a:p>
            <a:pPr algn="ctr"/>
            <a:r>
              <a:rPr lang="nb-NO" sz="4300" dirty="0">
                <a:latin typeface="Glober Bold" pitchFamily="50" charset="0"/>
              </a:rPr>
              <a:t>Dommerens signaler</a:t>
            </a:r>
            <a:endParaRPr lang="nb-NO" sz="3400" dirty="0">
              <a:latin typeface="Glober Bold" pitchFamily="50" charset="0"/>
            </a:endParaRPr>
          </a:p>
        </p:txBody>
      </p:sp>
      <p:pic>
        <p:nvPicPr>
          <p:cNvPr id="3" name="Picture 2" descr="C:\Users\jes\Desktop\Jon Skjervold (lokal)\11 Fotball\Spilleregler-norsk_2016_Page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2690" y="1962150"/>
            <a:ext cx="4000500" cy="567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9498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510" y="646752"/>
            <a:ext cx="12618720" cy="1031992"/>
          </a:xfrm>
        </p:spPr>
        <p:txBody>
          <a:bodyPr>
            <a:normAutofit fontScale="90000"/>
          </a:bodyPr>
          <a:lstStyle/>
          <a:p>
            <a:r>
              <a:rPr lang="nb-NO" sz="4800" dirty="0"/>
              <a:t>Ekstra assistentdommer – markering av mål</a:t>
            </a:r>
          </a:p>
        </p:txBody>
      </p:sp>
      <p:pic>
        <p:nvPicPr>
          <p:cNvPr id="3" name="Picture 2" descr="C:\Users\jes\Desktop\Jon Skjervold (lokal)\11 Fotball\Spilleregler-norsk_2016_Page_05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2110" y="1813560"/>
            <a:ext cx="4000500" cy="567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40158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es\Desktop\Jon Skjervold (lokal)\11 Fotball\Spilleregler-norsk_2016_Page_14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6404" y="529663"/>
            <a:ext cx="5016236" cy="7118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63591"/>
      </p:ext>
    </p:extLst>
  </p:cSld>
  <p:clrMapOvr>
    <a:masterClrMapping/>
  </p:clrMapOvr>
</p:sld>
</file>

<file path=ppt/theme/theme1.xml><?xml version="1.0" encoding="utf-8"?>
<a:theme xmlns:a="http://schemas.openxmlformats.org/drawingml/2006/main" name="PPTmal_NFF_til_godkjenning">
  <a:themeElements>
    <a:clrScheme name="NFF">
      <a:dk1>
        <a:sysClr val="windowText" lastClr="000000"/>
      </a:dk1>
      <a:lt1>
        <a:sysClr val="window" lastClr="FFFFFF"/>
      </a:lt1>
      <a:dk2>
        <a:srgbClr val="44546A"/>
      </a:dk2>
      <a:lt2>
        <a:srgbClr val="E7E6E6"/>
      </a:lt2>
      <a:accent1>
        <a:srgbClr val="00205B"/>
      </a:accent1>
      <a:accent2>
        <a:srgbClr val="D0112B"/>
      </a:accent2>
      <a:accent3>
        <a:srgbClr val="53565A"/>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mal_NFF.potx" id="{914AFD60-2AEF-4B79-927E-238A656C8097}" vid="{B6309405-3092-43DC-951F-4C1F356357A5}"/>
    </a:ext>
  </a:extLst>
</a:theme>
</file>

<file path=ppt/theme/theme2.xml><?xml version="1.0" encoding="utf-8"?>
<a:theme xmlns:a="http://schemas.openxmlformats.org/drawingml/2006/main" name="1_PPTmal_NFF_til_godkjenning">
  <a:themeElements>
    <a:clrScheme name="NFF">
      <a:dk1>
        <a:sysClr val="windowText" lastClr="000000"/>
      </a:dk1>
      <a:lt1>
        <a:sysClr val="window" lastClr="FFFFFF"/>
      </a:lt1>
      <a:dk2>
        <a:srgbClr val="44546A"/>
      </a:dk2>
      <a:lt2>
        <a:srgbClr val="E7E6E6"/>
      </a:lt2>
      <a:accent1>
        <a:srgbClr val="00205B"/>
      </a:accent1>
      <a:accent2>
        <a:srgbClr val="D0112B"/>
      </a:accent2>
      <a:accent3>
        <a:srgbClr val="53565A"/>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mal_NFF.potx" id="{914AFD60-2AEF-4B79-927E-238A656C8097}" vid="{B6309405-3092-43DC-951F-4C1F356357A5}"/>
    </a:ext>
  </a:extLst>
</a:theme>
</file>

<file path=ppt/theme/theme3.xml><?xml version="1.0" encoding="utf-8"?>
<a:theme xmlns:a="http://schemas.openxmlformats.org/drawingml/2006/main" name="2_PPTmal_NFF_til_godkjenning">
  <a:themeElements>
    <a:clrScheme name="NFF">
      <a:dk1>
        <a:sysClr val="windowText" lastClr="000000"/>
      </a:dk1>
      <a:lt1>
        <a:sysClr val="window" lastClr="FFFFFF"/>
      </a:lt1>
      <a:dk2>
        <a:srgbClr val="44546A"/>
      </a:dk2>
      <a:lt2>
        <a:srgbClr val="E7E6E6"/>
      </a:lt2>
      <a:accent1>
        <a:srgbClr val="00205B"/>
      </a:accent1>
      <a:accent2>
        <a:srgbClr val="D0112B"/>
      </a:accent2>
      <a:accent3>
        <a:srgbClr val="53565A"/>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mal_NFF.potx" id="{914AFD60-2AEF-4B79-927E-238A656C8097}" vid="{B6309405-3092-43DC-951F-4C1F356357A5}"/>
    </a:ext>
  </a:extLst>
</a:theme>
</file>

<file path=ppt/theme/theme4.xml><?xml version="1.0" encoding="utf-8"?>
<a:theme xmlns:a="http://schemas.openxmlformats.org/drawingml/2006/main" name="3_PPTmal_NFF_til_godkjenning">
  <a:themeElements>
    <a:clrScheme name="NFF">
      <a:dk1>
        <a:sysClr val="windowText" lastClr="000000"/>
      </a:dk1>
      <a:lt1>
        <a:sysClr val="window" lastClr="FFFFFF"/>
      </a:lt1>
      <a:dk2>
        <a:srgbClr val="44546A"/>
      </a:dk2>
      <a:lt2>
        <a:srgbClr val="E7E6E6"/>
      </a:lt2>
      <a:accent1>
        <a:srgbClr val="00205B"/>
      </a:accent1>
      <a:accent2>
        <a:srgbClr val="D0112B"/>
      </a:accent2>
      <a:accent3>
        <a:srgbClr val="53565A"/>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mal_NFF.potx" id="{914AFD60-2AEF-4B79-927E-238A656C8097}" vid="{B6309405-3092-43DC-951F-4C1F356357A5}"/>
    </a:ext>
  </a:extLst>
</a:theme>
</file>

<file path=ppt/theme/theme5.xml><?xml version="1.0" encoding="utf-8"?>
<a:theme xmlns:a="http://schemas.openxmlformats.org/drawingml/2006/main" name="4_PPTmal_NFF_til_godkjenning">
  <a:themeElements>
    <a:clrScheme name="NFF">
      <a:dk1>
        <a:sysClr val="windowText" lastClr="000000"/>
      </a:dk1>
      <a:lt1>
        <a:sysClr val="window" lastClr="FFFFFF"/>
      </a:lt1>
      <a:dk2>
        <a:srgbClr val="44546A"/>
      </a:dk2>
      <a:lt2>
        <a:srgbClr val="E7E6E6"/>
      </a:lt2>
      <a:accent1>
        <a:srgbClr val="00205B"/>
      </a:accent1>
      <a:accent2>
        <a:srgbClr val="D0112B"/>
      </a:accent2>
      <a:accent3>
        <a:srgbClr val="53565A"/>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mal_NFF.potx" id="{914AFD60-2AEF-4B79-927E-238A656C8097}" vid="{B6309405-3092-43DC-951F-4C1F356357A5}"/>
    </a:ext>
  </a:extLst>
</a:theme>
</file>

<file path=ppt/theme/theme6.xml><?xml version="1.0" encoding="utf-8"?>
<a:theme xmlns:a="http://schemas.openxmlformats.org/drawingml/2006/main" name="5_PPTmal_NFF_til_godkjenning">
  <a:themeElements>
    <a:clrScheme name="NFF">
      <a:dk1>
        <a:sysClr val="windowText" lastClr="000000"/>
      </a:dk1>
      <a:lt1>
        <a:sysClr val="window" lastClr="FFFFFF"/>
      </a:lt1>
      <a:dk2>
        <a:srgbClr val="44546A"/>
      </a:dk2>
      <a:lt2>
        <a:srgbClr val="E7E6E6"/>
      </a:lt2>
      <a:accent1>
        <a:srgbClr val="00205B"/>
      </a:accent1>
      <a:accent2>
        <a:srgbClr val="D0112B"/>
      </a:accent2>
      <a:accent3>
        <a:srgbClr val="53565A"/>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mal_NFF.potx" id="{914AFD60-2AEF-4B79-927E-238A656C8097}" vid="{B6309405-3092-43DC-951F-4C1F356357A5}"/>
    </a:ext>
  </a:extLst>
</a:theme>
</file>

<file path=ppt/theme/theme7.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Molte</Template>
  <TotalTime>1050</TotalTime>
  <Words>2366</Words>
  <Application>Microsoft Office PowerPoint</Application>
  <PresentationFormat>Custom</PresentationFormat>
  <Paragraphs>226</Paragraphs>
  <Slides>43</Slides>
  <Notes>1</Notes>
  <HiddenSlides>0</HiddenSlides>
  <MMClips>2</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43</vt:i4>
      </vt:variant>
    </vt:vector>
  </HeadingPairs>
  <TitlesOfParts>
    <vt:vector size="55" baseType="lpstr">
      <vt:lpstr>Arial</vt:lpstr>
      <vt:lpstr>Arial Narrow</vt:lpstr>
      <vt:lpstr>Calibri</vt:lpstr>
      <vt:lpstr>Cambria</vt:lpstr>
      <vt:lpstr>Glober Bold</vt:lpstr>
      <vt:lpstr>Wingdings</vt:lpstr>
      <vt:lpstr>PPTmal_NFF_til_godkjenning</vt:lpstr>
      <vt:lpstr>1_PPTmal_NFF_til_godkjenning</vt:lpstr>
      <vt:lpstr>2_PPTmal_NFF_til_godkjenning</vt:lpstr>
      <vt:lpstr>3_PPTmal_NFF_til_godkjenning</vt:lpstr>
      <vt:lpstr>4_PPTmal_NFF_til_godkjenning</vt:lpstr>
      <vt:lpstr>5_PPTmal_NFF_til_godkjenning</vt:lpstr>
      <vt:lpstr>Spillereglene 2016/2017 Endringer med virkning fra 1 juli 2016</vt:lpstr>
      <vt:lpstr>Mulighet for forandring</vt:lpstr>
      <vt:lpstr>Forholdet mellom lag- og spiller-straff</vt:lpstr>
      <vt:lpstr>Endring av struktur og språk </vt:lpstr>
      <vt:lpstr>Spillereglene  2016-17  Endringer</vt:lpstr>
      <vt:lpstr>Vurdering/behandling av skade på banen etter gult / rødt kort</vt:lpstr>
      <vt:lpstr>Avspark</vt:lpstr>
      <vt:lpstr>Dropp</vt:lpstr>
      <vt:lpstr>Spillernes utstyr - kan returnere under spillet</vt:lpstr>
      <vt:lpstr>Utvisning før avspark</vt:lpstr>
      <vt:lpstr>Advarsel/utvisning ved bruk av fordel</vt:lpstr>
      <vt:lpstr>Fordelstegn - arm</vt:lpstr>
      <vt:lpstr>Forsvarsspiller utenfor spillebanen (offside)</vt:lpstr>
      <vt:lpstr>Frata motspiller en åpenbar scoringsmulighet, forseelse i straffefeltet (DOGSO)</vt:lpstr>
      <vt:lpstr>Frata motspiller en åpenbar scoringsmulighet, forseelse i straffefeltet (DOGSO)</vt:lpstr>
      <vt:lpstr>DOGSO Forsøk på å spille ballen = gult kort</vt:lpstr>
      <vt:lpstr>DOGSO Hands = rødt kort</vt:lpstr>
      <vt:lpstr>DOGSO holder, drar eller dytter = rødt kort</vt:lpstr>
      <vt:lpstr>DOGSO ikke forsøk eller mulighet til å spille ballen = rødt kort</vt:lpstr>
      <vt:lpstr>DOGSO andre grunner for utvisning = rødt kort</vt:lpstr>
      <vt:lpstr>Endring av regel 12 - sammendrag</vt:lpstr>
      <vt:lpstr>Voldsom opptreden</vt:lpstr>
      <vt:lpstr>Forseelse utenfor spillebanen</vt:lpstr>
      <vt:lpstr>Straffespark</vt:lpstr>
      <vt:lpstr>Straffespark – forseelse av eksekutør</vt:lpstr>
      <vt:lpstr>Straffespark – forseelse av målvakt</vt:lpstr>
      <vt:lpstr>Straffespark - fullførelse</vt:lpstr>
      <vt:lpstr>Målspark</vt:lpstr>
      <vt:lpstr>Ulovlig inntreden av andre som forstyrrer spillet</vt:lpstr>
      <vt:lpstr>Berører ballen på vei inn i mål</vt:lpstr>
      <vt:lpstr>Gjenopptagelse av spillet ved offside</vt:lpstr>
      <vt:lpstr>Offside – armene og midtlinjen</vt:lpstr>
      <vt:lpstr>Spillereglene  2016-17  Andre endringer</vt:lpstr>
      <vt:lpstr>Logo på hjørneflagg </vt:lpstr>
      <vt:lpstr>Utstyr og tape på spillernes strømper</vt:lpstr>
      <vt:lpstr>Tap av fottøy / leggskinn</vt:lpstr>
      <vt:lpstr>Undertøy og tights</vt:lpstr>
      <vt:lpstr>Når er ballen i spill</vt:lpstr>
      <vt:lpstr>Fysisk kontakt = direkte frispark</vt:lpstr>
      <vt:lpstr>Ball som treffer en i dommerteamet</vt:lpstr>
      <vt:lpstr>Dommerens signaler</vt:lpstr>
      <vt:lpstr>Ekstra assistentdommer – markering av mål</vt:lpstr>
      <vt:lpstr>PowerPoint Presentation</vt:lpstr>
    </vt:vector>
  </TitlesOfParts>
  <Company>Addpoint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Helmersen, Erik</dc:creator>
  <cp:lastModifiedBy>bjornar</cp:lastModifiedBy>
  <cp:revision>88</cp:revision>
  <dcterms:created xsi:type="dcterms:W3CDTF">2015-11-26T08:59:23Z</dcterms:created>
  <dcterms:modified xsi:type="dcterms:W3CDTF">2017-03-12T11:44:18Z</dcterms:modified>
</cp:coreProperties>
</file>