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6"/>
  </p:notesMasterIdLst>
  <p:sldIdLst>
    <p:sldId id="264" r:id="rId5"/>
  </p:sldIdLst>
  <p:sldSz cx="12192000" cy="6858000"/>
  <p:notesSz cx="6858000" cy="9144000"/>
  <p:embeddedFontLst>
    <p:embeddedFont>
      <p:font typeface="Posten Sans" panose="00000500000000000000" pitchFamily="2" charset="0"/>
      <p:regular r:id="rId7"/>
      <p:italic r:id="rId8"/>
    </p:embeddedFont>
    <p:embeddedFont>
      <p:font typeface="Posten Sans Medium" panose="00000600000000000000" pitchFamily="2" charset="0"/>
      <p:regular r:id="rId9"/>
      <p:italic r:id="rId10"/>
    </p:embeddedFont>
  </p:embeddedFontLst>
  <p:defaultTextStyle>
    <a:defPPr>
      <a:defRPr lang="en-US"/>
    </a:defPPr>
    <a:lvl1pPr marL="0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1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4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68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1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15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88" algn="l" defTabSz="91434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6D6"/>
    <a:srgbClr val="E32D22"/>
    <a:srgbClr val="7BC144"/>
    <a:srgbClr val="4A1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1BF9AC-4B18-43C5-9709-32FDA29C18EB}" v="15" dt="2025-02-04T10:42:29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60" d="100"/>
          <a:sy n="160" d="100"/>
        </p:scale>
        <p:origin x="258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sen Øivind" userId="3fbe399f-702d-4a06-9fe7-ff70eb20b72e" providerId="ADAL" clId="{331BF9AC-4B18-43C5-9709-32FDA29C18EB}"/>
    <pc:docChg chg="undo custSel delSld modSld">
      <pc:chgData name="Johansen Øivind" userId="3fbe399f-702d-4a06-9fe7-ff70eb20b72e" providerId="ADAL" clId="{331BF9AC-4B18-43C5-9709-32FDA29C18EB}" dt="2025-02-04T10:42:58.947" v="159" actId="47"/>
      <pc:docMkLst>
        <pc:docMk/>
      </pc:docMkLst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628499417" sldId="256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3409504050" sldId="257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1620558639" sldId="258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2630385893" sldId="259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2043797530" sldId="260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1394180510" sldId="261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3858009708" sldId="262"/>
        </pc:sldMkLst>
      </pc:sldChg>
      <pc:sldChg chg="del">
        <pc:chgData name="Johansen Øivind" userId="3fbe399f-702d-4a06-9fe7-ff70eb20b72e" providerId="ADAL" clId="{331BF9AC-4B18-43C5-9709-32FDA29C18EB}" dt="2025-02-04T10:32:24.566" v="0" actId="47"/>
        <pc:sldMkLst>
          <pc:docMk/>
          <pc:sldMk cId="1998891651" sldId="263"/>
        </pc:sldMkLst>
      </pc:sldChg>
      <pc:sldChg chg="addSp delSp modSp mod">
        <pc:chgData name="Johansen Øivind" userId="3fbe399f-702d-4a06-9fe7-ff70eb20b72e" providerId="ADAL" clId="{331BF9AC-4B18-43C5-9709-32FDA29C18EB}" dt="2025-02-04T10:42:56.087" v="158" actId="478"/>
        <pc:sldMkLst>
          <pc:docMk/>
          <pc:sldMk cId="1721862923" sldId="264"/>
        </pc:sldMkLst>
        <pc:spChg chg="add del mod">
          <ac:chgData name="Johansen Øivind" userId="3fbe399f-702d-4a06-9fe7-ff70eb20b72e" providerId="ADAL" clId="{331BF9AC-4B18-43C5-9709-32FDA29C18EB}" dt="2025-02-04T10:41:48.111" v="141"/>
          <ac:spMkLst>
            <pc:docMk/>
            <pc:sldMk cId="1721862923" sldId="264"/>
            <ac:spMk id="2" creationId="{FE4D0981-C626-43E4-1E8E-83BB0647D3AF}"/>
          </ac:spMkLst>
        </pc:spChg>
        <pc:spChg chg="add del mod">
          <ac:chgData name="Johansen Øivind" userId="3fbe399f-702d-4a06-9fe7-ff70eb20b72e" providerId="ADAL" clId="{331BF9AC-4B18-43C5-9709-32FDA29C18EB}" dt="2025-02-04T10:42:27.564" v="150"/>
          <ac:spMkLst>
            <pc:docMk/>
            <pc:sldMk cId="1721862923" sldId="264"/>
            <ac:spMk id="3" creationId="{CF5C9F90-CF73-B09E-D732-D49DACE1F1EF}"/>
          </ac:spMkLst>
        </pc:spChg>
        <pc:spChg chg="del">
          <ac:chgData name="Johansen Øivind" userId="3fbe399f-702d-4a06-9fe7-ff70eb20b72e" providerId="ADAL" clId="{331BF9AC-4B18-43C5-9709-32FDA29C18EB}" dt="2025-02-04T10:42:56.087" v="158" actId="478"/>
          <ac:spMkLst>
            <pc:docMk/>
            <pc:sldMk cId="1721862923" sldId="264"/>
            <ac:spMk id="6" creationId="{4E31E79F-A6E7-D4EF-D314-0C317D9F552B}"/>
          </ac:spMkLst>
        </pc:spChg>
        <pc:spChg chg="del">
          <ac:chgData name="Johansen Øivind" userId="3fbe399f-702d-4a06-9fe7-ff70eb20b72e" providerId="ADAL" clId="{331BF9AC-4B18-43C5-9709-32FDA29C18EB}" dt="2025-02-04T10:36:43.136" v="51" actId="478"/>
          <ac:spMkLst>
            <pc:docMk/>
            <pc:sldMk cId="1721862923" sldId="264"/>
            <ac:spMk id="14" creationId="{75FF0F32-A91A-1CC9-BF52-6C9ABDDA2181}"/>
          </ac:spMkLst>
        </pc:spChg>
        <pc:spChg chg="mod">
          <ac:chgData name="Johansen Øivind" userId="3fbe399f-702d-4a06-9fe7-ff70eb20b72e" providerId="ADAL" clId="{331BF9AC-4B18-43C5-9709-32FDA29C18EB}" dt="2025-02-04T10:42:37.680" v="155" actId="403"/>
          <ac:spMkLst>
            <pc:docMk/>
            <pc:sldMk cId="1721862923" sldId="264"/>
            <ac:spMk id="15" creationId="{CBCA5752-8368-2C6C-901C-868B6DCFB6DB}"/>
          </ac:spMkLst>
        </pc:spChg>
        <pc:spChg chg="del">
          <ac:chgData name="Johansen Øivind" userId="3fbe399f-702d-4a06-9fe7-ff70eb20b72e" providerId="ADAL" clId="{331BF9AC-4B18-43C5-9709-32FDA29C18EB}" dt="2025-02-04T10:40:00.972" v="137"/>
          <ac:spMkLst>
            <pc:docMk/>
            <pc:sldMk cId="1721862923" sldId="264"/>
            <ac:spMk id="16" creationId="{7B11B53D-A6F2-3F9F-D76E-A4EB6ED21DB8}"/>
          </ac:spMkLst>
        </pc:spChg>
        <pc:spChg chg="mod">
          <ac:chgData name="Johansen Øivind" userId="3fbe399f-702d-4a06-9fe7-ff70eb20b72e" providerId="ADAL" clId="{331BF9AC-4B18-43C5-9709-32FDA29C18EB}" dt="2025-02-04T10:42:51.835" v="157" actId="1076"/>
          <ac:spMkLst>
            <pc:docMk/>
            <pc:sldMk cId="1721862923" sldId="264"/>
            <ac:spMk id="17" creationId="{C8C3E361-529F-83BC-F4AA-7EA6557A4F17}"/>
          </ac:spMkLst>
        </pc:spChg>
        <pc:spChg chg="mod">
          <ac:chgData name="Johansen Øivind" userId="3fbe399f-702d-4a06-9fe7-ff70eb20b72e" providerId="ADAL" clId="{331BF9AC-4B18-43C5-9709-32FDA29C18EB}" dt="2025-02-04T10:36:25.643" v="49" actId="14100"/>
          <ac:spMkLst>
            <pc:docMk/>
            <pc:sldMk cId="1721862923" sldId="264"/>
            <ac:spMk id="18" creationId="{C29CF14B-F266-F468-B3D8-2895311A9A46}"/>
          </ac:spMkLst>
        </pc:spChg>
        <pc:spChg chg="del">
          <ac:chgData name="Johansen Øivind" userId="3fbe399f-702d-4a06-9fe7-ff70eb20b72e" providerId="ADAL" clId="{331BF9AC-4B18-43C5-9709-32FDA29C18EB}" dt="2025-02-04T10:40:11.306" v="138"/>
          <ac:spMkLst>
            <pc:docMk/>
            <pc:sldMk cId="1721862923" sldId="264"/>
            <ac:spMk id="19" creationId="{CF76D12F-F79C-AA50-CFA7-390FF1C4CDE9}"/>
          </ac:spMkLst>
        </pc:spChg>
        <pc:picChg chg="add del">
          <ac:chgData name="Johansen Øivind" userId="3fbe399f-702d-4a06-9fe7-ff70eb20b72e" providerId="ADAL" clId="{331BF9AC-4B18-43C5-9709-32FDA29C18EB}" dt="2025-02-04T10:42:25.053" v="149" actId="478"/>
          <ac:picMkLst>
            <pc:docMk/>
            <pc:sldMk cId="1721862923" sldId="264"/>
            <ac:picMk id="4" creationId="{64F7A74B-3256-775F-708A-539EFAFD9DF7}"/>
          </ac:picMkLst>
        </pc:picChg>
        <pc:picChg chg="add del mod">
          <ac:chgData name="Johansen Øivind" userId="3fbe399f-702d-4a06-9fe7-ff70eb20b72e" providerId="ADAL" clId="{331BF9AC-4B18-43C5-9709-32FDA29C18EB}" dt="2025-02-04T10:41:46.176" v="140" actId="478"/>
          <ac:picMkLst>
            <pc:docMk/>
            <pc:sldMk cId="1721862923" sldId="264"/>
            <ac:picMk id="1026" creationId="{72AA5F9F-3C29-945C-27BE-32DFFF727D2F}"/>
          </ac:picMkLst>
        </pc:picChg>
        <pc:picChg chg="add del mod">
          <ac:chgData name="Johansen Øivind" userId="3fbe399f-702d-4a06-9fe7-ff70eb20b72e" providerId="ADAL" clId="{331BF9AC-4B18-43C5-9709-32FDA29C18EB}" dt="2025-02-04T10:42:28.293" v="151" actId="478"/>
          <ac:picMkLst>
            <pc:docMk/>
            <pc:sldMk cId="1721862923" sldId="264"/>
            <ac:picMk id="1028" creationId="{993A9B5E-FB51-D634-6B3F-3CBBE854B3AE}"/>
          </ac:picMkLst>
        </pc:picChg>
        <pc:picChg chg="add del">
          <ac:chgData name="Johansen Øivind" userId="3fbe399f-702d-4a06-9fe7-ff70eb20b72e" providerId="ADAL" clId="{331BF9AC-4B18-43C5-9709-32FDA29C18EB}" dt="2025-02-04T10:41:46.176" v="140" actId="478"/>
          <ac:picMkLst>
            <pc:docMk/>
            <pc:sldMk cId="1721862923" sldId="264"/>
            <ac:picMk id="1030" creationId="{8028B28E-56FE-CE20-3F75-044DCFB1EE07}"/>
          </ac:picMkLst>
        </pc:picChg>
        <pc:picChg chg="add mod">
          <ac:chgData name="Johansen Øivind" userId="3fbe399f-702d-4a06-9fe7-ff70eb20b72e" providerId="ADAL" clId="{331BF9AC-4B18-43C5-9709-32FDA29C18EB}" dt="2025-02-04T10:41:48.111" v="141"/>
          <ac:picMkLst>
            <pc:docMk/>
            <pc:sldMk cId="1721862923" sldId="264"/>
            <ac:picMk id="1032" creationId="{5E622139-0CC7-5090-5938-CF579C31095A}"/>
          </ac:picMkLst>
        </pc:picChg>
        <pc:picChg chg="add del">
          <ac:chgData name="Johansen Øivind" userId="3fbe399f-702d-4a06-9fe7-ff70eb20b72e" providerId="ADAL" clId="{331BF9AC-4B18-43C5-9709-32FDA29C18EB}" dt="2025-02-04T10:42:06.216" v="143" actId="478"/>
          <ac:picMkLst>
            <pc:docMk/>
            <pc:sldMk cId="1721862923" sldId="264"/>
            <ac:picMk id="1034" creationId="{139130A4-4E2A-5F51-09E6-3B2BA2A5FFCC}"/>
          </ac:picMkLst>
        </pc:picChg>
        <pc:picChg chg="add del">
          <ac:chgData name="Johansen Øivind" userId="3fbe399f-702d-4a06-9fe7-ff70eb20b72e" providerId="ADAL" clId="{331BF9AC-4B18-43C5-9709-32FDA29C18EB}" dt="2025-02-04T10:42:28.293" v="151" actId="478"/>
          <ac:picMkLst>
            <pc:docMk/>
            <pc:sldMk cId="1721862923" sldId="264"/>
            <ac:picMk id="1036" creationId="{9A651179-9FF2-18C1-9FBC-792CA25648A4}"/>
          </ac:picMkLst>
        </pc:picChg>
        <pc:picChg chg="add mod">
          <ac:chgData name="Johansen Øivind" userId="3fbe399f-702d-4a06-9fe7-ff70eb20b72e" providerId="ADAL" clId="{331BF9AC-4B18-43C5-9709-32FDA29C18EB}" dt="2025-02-04T10:42:27.564" v="150"/>
          <ac:picMkLst>
            <pc:docMk/>
            <pc:sldMk cId="1721862923" sldId="264"/>
            <ac:picMk id="1038" creationId="{BE30A021-D98E-80D6-CD04-71984322B380}"/>
          </ac:picMkLst>
        </pc:picChg>
      </pc:sldChg>
      <pc:sldChg chg="del">
        <pc:chgData name="Johansen Øivind" userId="3fbe399f-702d-4a06-9fe7-ff70eb20b72e" providerId="ADAL" clId="{331BF9AC-4B18-43C5-9709-32FDA29C18EB}" dt="2025-02-04T10:42:58.947" v="159" actId="47"/>
        <pc:sldMkLst>
          <pc:docMk/>
          <pc:sldMk cId="3662641366" sldId="265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705382711" sldId="266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1375030661" sldId="267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3587659571" sldId="268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4081080450" sldId="269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32876634" sldId="270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2414659224" sldId="271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2019803562" sldId="272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2767891517" sldId="273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3909147494" sldId="274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1639113857" sldId="275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3281824466" sldId="276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246289378" sldId="277"/>
        </pc:sldMkLst>
      </pc:sldChg>
      <pc:sldChg chg="del">
        <pc:chgData name="Johansen Øivind" userId="3fbe399f-702d-4a06-9fe7-ff70eb20b72e" providerId="ADAL" clId="{331BF9AC-4B18-43C5-9709-32FDA29C18EB}" dt="2025-02-04T10:32:29.101" v="1" actId="47"/>
        <pc:sldMkLst>
          <pc:docMk/>
          <pc:sldMk cId="794288916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D2969-AF46-4BD1-9B8B-BE3BF653177D}" type="datetimeFigureOut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934F1-2EC1-4C85-874D-A3D267ABEA4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2215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1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4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68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1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15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88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DFF9D6-16A7-E172-9EC1-8142D2C19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3979" y="2507743"/>
            <a:ext cx="10764703" cy="2009301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86000"/>
              </a:lnSpc>
              <a:defRPr sz="7589"/>
            </a:lvl1pPr>
          </a:lstStyle>
          <a:p>
            <a:r>
              <a:rPr lang="nb-NO" dirty="0"/>
              <a:t>En tittel over</a:t>
            </a:r>
            <a:br>
              <a:rPr lang="nb-NO" dirty="0"/>
            </a:br>
            <a:r>
              <a:rPr lang="nb-NO" dirty="0"/>
              <a:t>to linjer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16B2F9E-E47D-3C5B-62BC-5DDC784D30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3980" y="4773635"/>
            <a:ext cx="10764702" cy="324503"/>
          </a:xfr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2108">
                <a:solidFill>
                  <a:schemeClr val="accent1"/>
                </a:solidFill>
              </a:defRPr>
            </a:lvl1pPr>
            <a:lvl2pPr marL="457077" indent="0" algn="ctr">
              <a:buNone/>
              <a:defRPr sz="1999"/>
            </a:lvl2pPr>
            <a:lvl3pPr marL="914154" indent="0" algn="ctr">
              <a:buNone/>
              <a:defRPr sz="1800"/>
            </a:lvl3pPr>
            <a:lvl4pPr marL="1371231" indent="0" algn="ctr">
              <a:buNone/>
              <a:defRPr sz="1599"/>
            </a:lvl4pPr>
            <a:lvl5pPr marL="1828309" indent="0" algn="ctr">
              <a:buNone/>
              <a:defRPr sz="1599"/>
            </a:lvl5pPr>
            <a:lvl6pPr marL="2285386" indent="0" algn="ctr">
              <a:buNone/>
              <a:defRPr sz="1599"/>
            </a:lvl6pPr>
            <a:lvl7pPr marL="2742463" indent="0" algn="ctr">
              <a:buNone/>
              <a:defRPr sz="1599"/>
            </a:lvl7pPr>
            <a:lvl8pPr marL="3199540" indent="0" algn="ctr">
              <a:buNone/>
              <a:defRPr sz="1599"/>
            </a:lvl8pPr>
            <a:lvl9pPr marL="3656618" indent="0" algn="ctr">
              <a:buNone/>
              <a:defRPr sz="1599"/>
            </a:lvl9pPr>
          </a:lstStyle>
          <a:p>
            <a:r>
              <a:rPr lang="nb-NO" dirty="0"/>
              <a:t>Undertittel skrives her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E6A7BFB-2683-413F-87BE-B652390D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CA634A8-48E0-4C10-B613-81947D345E60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A72261-D981-990D-79A9-A10270244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9A45B14-2792-2C9D-C58E-3DCAAA35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F3347EA-E963-CAAC-ABF6-5ECB93D9A4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629" y="682952"/>
            <a:ext cx="2283221" cy="26002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Posten Blank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729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80" y="592732"/>
            <a:ext cx="4772819" cy="1038408"/>
          </a:xfrm>
        </p:spPr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80" y="2039964"/>
            <a:ext cx="4772819" cy="3597880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9D347021-7C2C-4F45-AFDB-DF2625740F76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23995874-45C3-D128-80EA-9317D1F73F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84895" y="0"/>
            <a:ext cx="6007105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271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80" y="592732"/>
            <a:ext cx="4772819" cy="1038408"/>
          </a:xfrm>
        </p:spPr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80" y="2039964"/>
            <a:ext cx="4772819" cy="3597880"/>
          </a:xfrm>
        </p:spPr>
        <p:txBody>
          <a:bodyPr lIns="0" tIns="0" rIns="0" bIns="0"/>
          <a:lstStyle>
            <a:lvl1pPr marL="0" indent="0">
              <a:spcBef>
                <a:spcPts val="1686"/>
              </a:spcBef>
              <a:buNone/>
              <a:defRPr/>
            </a:lvl1pPr>
            <a:lvl2pPr marL="228538" indent="0">
              <a:buNone/>
              <a:defRPr/>
            </a:lvl2pPr>
            <a:lvl3pPr marL="457077" indent="0">
              <a:buNone/>
              <a:defRPr/>
            </a:lvl3pPr>
            <a:lvl4pPr marL="685615" indent="0">
              <a:buNone/>
              <a:defRPr/>
            </a:lvl4pPr>
            <a:lvl5pPr marL="914154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58A2EDE7-B2FB-42D9-BA94-040AA3E09298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23995874-45C3-D128-80EA-9317D1F73F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84895" y="0"/>
            <a:ext cx="6007105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7464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mindre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80" y="592732"/>
            <a:ext cx="4772819" cy="1038408"/>
          </a:xfrm>
        </p:spPr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80" y="2039964"/>
            <a:ext cx="4772819" cy="359788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46701A1-E3DE-4377-B557-F760AA3ACFB9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23995874-45C3-D128-80EA-9317D1F73F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84895" y="0"/>
            <a:ext cx="6007105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11598"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6656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, tittel og teks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4895" y="592732"/>
            <a:ext cx="5293787" cy="1038408"/>
          </a:xfrm>
        </p:spPr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895" y="2039964"/>
            <a:ext cx="5293787" cy="35978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0A08A64D-B36F-4732-ADF8-BBAA35484F8D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62F87F4-AB6E-8761-DA77-15BB55EA373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1"/>
            <a:ext cx="5095154" cy="3072321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25C40936-E9CE-8E9A-FDB1-9FFC5CFB26C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3072321"/>
            <a:ext cx="5095154" cy="3072321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7039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4895" y="592732"/>
            <a:ext cx="5293787" cy="1038408"/>
          </a:xfrm>
        </p:spPr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895" y="2039964"/>
            <a:ext cx="5293787" cy="35978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0AB5451-4DC1-45DE-8185-1D06ACF2DEAD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801435EA-DDE3-D13F-A5BF-5EDA457ECAB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5095154" cy="614464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11754"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61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691A8A-AFA7-598B-32C1-E2C7DA1FF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1266" y="592732"/>
            <a:ext cx="7117416" cy="1038408"/>
          </a:xfrm>
        </p:spPr>
        <p:txBody>
          <a:bodyPr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6191BBE-D546-116A-FCF6-5E79A0AC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8FDD-BB96-44C5-A925-8060D1F8D05C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40A2DB-CA10-B5A1-21BC-9EAF4F4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80CD5DF-286E-703C-E739-0D4A5C91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9ACFE012-0FFE-F935-23FB-9AE511809F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1266" y="2039964"/>
            <a:ext cx="7117416" cy="35978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39754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691A8A-AFA7-598B-32C1-E2C7DA1FF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29" y="592732"/>
            <a:ext cx="10764753" cy="1038408"/>
          </a:xfrm>
        </p:spPr>
        <p:txBody>
          <a:bodyPr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6191BBE-D546-116A-FCF6-5E79A0AC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0E4D-DB23-42BD-9BEA-DACFDEE9C221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40A2DB-CA10-B5A1-21BC-9EAF4F4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80CD5DF-286E-703C-E739-0D4A5C91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9ACFE012-0FFE-F935-23FB-9AE511809F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3929" y="2039964"/>
            <a:ext cx="10764753" cy="35978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66809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691A8A-AFA7-598B-32C1-E2C7DA1FF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29" y="592732"/>
            <a:ext cx="10764753" cy="1038408"/>
          </a:xfrm>
        </p:spPr>
        <p:txBody>
          <a:bodyPr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6191BBE-D546-116A-FCF6-5E79A0AC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8A696-E60B-4948-98CA-ADC92B7E698F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40A2DB-CA10-B5A1-21BC-9EAF4F4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80CD5DF-286E-703C-E739-0D4A5C91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Plassholder for diagram 5">
            <a:extLst>
              <a:ext uri="{FF2B5EF4-FFF2-40B4-BE49-F238E27FC236}">
                <a16:creationId xmlns:a16="http://schemas.microsoft.com/office/drawing/2014/main" id="{7B6479FC-46C9-05A9-8271-DD357E76C24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13929" y="2039964"/>
            <a:ext cx="10764753" cy="3932053"/>
          </a:xfrm>
          <a:prstGeom prst="rect">
            <a:avLst/>
          </a:prstGeom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nb-NO"/>
              <a:t>Klikk ikonet for å legge til et diagram</a:t>
            </a:r>
          </a:p>
        </p:txBody>
      </p:sp>
    </p:spTree>
    <p:extLst>
      <p:ext uri="{BB962C8B-B14F-4D97-AF65-F5344CB8AC3E}">
        <p14:creationId xmlns:p14="http://schemas.microsoft.com/office/powerpoint/2010/main" val="96790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691A8A-AFA7-598B-32C1-E2C7DA1FF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29" y="592732"/>
            <a:ext cx="4997237" cy="1038408"/>
          </a:xfrm>
        </p:spPr>
        <p:txBody>
          <a:bodyPr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6191BBE-D546-116A-FCF6-5E79A0AC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B09C0-737F-4E7E-A5CC-30B6C49309B5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40A2DB-CA10-B5A1-21BC-9EAF4F4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80CD5DF-286E-703C-E739-0D4A5C91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9ACFE012-0FFE-F935-23FB-9AE511809F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3929" y="2039964"/>
            <a:ext cx="4997237" cy="35978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8000"/>
              </a:lnSpc>
              <a:spcBef>
                <a:spcPts val="1686"/>
              </a:spcBef>
              <a:buNone/>
              <a:defRPr sz="1265"/>
            </a:lvl1pPr>
            <a:lvl2pPr marL="228538" indent="0">
              <a:lnSpc>
                <a:spcPct val="108000"/>
              </a:lnSpc>
              <a:buNone/>
              <a:defRPr sz="1265"/>
            </a:lvl2pPr>
            <a:lvl3pPr marL="457077" indent="0">
              <a:lnSpc>
                <a:spcPct val="108000"/>
              </a:lnSpc>
              <a:buNone/>
              <a:defRPr sz="1265"/>
            </a:lvl3pPr>
            <a:lvl4pPr marL="685615" indent="0">
              <a:lnSpc>
                <a:spcPct val="108000"/>
              </a:lnSpc>
              <a:buNone/>
              <a:defRPr sz="1265"/>
            </a:lvl4pPr>
            <a:lvl5pPr marL="914154" indent="0">
              <a:lnSpc>
                <a:spcPct val="108000"/>
              </a:lnSpc>
              <a:buNone/>
              <a:defRPr sz="1265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6" name="Plassholder for diagram 5">
            <a:extLst>
              <a:ext uri="{FF2B5EF4-FFF2-40B4-BE49-F238E27FC236}">
                <a16:creationId xmlns:a16="http://schemas.microsoft.com/office/drawing/2014/main" id="{11FF1052-A4DE-F911-9A73-2D594809A9A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4895" y="592732"/>
            <a:ext cx="5293787" cy="5379285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ikonet for å legge til et diagram</a:t>
            </a:r>
          </a:p>
        </p:txBody>
      </p:sp>
    </p:spTree>
    <p:extLst>
      <p:ext uri="{BB962C8B-B14F-4D97-AF65-F5344CB8AC3E}">
        <p14:creationId xmlns:p14="http://schemas.microsoft.com/office/powerpoint/2010/main" val="1081972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25B7D4-5604-2B6B-180F-7138747761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29" y="2232111"/>
            <a:ext cx="10764753" cy="1616022"/>
          </a:xfrm>
        </p:spPr>
        <p:txBody>
          <a:bodyPr wrap="square" anchor="t">
            <a:noAutofit/>
          </a:bodyPr>
          <a:lstStyle>
            <a:lvl1pPr algn="ctr">
              <a:lnSpc>
                <a:spcPct val="83000"/>
              </a:lnSpc>
              <a:defRPr sz="6324"/>
            </a:lvl1pPr>
          </a:lstStyle>
          <a:p>
            <a:r>
              <a:rPr lang="nb-NO" dirty="0"/>
              <a:t>Sitat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3642A46-5B1D-FEA4-BBEF-CFACC19B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FD19-995E-4CA0-A494-CC4CDFE9E6FD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791B420-86BA-FCAD-CF38-46864EA8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168E0DE-5B6D-A3B2-1683-1A92254F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Plassholder for tekst 5">
            <a:extLst>
              <a:ext uri="{FF2B5EF4-FFF2-40B4-BE49-F238E27FC236}">
                <a16:creationId xmlns:a16="http://schemas.microsoft.com/office/drawing/2014/main" id="{30ADE618-6AD5-1993-212E-17E9867624B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04006" y="4189759"/>
            <a:ext cx="3183988" cy="259430"/>
          </a:xfrm>
        </p:spPr>
        <p:txBody>
          <a:bodyPr wrap="square" lIns="0" tIns="0" rIns="0" bIns="0">
            <a:sp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 dirty="0"/>
              <a:t>Navn Etternavn</a:t>
            </a:r>
          </a:p>
        </p:txBody>
      </p:sp>
    </p:spTree>
    <p:extLst>
      <p:ext uri="{BB962C8B-B14F-4D97-AF65-F5344CB8AC3E}">
        <p14:creationId xmlns:p14="http://schemas.microsoft.com/office/powerpoint/2010/main" val="173100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5EAC7F47-EEDC-26A3-45A8-6A1D0AB247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102373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787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Sett inn bilde via «Sett inn» -&gt; «Bilde»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0DFF9D6-16A7-E172-9EC1-8142D2C19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3980" y="2507743"/>
            <a:ext cx="9144000" cy="2009301"/>
          </a:xfrm>
        </p:spPr>
        <p:txBody>
          <a:bodyPr lIns="0" tIns="0" rIns="0" bIns="0" anchor="t">
            <a:noAutofit/>
          </a:bodyPr>
          <a:lstStyle>
            <a:lvl1pPr algn="l">
              <a:lnSpc>
                <a:spcPct val="86000"/>
              </a:lnSpc>
              <a:defRPr sz="7589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En tittel over</a:t>
            </a:r>
            <a:br>
              <a:rPr lang="nb-NO" dirty="0"/>
            </a:br>
            <a:r>
              <a:rPr lang="nb-NO" dirty="0"/>
              <a:t>to linjer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16B2F9E-E47D-3C5B-62BC-5DDC784D30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3980" y="4773635"/>
            <a:ext cx="9144000" cy="324503"/>
          </a:xfrm>
        </p:spPr>
        <p:txBody>
          <a:bodyPr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2108">
                <a:solidFill>
                  <a:schemeClr val="lt1"/>
                </a:solidFill>
              </a:defRPr>
            </a:lvl1pPr>
            <a:lvl2pPr marL="457077" indent="0" algn="ctr">
              <a:buNone/>
              <a:defRPr sz="1999"/>
            </a:lvl2pPr>
            <a:lvl3pPr marL="914154" indent="0" algn="ctr">
              <a:buNone/>
              <a:defRPr sz="1800"/>
            </a:lvl3pPr>
            <a:lvl4pPr marL="1371231" indent="0" algn="ctr">
              <a:buNone/>
              <a:defRPr sz="1599"/>
            </a:lvl4pPr>
            <a:lvl5pPr marL="1828309" indent="0" algn="ctr">
              <a:buNone/>
              <a:defRPr sz="1599"/>
            </a:lvl5pPr>
            <a:lvl6pPr marL="2285386" indent="0" algn="ctr">
              <a:buNone/>
              <a:defRPr sz="1599"/>
            </a:lvl6pPr>
            <a:lvl7pPr marL="2742463" indent="0" algn="ctr">
              <a:buNone/>
              <a:defRPr sz="1599"/>
            </a:lvl7pPr>
            <a:lvl8pPr marL="3199540" indent="0" algn="ctr">
              <a:buNone/>
              <a:defRPr sz="1599"/>
            </a:lvl8pPr>
            <a:lvl9pPr marL="3656618" indent="0" algn="ctr">
              <a:buNone/>
              <a:defRPr sz="1599"/>
            </a:lvl9pPr>
          </a:lstStyle>
          <a:p>
            <a:r>
              <a:rPr lang="nb-NO" dirty="0"/>
              <a:t>Undertittel skrives her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E6A7BFB-2683-413F-87BE-B652390D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4F3545C1-591B-4F07-B7C3-78C97F40FAEF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A72261-D981-990D-79A9-A10270244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9A45B14-2792-2C9D-C58E-3DCAAA35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BEF8CA-7C3F-E752-3045-5D0B8FBAC3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629" y="682952"/>
            <a:ext cx="2283221" cy="2600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Posten Blank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0945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25B7D4-5604-2B6B-180F-7138747761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29" y="2232111"/>
            <a:ext cx="10764753" cy="1616022"/>
          </a:xfrm>
        </p:spPr>
        <p:txBody>
          <a:bodyPr wrap="square" anchor="t">
            <a:noAutofit/>
          </a:bodyPr>
          <a:lstStyle>
            <a:lvl1pPr algn="ctr">
              <a:lnSpc>
                <a:spcPct val="83000"/>
              </a:lnSpc>
              <a:defRPr sz="6324"/>
            </a:lvl1pPr>
          </a:lstStyle>
          <a:p>
            <a:r>
              <a:rPr lang="nb-NO" dirty="0"/>
              <a:t>Her kommer avslutningstekst på to linjer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3642A46-5B1D-FEA4-BBEF-CFACC19B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FD19-995E-4CA0-A494-CC4CDFE9E6FD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791B420-86BA-FCAD-CF38-46864EA8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168E0DE-5B6D-A3B2-1683-1A92254F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007D4357-76BB-1531-CB3C-782409299687}"/>
              </a:ext>
            </a:extLst>
          </p:cNvPr>
          <p:cNvSpPr txBox="1"/>
          <p:nvPr userDrawn="1"/>
        </p:nvSpPr>
        <p:spPr>
          <a:xfrm>
            <a:off x="4985000" y="4143593"/>
            <a:ext cx="2222000" cy="35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86" dirty="0">
                <a:solidFill>
                  <a:schemeClr val="accent1"/>
                </a:solidFill>
                <a:latin typeface="+mj-lt"/>
              </a:rPr>
              <a:t>Posten Bring</a:t>
            </a:r>
          </a:p>
        </p:txBody>
      </p:sp>
    </p:spTree>
    <p:extLst>
      <p:ext uri="{BB962C8B-B14F-4D97-AF65-F5344CB8AC3E}">
        <p14:creationId xmlns:p14="http://schemas.microsoft.com/office/powerpoint/2010/main" val="78414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rshj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D19720-41CA-E7F4-8683-51A6CD021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980" y="485611"/>
            <a:ext cx="10764041" cy="346136"/>
          </a:xfrm>
        </p:spPr>
        <p:txBody>
          <a:bodyPr anchor="t">
            <a:noAutofit/>
          </a:bodyPr>
          <a:lstStyle>
            <a:lvl1pPr algn="ctr">
              <a:defRPr sz="2249"/>
            </a:lvl1pPr>
          </a:lstStyle>
          <a:p>
            <a:r>
              <a:rPr lang="nb-NO" dirty="0"/>
              <a:t>Dette er en heading som går over én linje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8737F2E-1975-4D3A-6CDE-24C95155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58747-C9C6-4A7D-B625-71C68773F257}" type="datetime1">
              <a:rPr lang="nb-NO" smtClean="0"/>
              <a:t>04.02.2025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CA04FB3-7FC0-A19A-93A3-5A9CD38B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183DB6-C587-6851-4F5E-A7CF9BD4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4" name="Frihåndsform: figur 63">
            <a:extLst>
              <a:ext uri="{FF2B5EF4-FFF2-40B4-BE49-F238E27FC236}">
                <a16:creationId xmlns:a16="http://schemas.microsoft.com/office/drawing/2014/main" id="{386087AA-32E6-C79E-F205-BC98446D40E0}"/>
              </a:ext>
            </a:extLst>
          </p:cNvPr>
          <p:cNvSpPr/>
          <p:nvPr/>
        </p:nvSpPr>
        <p:spPr>
          <a:xfrm>
            <a:off x="4301704" y="1730887"/>
            <a:ext cx="1793070" cy="1800833"/>
          </a:xfrm>
          <a:custGeom>
            <a:avLst/>
            <a:gdLst>
              <a:gd name="connsiteX0" fmla="*/ 1077853 w 2551856"/>
              <a:gd name="connsiteY0" fmla="*/ -163 h 2562018"/>
              <a:gd name="connsiteX1" fmla="*/ -451 w 2551856"/>
              <a:gd name="connsiteY1" fmla="*/ 1082713 h 2562018"/>
              <a:gd name="connsiteX2" fmla="*/ 2551406 w 2551856"/>
              <a:gd name="connsiteY2" fmla="*/ 2561855 h 25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1856" h="2562018">
                <a:moveTo>
                  <a:pt x="1077853" y="-163"/>
                </a:moveTo>
                <a:cubicBezTo>
                  <a:pt x="630020" y="260433"/>
                  <a:pt x="258253" y="633788"/>
                  <a:pt x="-451" y="1082713"/>
                </a:cubicBezTo>
                <a:lnTo>
                  <a:pt x="2551406" y="2561855"/>
                </a:ln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65" name="Frihåndsform: figur 64">
            <a:extLst>
              <a:ext uri="{FF2B5EF4-FFF2-40B4-BE49-F238E27FC236}">
                <a16:creationId xmlns:a16="http://schemas.microsoft.com/office/drawing/2014/main" id="{BF721910-4A2B-8552-42FB-3B15A07AB795}"/>
              </a:ext>
            </a:extLst>
          </p:cNvPr>
          <p:cNvSpPr/>
          <p:nvPr/>
        </p:nvSpPr>
        <p:spPr>
          <a:xfrm>
            <a:off x="6094774" y="2492036"/>
            <a:ext cx="2070442" cy="1039683"/>
          </a:xfrm>
          <a:custGeom>
            <a:avLst/>
            <a:gdLst>
              <a:gd name="connsiteX0" fmla="*/ 2946149 w 2946605"/>
              <a:gd name="connsiteY0" fmla="*/ 1478980 h 1479142"/>
              <a:gd name="connsiteX1" fmla="*/ 2552422 w 2946605"/>
              <a:gd name="connsiteY1" fmla="*/ -163 h 1479142"/>
              <a:gd name="connsiteX2" fmla="*/ -451 w 2946605"/>
              <a:gd name="connsiteY2" fmla="*/ 1478980 h 147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605" h="1479142">
                <a:moveTo>
                  <a:pt x="2946149" y="1478980"/>
                </a:moveTo>
                <a:cubicBezTo>
                  <a:pt x="2947165" y="959895"/>
                  <a:pt x="2811355" y="449714"/>
                  <a:pt x="2552422" y="-163"/>
                </a:cubicBezTo>
                <a:lnTo>
                  <a:pt x="-451" y="1478980"/>
                </a:lnTo>
                <a:close/>
              </a:path>
            </a:pathLst>
          </a:custGeom>
          <a:solidFill>
            <a:srgbClr val="7BC144"/>
          </a:solidFill>
          <a:ln w="1270" cap="flat">
            <a:solidFill>
              <a:srgbClr val="7BC144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66" name="Frihåndsform: figur 65">
            <a:extLst>
              <a:ext uri="{FF2B5EF4-FFF2-40B4-BE49-F238E27FC236}">
                <a16:creationId xmlns:a16="http://schemas.microsoft.com/office/drawing/2014/main" id="{39493B4A-A1FC-7105-FBBB-6A0DC7809B53}"/>
              </a:ext>
            </a:extLst>
          </p:cNvPr>
          <p:cNvSpPr/>
          <p:nvPr/>
        </p:nvSpPr>
        <p:spPr>
          <a:xfrm>
            <a:off x="5059555" y="1452618"/>
            <a:ext cx="1035219" cy="2079102"/>
          </a:xfrm>
          <a:custGeom>
            <a:avLst/>
            <a:gdLst>
              <a:gd name="connsiteX0" fmla="*/ 1472849 w 1473300"/>
              <a:gd name="connsiteY0" fmla="*/ -160 h 2957907"/>
              <a:gd name="connsiteX1" fmla="*/ -451 w 1473300"/>
              <a:gd name="connsiteY1" fmla="*/ 395726 h 2957907"/>
              <a:gd name="connsiteX2" fmla="*/ 1472849 w 1473300"/>
              <a:gd name="connsiteY2" fmla="*/ 2957744 h 295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300" h="2957907">
                <a:moveTo>
                  <a:pt x="1472849" y="-160"/>
                </a:moveTo>
                <a:cubicBezTo>
                  <a:pt x="955366" y="-922"/>
                  <a:pt x="446950" y="135689"/>
                  <a:pt x="-451" y="395726"/>
                </a:cubicBezTo>
                <a:lnTo>
                  <a:pt x="1472849" y="2957744"/>
                </a:ln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67" name="Frihåndsform: figur 66">
            <a:extLst>
              <a:ext uri="{FF2B5EF4-FFF2-40B4-BE49-F238E27FC236}">
                <a16:creationId xmlns:a16="http://schemas.microsoft.com/office/drawing/2014/main" id="{81BE692F-510C-EC1B-6035-D03B15F10456}"/>
              </a:ext>
            </a:extLst>
          </p:cNvPr>
          <p:cNvSpPr/>
          <p:nvPr/>
        </p:nvSpPr>
        <p:spPr>
          <a:xfrm>
            <a:off x="6094953" y="1452619"/>
            <a:ext cx="1035219" cy="2079101"/>
          </a:xfrm>
          <a:custGeom>
            <a:avLst/>
            <a:gdLst>
              <a:gd name="connsiteX0" fmla="*/ 1472849 w 1473300"/>
              <a:gd name="connsiteY0" fmla="*/ 395726 h 2957906"/>
              <a:gd name="connsiteX1" fmla="*/ -451 w 1473300"/>
              <a:gd name="connsiteY1" fmla="*/ -160 h 2957906"/>
              <a:gd name="connsiteX2" fmla="*/ -451 w 1473300"/>
              <a:gd name="connsiteY2" fmla="*/ 2957744 h 2957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300" h="2957906">
                <a:moveTo>
                  <a:pt x="1472849" y="395726"/>
                </a:moveTo>
                <a:cubicBezTo>
                  <a:pt x="1025410" y="135764"/>
                  <a:pt x="517020" y="-846"/>
                  <a:pt x="-451" y="-160"/>
                </a:cubicBezTo>
                <a:lnTo>
                  <a:pt x="-451" y="2957744"/>
                </a:lnTo>
                <a:close/>
              </a:path>
            </a:pathLst>
          </a:custGeom>
          <a:solidFill>
            <a:srgbClr val="7BC144"/>
          </a:solidFill>
          <a:ln w="1270" cap="flat">
            <a:solidFill>
              <a:srgbClr val="7BC144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68" name="Frihåndsform: figur 67">
            <a:extLst>
              <a:ext uri="{FF2B5EF4-FFF2-40B4-BE49-F238E27FC236}">
                <a16:creationId xmlns:a16="http://schemas.microsoft.com/office/drawing/2014/main" id="{9A5F5FD2-D85C-96C7-D2C5-AAC741767F39}"/>
              </a:ext>
            </a:extLst>
          </p:cNvPr>
          <p:cNvSpPr/>
          <p:nvPr/>
        </p:nvSpPr>
        <p:spPr>
          <a:xfrm>
            <a:off x="4024334" y="2492036"/>
            <a:ext cx="2070439" cy="1039683"/>
          </a:xfrm>
          <a:custGeom>
            <a:avLst/>
            <a:gdLst>
              <a:gd name="connsiteX0" fmla="*/ 394295 w 2946602"/>
              <a:gd name="connsiteY0" fmla="*/ -163 h 1479142"/>
              <a:gd name="connsiteX1" fmla="*/ -448 w 2946602"/>
              <a:gd name="connsiteY1" fmla="*/ 1478980 h 1479142"/>
              <a:gd name="connsiteX2" fmla="*/ 2946152 w 2946602"/>
              <a:gd name="connsiteY2" fmla="*/ 1478980 h 147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602" h="1479142">
                <a:moveTo>
                  <a:pt x="394295" y="-163"/>
                </a:moveTo>
                <a:cubicBezTo>
                  <a:pt x="134943" y="449600"/>
                  <a:pt x="-1210" y="959806"/>
                  <a:pt x="-448" y="1478980"/>
                </a:cubicBezTo>
                <a:lnTo>
                  <a:pt x="2946152" y="1478980"/>
                </a:ln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69" name="Frihåndsform: figur 68">
            <a:extLst>
              <a:ext uri="{FF2B5EF4-FFF2-40B4-BE49-F238E27FC236}">
                <a16:creationId xmlns:a16="http://schemas.microsoft.com/office/drawing/2014/main" id="{6B967E6C-46B2-4844-6CA8-4D7B235075D2}"/>
              </a:ext>
            </a:extLst>
          </p:cNvPr>
          <p:cNvSpPr/>
          <p:nvPr/>
        </p:nvSpPr>
        <p:spPr>
          <a:xfrm>
            <a:off x="6094953" y="1730887"/>
            <a:ext cx="1793160" cy="1800833"/>
          </a:xfrm>
          <a:custGeom>
            <a:avLst/>
            <a:gdLst>
              <a:gd name="connsiteX0" fmla="*/ 2551533 w 2551984"/>
              <a:gd name="connsiteY0" fmla="*/ 1082713 h 2562018"/>
              <a:gd name="connsiteX1" fmla="*/ 1472849 w 2551984"/>
              <a:gd name="connsiteY1" fmla="*/ -163 h 2562018"/>
              <a:gd name="connsiteX2" fmla="*/ -451 w 2551984"/>
              <a:gd name="connsiteY2" fmla="*/ 2561855 h 25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1984" h="2562018">
                <a:moveTo>
                  <a:pt x="2551533" y="1082713"/>
                </a:moveTo>
                <a:cubicBezTo>
                  <a:pt x="2292690" y="633763"/>
                  <a:pt x="1920796" y="260421"/>
                  <a:pt x="1472849" y="-163"/>
                </a:cubicBezTo>
                <a:lnTo>
                  <a:pt x="-451" y="2561855"/>
                </a:lnTo>
                <a:close/>
              </a:path>
            </a:pathLst>
          </a:custGeom>
          <a:solidFill>
            <a:srgbClr val="7BC144"/>
          </a:solidFill>
          <a:ln w="1270" cap="flat">
            <a:solidFill>
              <a:srgbClr val="7BC144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0" name="Frihåndsform: figur 69">
            <a:extLst>
              <a:ext uri="{FF2B5EF4-FFF2-40B4-BE49-F238E27FC236}">
                <a16:creationId xmlns:a16="http://schemas.microsoft.com/office/drawing/2014/main" id="{637EC658-5F40-80F6-1932-8526073069AB}"/>
              </a:ext>
            </a:extLst>
          </p:cNvPr>
          <p:cNvSpPr/>
          <p:nvPr/>
        </p:nvSpPr>
        <p:spPr>
          <a:xfrm>
            <a:off x="6094774" y="3531720"/>
            <a:ext cx="1035219" cy="2079190"/>
          </a:xfrm>
          <a:custGeom>
            <a:avLst/>
            <a:gdLst>
              <a:gd name="connsiteX0" fmla="*/ -451 w 1473300"/>
              <a:gd name="connsiteY0" fmla="*/ 2957868 h 2958033"/>
              <a:gd name="connsiteX1" fmla="*/ 1472849 w 1473300"/>
              <a:gd name="connsiteY1" fmla="*/ 2561983 h 2958033"/>
              <a:gd name="connsiteX2" fmla="*/ -451 w 1473300"/>
              <a:gd name="connsiteY2" fmla="*/ -163 h 2958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300" h="2958033">
                <a:moveTo>
                  <a:pt x="-451" y="2957868"/>
                </a:moveTo>
                <a:cubicBezTo>
                  <a:pt x="517021" y="2958554"/>
                  <a:pt x="1025410" y="2821943"/>
                  <a:pt x="1472849" y="2561983"/>
                </a:cubicBezTo>
                <a:lnTo>
                  <a:pt x="-451" y="-163"/>
                </a:ln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1" name="Frihåndsform: figur 70">
            <a:extLst>
              <a:ext uri="{FF2B5EF4-FFF2-40B4-BE49-F238E27FC236}">
                <a16:creationId xmlns:a16="http://schemas.microsoft.com/office/drawing/2014/main" id="{B5F39757-C5E7-5E5C-F09A-B03B0275249E}"/>
              </a:ext>
            </a:extLst>
          </p:cNvPr>
          <p:cNvSpPr/>
          <p:nvPr/>
        </p:nvSpPr>
        <p:spPr>
          <a:xfrm>
            <a:off x="4024334" y="3531720"/>
            <a:ext cx="2070439" cy="1039773"/>
          </a:xfrm>
          <a:custGeom>
            <a:avLst/>
            <a:gdLst>
              <a:gd name="connsiteX0" fmla="*/ -448 w 2946602"/>
              <a:gd name="connsiteY0" fmla="*/ -163 h 1479269"/>
              <a:gd name="connsiteX1" fmla="*/ 394295 w 2946602"/>
              <a:gd name="connsiteY1" fmla="*/ 1479107 h 1479269"/>
              <a:gd name="connsiteX2" fmla="*/ 2946152 w 2946602"/>
              <a:gd name="connsiteY2" fmla="*/ -163 h 1479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602" h="1479269">
                <a:moveTo>
                  <a:pt x="-448" y="-163"/>
                </a:moveTo>
                <a:cubicBezTo>
                  <a:pt x="-1222" y="519061"/>
                  <a:pt x="134943" y="1029306"/>
                  <a:pt x="394295" y="1479107"/>
                </a:cubicBezTo>
                <a:lnTo>
                  <a:pt x="2946152" y="-163"/>
                </a:lnTo>
                <a:close/>
              </a:path>
            </a:pathLst>
          </a:custGeom>
          <a:solidFill>
            <a:srgbClr val="E32D22"/>
          </a:solidFill>
          <a:ln w="1270" cap="flat">
            <a:solidFill>
              <a:srgbClr val="E32D22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2" name="Frihåndsform: figur 71">
            <a:extLst>
              <a:ext uri="{FF2B5EF4-FFF2-40B4-BE49-F238E27FC236}">
                <a16:creationId xmlns:a16="http://schemas.microsoft.com/office/drawing/2014/main" id="{B03EC0B7-F4B5-B63C-675E-F59D27FB83D2}"/>
              </a:ext>
            </a:extLst>
          </p:cNvPr>
          <p:cNvSpPr/>
          <p:nvPr/>
        </p:nvSpPr>
        <p:spPr>
          <a:xfrm>
            <a:off x="6094774" y="3531720"/>
            <a:ext cx="2070442" cy="1039773"/>
          </a:xfrm>
          <a:custGeom>
            <a:avLst/>
            <a:gdLst>
              <a:gd name="connsiteX0" fmla="*/ -451 w 2946605"/>
              <a:gd name="connsiteY0" fmla="*/ -163 h 1479269"/>
              <a:gd name="connsiteX1" fmla="*/ 2552422 w 2946605"/>
              <a:gd name="connsiteY1" fmla="*/ 1479107 h 1479269"/>
              <a:gd name="connsiteX2" fmla="*/ 2946149 w 2946605"/>
              <a:gd name="connsiteY2" fmla="*/ -163 h 1479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6605" h="1479269">
                <a:moveTo>
                  <a:pt x="-451" y="-163"/>
                </a:moveTo>
                <a:lnTo>
                  <a:pt x="2552422" y="1479107"/>
                </a:lnTo>
                <a:cubicBezTo>
                  <a:pt x="2811355" y="1029179"/>
                  <a:pt x="2947165" y="518959"/>
                  <a:pt x="2946149" y="-163"/>
                </a:cubicBez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3" name="Frihåndsform: figur 72">
            <a:extLst>
              <a:ext uri="{FF2B5EF4-FFF2-40B4-BE49-F238E27FC236}">
                <a16:creationId xmlns:a16="http://schemas.microsoft.com/office/drawing/2014/main" id="{A1BC8D78-8DB3-7CD8-6378-20A1C01FB264}"/>
              </a:ext>
            </a:extLst>
          </p:cNvPr>
          <p:cNvSpPr/>
          <p:nvPr/>
        </p:nvSpPr>
        <p:spPr>
          <a:xfrm>
            <a:off x="6094328" y="3531720"/>
            <a:ext cx="1793785" cy="1800922"/>
          </a:xfrm>
          <a:custGeom>
            <a:avLst/>
            <a:gdLst>
              <a:gd name="connsiteX0" fmla="*/ 1473738 w 2552873"/>
              <a:gd name="connsiteY0" fmla="*/ 2561983 h 2562145"/>
              <a:gd name="connsiteX1" fmla="*/ 2552422 w 2552873"/>
              <a:gd name="connsiteY1" fmla="*/ 1479107 h 2562145"/>
              <a:gd name="connsiteX2" fmla="*/ -451 w 2552873"/>
              <a:gd name="connsiteY2" fmla="*/ -163 h 256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2873" h="2562145">
                <a:moveTo>
                  <a:pt x="1473738" y="2561983"/>
                </a:moveTo>
                <a:cubicBezTo>
                  <a:pt x="1921685" y="2301399"/>
                  <a:pt x="2293579" y="1928057"/>
                  <a:pt x="2552422" y="1479107"/>
                </a:cubicBezTo>
                <a:lnTo>
                  <a:pt x="-451" y="-163"/>
                </a:lnTo>
                <a:close/>
              </a:path>
            </a:pathLst>
          </a:custGeom>
          <a:solidFill>
            <a:srgbClr val="D6D6D6"/>
          </a:solidFill>
          <a:ln w="1270" cap="flat">
            <a:solidFill>
              <a:srgbClr val="D6D6D6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4" name="Frihåndsform: figur 73">
            <a:extLst>
              <a:ext uri="{FF2B5EF4-FFF2-40B4-BE49-F238E27FC236}">
                <a16:creationId xmlns:a16="http://schemas.microsoft.com/office/drawing/2014/main" id="{00346AE4-9635-737F-933F-01F4F52E12A9}"/>
              </a:ext>
            </a:extLst>
          </p:cNvPr>
          <p:cNvSpPr/>
          <p:nvPr/>
        </p:nvSpPr>
        <p:spPr>
          <a:xfrm>
            <a:off x="5059377" y="3531720"/>
            <a:ext cx="1035219" cy="2079190"/>
          </a:xfrm>
          <a:custGeom>
            <a:avLst/>
            <a:gdLst>
              <a:gd name="connsiteX0" fmla="*/ -451 w 1473300"/>
              <a:gd name="connsiteY0" fmla="*/ 2561983 h 2958033"/>
              <a:gd name="connsiteX1" fmla="*/ 1472849 w 1473300"/>
              <a:gd name="connsiteY1" fmla="*/ 2957868 h 2958033"/>
              <a:gd name="connsiteX2" fmla="*/ 1472849 w 1473300"/>
              <a:gd name="connsiteY2" fmla="*/ -163 h 2958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300" h="2958033">
                <a:moveTo>
                  <a:pt x="-451" y="2561983"/>
                </a:moveTo>
                <a:cubicBezTo>
                  <a:pt x="446975" y="2821956"/>
                  <a:pt x="955377" y="2958567"/>
                  <a:pt x="1472849" y="2957868"/>
                </a:cubicBezTo>
                <a:lnTo>
                  <a:pt x="1472849" y="-163"/>
                </a:lnTo>
                <a:close/>
              </a:path>
            </a:pathLst>
          </a:custGeom>
          <a:solidFill>
            <a:srgbClr val="E32D22"/>
          </a:solidFill>
          <a:ln w="1270" cap="flat">
            <a:solidFill>
              <a:srgbClr val="E32D22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D4374C07-EDC7-077A-6866-E91E348F5C0E}"/>
              </a:ext>
            </a:extLst>
          </p:cNvPr>
          <p:cNvSpPr/>
          <p:nvPr/>
        </p:nvSpPr>
        <p:spPr>
          <a:xfrm>
            <a:off x="4301704" y="3531720"/>
            <a:ext cx="1793160" cy="1800922"/>
          </a:xfrm>
          <a:custGeom>
            <a:avLst/>
            <a:gdLst>
              <a:gd name="connsiteX0" fmla="*/ -451 w 2551984"/>
              <a:gd name="connsiteY0" fmla="*/ 1479107 h 2562145"/>
              <a:gd name="connsiteX1" fmla="*/ 1078233 w 2551984"/>
              <a:gd name="connsiteY1" fmla="*/ 2561983 h 2562145"/>
              <a:gd name="connsiteX2" fmla="*/ 2551533 w 2551984"/>
              <a:gd name="connsiteY2" fmla="*/ -163 h 256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1984" h="2562145">
                <a:moveTo>
                  <a:pt x="-451" y="1479107"/>
                </a:moveTo>
                <a:cubicBezTo>
                  <a:pt x="258355" y="1928082"/>
                  <a:pt x="630261" y="2301437"/>
                  <a:pt x="1078233" y="2561983"/>
                </a:cubicBezTo>
                <a:lnTo>
                  <a:pt x="2551533" y="-163"/>
                </a:lnTo>
                <a:close/>
              </a:path>
            </a:pathLst>
          </a:custGeom>
          <a:solidFill>
            <a:srgbClr val="E32D22"/>
          </a:solidFill>
          <a:ln w="1270" cap="flat">
            <a:solidFill>
              <a:srgbClr val="E32D22"/>
            </a:solidFill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73ADD8CB-1159-9F9A-3D8F-F4745ED71963}"/>
              </a:ext>
            </a:extLst>
          </p:cNvPr>
          <p:cNvSpPr/>
          <p:nvPr/>
        </p:nvSpPr>
        <p:spPr>
          <a:xfrm>
            <a:off x="6397551" y="1728566"/>
            <a:ext cx="92927" cy="115610"/>
          </a:xfrm>
          <a:custGeom>
            <a:avLst/>
            <a:gdLst>
              <a:gd name="connsiteX0" fmla="*/ 8857 w 132251"/>
              <a:gd name="connsiteY0" fmla="*/ 142595 h 164476"/>
              <a:gd name="connsiteX1" fmla="*/ 601 w 132251"/>
              <a:gd name="connsiteY1" fmla="*/ 102460 h 164476"/>
              <a:gd name="connsiteX2" fmla="*/ 30829 w 132251"/>
              <a:gd name="connsiteY2" fmla="*/ 99031 h 164476"/>
              <a:gd name="connsiteX3" fmla="*/ 33115 w 132251"/>
              <a:gd name="connsiteY3" fmla="*/ 126084 h 164476"/>
              <a:gd name="connsiteX4" fmla="*/ 49118 w 132251"/>
              <a:gd name="connsiteY4" fmla="*/ 137896 h 164476"/>
              <a:gd name="connsiteX5" fmla="*/ 76959 w 132251"/>
              <a:gd name="connsiteY5" fmla="*/ 121448 h 164476"/>
              <a:gd name="connsiteX6" fmla="*/ 77568 w 132251"/>
              <a:gd name="connsiteY6" fmla="*/ 117955 h 164476"/>
              <a:gd name="connsiteX7" fmla="*/ 101191 w 132251"/>
              <a:gd name="connsiteY7" fmla="*/ -163 h 164476"/>
              <a:gd name="connsiteX8" fmla="*/ 131801 w 132251"/>
              <a:gd name="connsiteY8" fmla="*/ 5934 h 164476"/>
              <a:gd name="connsiteX9" fmla="*/ 107542 w 132251"/>
              <a:gd name="connsiteY9" fmla="*/ 126973 h 164476"/>
              <a:gd name="connsiteX10" fmla="*/ 73376 w 132251"/>
              <a:gd name="connsiteY10" fmla="*/ 162789 h 164476"/>
              <a:gd name="connsiteX11" fmla="*/ 45054 w 132251"/>
              <a:gd name="connsiteY11" fmla="*/ 162789 h 164476"/>
              <a:gd name="connsiteX12" fmla="*/ 8857 w 132251"/>
              <a:gd name="connsiteY12" fmla="*/ 142595 h 16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2251" h="164476">
                <a:moveTo>
                  <a:pt x="8857" y="142595"/>
                </a:moveTo>
                <a:cubicBezTo>
                  <a:pt x="740" y="130910"/>
                  <a:pt x="-2244" y="116406"/>
                  <a:pt x="601" y="102460"/>
                </a:cubicBezTo>
                <a:lnTo>
                  <a:pt x="30829" y="99031"/>
                </a:lnTo>
                <a:cubicBezTo>
                  <a:pt x="28581" y="108049"/>
                  <a:pt x="29381" y="117562"/>
                  <a:pt x="33115" y="126084"/>
                </a:cubicBezTo>
                <a:cubicBezTo>
                  <a:pt x="36354" y="132269"/>
                  <a:pt x="42247" y="136626"/>
                  <a:pt x="49118" y="137896"/>
                </a:cubicBezTo>
                <a:cubicBezTo>
                  <a:pt x="61349" y="141046"/>
                  <a:pt x="73808" y="133679"/>
                  <a:pt x="76959" y="121448"/>
                </a:cubicBezTo>
                <a:cubicBezTo>
                  <a:pt x="77251" y="120305"/>
                  <a:pt x="77454" y="119137"/>
                  <a:pt x="77568" y="117955"/>
                </a:cubicBezTo>
                <a:lnTo>
                  <a:pt x="101191" y="-163"/>
                </a:lnTo>
                <a:lnTo>
                  <a:pt x="131801" y="5934"/>
                </a:lnTo>
                <a:lnTo>
                  <a:pt x="107542" y="126973"/>
                </a:lnTo>
                <a:cubicBezTo>
                  <a:pt x="104633" y="144818"/>
                  <a:pt x="91069" y="159043"/>
                  <a:pt x="73376" y="162789"/>
                </a:cubicBezTo>
                <a:cubicBezTo>
                  <a:pt x="64042" y="164822"/>
                  <a:pt x="54389" y="164822"/>
                  <a:pt x="45054" y="162789"/>
                </a:cubicBezTo>
                <a:cubicBezTo>
                  <a:pt x="30880" y="160834"/>
                  <a:pt x="17963" y="153632"/>
                  <a:pt x="8857" y="142595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33C588D8-1B91-DFA2-7E23-4EDE5C275E9A}"/>
              </a:ext>
            </a:extLst>
          </p:cNvPr>
          <p:cNvSpPr/>
          <p:nvPr/>
        </p:nvSpPr>
        <p:spPr>
          <a:xfrm>
            <a:off x="6490014" y="1772754"/>
            <a:ext cx="79377" cy="99529"/>
          </a:xfrm>
          <a:custGeom>
            <a:avLst/>
            <a:gdLst>
              <a:gd name="connsiteX0" fmla="*/ 62317 w 112968"/>
              <a:gd name="connsiteY0" fmla="*/ 101701 h 141598"/>
              <a:gd name="connsiteX1" fmla="*/ 76161 w 112968"/>
              <a:gd name="connsiteY1" fmla="*/ 78332 h 141598"/>
              <a:gd name="connsiteX2" fmla="*/ 77939 w 112968"/>
              <a:gd name="connsiteY2" fmla="*/ 71346 h 141598"/>
              <a:gd name="connsiteX3" fmla="*/ 54188 w 112968"/>
              <a:gd name="connsiteY3" fmla="*/ 71346 h 141598"/>
              <a:gd name="connsiteX4" fmla="*/ 36280 w 112968"/>
              <a:gd name="connsiteY4" fmla="*/ 73505 h 141598"/>
              <a:gd name="connsiteX5" fmla="*/ 28152 w 112968"/>
              <a:gd name="connsiteY5" fmla="*/ 85317 h 141598"/>
              <a:gd name="connsiteX6" fmla="*/ 29422 w 112968"/>
              <a:gd name="connsiteY6" fmla="*/ 98653 h 141598"/>
              <a:gd name="connsiteX7" fmla="*/ 40598 w 112968"/>
              <a:gd name="connsiteY7" fmla="*/ 106274 h 141598"/>
              <a:gd name="connsiteX8" fmla="*/ 62317 w 112968"/>
              <a:gd name="connsiteY8" fmla="*/ 101447 h 141598"/>
              <a:gd name="connsiteX9" fmla="*/ 103086 w 112968"/>
              <a:gd name="connsiteY9" fmla="*/ 119864 h 141598"/>
              <a:gd name="connsiteX10" fmla="*/ 97879 w 112968"/>
              <a:gd name="connsiteY10" fmla="*/ 140693 h 141598"/>
              <a:gd name="connsiteX11" fmla="*/ 86321 w 112968"/>
              <a:gd name="connsiteY11" fmla="*/ 140693 h 141598"/>
              <a:gd name="connsiteX12" fmla="*/ 73620 w 112968"/>
              <a:gd name="connsiteY12" fmla="*/ 131167 h 141598"/>
              <a:gd name="connsiteX13" fmla="*/ 71843 w 112968"/>
              <a:gd name="connsiteY13" fmla="*/ 113005 h 141598"/>
              <a:gd name="connsiteX14" fmla="*/ 52283 w 112968"/>
              <a:gd name="connsiteY14" fmla="*/ 125706 h 141598"/>
              <a:gd name="connsiteX15" fmla="*/ 28278 w 112968"/>
              <a:gd name="connsiteY15" fmla="*/ 125706 h 141598"/>
              <a:gd name="connsiteX16" fmla="*/ 4401 w 112968"/>
              <a:gd name="connsiteY16" fmla="*/ 108941 h 141598"/>
              <a:gd name="connsiteX17" fmla="*/ 17991 w 112968"/>
              <a:gd name="connsiteY17" fmla="*/ 56867 h 141598"/>
              <a:gd name="connsiteX18" fmla="*/ 52283 w 112968"/>
              <a:gd name="connsiteY18" fmla="*/ 51787 h 141598"/>
              <a:gd name="connsiteX19" fmla="*/ 71969 w 112968"/>
              <a:gd name="connsiteY19" fmla="*/ 53438 h 141598"/>
              <a:gd name="connsiteX20" fmla="*/ 82765 w 112968"/>
              <a:gd name="connsiteY20" fmla="*/ 52676 h 141598"/>
              <a:gd name="connsiteX21" fmla="*/ 82765 w 112968"/>
              <a:gd name="connsiteY21" fmla="*/ 51914 h 141598"/>
              <a:gd name="connsiteX22" fmla="*/ 81622 w 112968"/>
              <a:gd name="connsiteY22" fmla="*/ 33625 h 141598"/>
              <a:gd name="connsiteX23" fmla="*/ 47317 w 112968"/>
              <a:gd name="connsiteY23" fmla="*/ 27528 h 141598"/>
              <a:gd name="connsiteX24" fmla="*/ 40091 w 112968"/>
              <a:gd name="connsiteY24" fmla="*/ 35403 h 141598"/>
              <a:gd name="connsiteX25" fmla="*/ 19134 w 112968"/>
              <a:gd name="connsiteY25" fmla="*/ 22702 h 141598"/>
              <a:gd name="connsiteX26" fmla="*/ 41233 w 112968"/>
              <a:gd name="connsiteY26" fmla="*/ 2381 h 141598"/>
              <a:gd name="connsiteX27" fmla="*/ 74764 w 112968"/>
              <a:gd name="connsiteY27" fmla="*/ 2381 h 141598"/>
              <a:gd name="connsiteX28" fmla="*/ 106135 w 112968"/>
              <a:gd name="connsiteY28" fmla="*/ 23718 h 141598"/>
              <a:gd name="connsiteX29" fmla="*/ 110580 w 112968"/>
              <a:gd name="connsiteY29" fmla="*/ 60170 h 141598"/>
              <a:gd name="connsiteX30" fmla="*/ 96990 w 112968"/>
              <a:gd name="connsiteY30" fmla="*/ 113259 h 141598"/>
              <a:gd name="connsiteX31" fmla="*/ 99911 w 112968"/>
              <a:gd name="connsiteY31" fmla="*/ 119483 h 141598"/>
              <a:gd name="connsiteX32" fmla="*/ 102959 w 112968"/>
              <a:gd name="connsiteY32" fmla="*/ 119483 h 1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12968" h="141598">
                <a:moveTo>
                  <a:pt x="62317" y="101701"/>
                </a:moveTo>
                <a:cubicBezTo>
                  <a:pt x="69442" y="95694"/>
                  <a:pt x="74319" y="87464"/>
                  <a:pt x="76161" y="78332"/>
                </a:cubicBezTo>
                <a:lnTo>
                  <a:pt x="77939" y="71346"/>
                </a:lnTo>
                <a:cubicBezTo>
                  <a:pt x="70065" y="72502"/>
                  <a:pt x="62063" y="72502"/>
                  <a:pt x="54188" y="71346"/>
                </a:cubicBezTo>
                <a:cubicBezTo>
                  <a:pt x="48130" y="70419"/>
                  <a:pt x="41945" y="71169"/>
                  <a:pt x="36280" y="73505"/>
                </a:cubicBezTo>
                <a:cubicBezTo>
                  <a:pt x="32000" y="76096"/>
                  <a:pt x="29041" y="80389"/>
                  <a:pt x="28152" y="85317"/>
                </a:cubicBezTo>
                <a:cubicBezTo>
                  <a:pt x="26729" y="89750"/>
                  <a:pt x="27199" y="94563"/>
                  <a:pt x="29422" y="98653"/>
                </a:cubicBezTo>
                <a:cubicBezTo>
                  <a:pt x="31974" y="102590"/>
                  <a:pt x="36001" y="105334"/>
                  <a:pt x="40598" y="106274"/>
                </a:cubicBezTo>
                <a:cubicBezTo>
                  <a:pt x="48194" y="108344"/>
                  <a:pt x="56309" y="106540"/>
                  <a:pt x="62317" y="101447"/>
                </a:cubicBezTo>
                <a:moveTo>
                  <a:pt x="103086" y="119864"/>
                </a:moveTo>
                <a:lnTo>
                  <a:pt x="97879" y="140693"/>
                </a:lnTo>
                <a:cubicBezTo>
                  <a:pt x="94094" y="141684"/>
                  <a:pt x="90107" y="141684"/>
                  <a:pt x="86321" y="140693"/>
                </a:cubicBezTo>
                <a:cubicBezTo>
                  <a:pt x="80924" y="139486"/>
                  <a:pt x="76288" y="136019"/>
                  <a:pt x="73620" y="131167"/>
                </a:cubicBezTo>
                <a:cubicBezTo>
                  <a:pt x="71017" y="125477"/>
                  <a:pt x="70395" y="119089"/>
                  <a:pt x="71843" y="113005"/>
                </a:cubicBezTo>
                <a:cubicBezTo>
                  <a:pt x="66623" y="118962"/>
                  <a:pt x="59853" y="123369"/>
                  <a:pt x="52283" y="125706"/>
                </a:cubicBezTo>
                <a:cubicBezTo>
                  <a:pt x="44434" y="127929"/>
                  <a:pt x="36128" y="127929"/>
                  <a:pt x="28278" y="125706"/>
                </a:cubicBezTo>
                <a:cubicBezTo>
                  <a:pt x="18410" y="123509"/>
                  <a:pt x="9825" y="117476"/>
                  <a:pt x="4401" y="108941"/>
                </a:cubicBezTo>
                <a:cubicBezTo>
                  <a:pt x="-5620" y="90728"/>
                  <a:pt x="349" y="67854"/>
                  <a:pt x="17991" y="56867"/>
                </a:cubicBezTo>
                <a:cubicBezTo>
                  <a:pt x="28608" y="51634"/>
                  <a:pt x="40598" y="49856"/>
                  <a:pt x="52283" y="51787"/>
                </a:cubicBezTo>
                <a:cubicBezTo>
                  <a:pt x="58812" y="52663"/>
                  <a:pt x="65391" y="53222"/>
                  <a:pt x="71969" y="53438"/>
                </a:cubicBezTo>
                <a:cubicBezTo>
                  <a:pt x="75589" y="53565"/>
                  <a:pt x="79209" y="53311"/>
                  <a:pt x="82765" y="52676"/>
                </a:cubicBezTo>
                <a:lnTo>
                  <a:pt x="82765" y="51914"/>
                </a:lnTo>
                <a:cubicBezTo>
                  <a:pt x="84785" y="45907"/>
                  <a:pt x="84379" y="39340"/>
                  <a:pt x="81622" y="33625"/>
                </a:cubicBezTo>
                <a:cubicBezTo>
                  <a:pt x="73824" y="22473"/>
                  <a:pt x="58468" y="19743"/>
                  <a:pt x="47317" y="27528"/>
                </a:cubicBezTo>
                <a:cubicBezTo>
                  <a:pt x="44358" y="29598"/>
                  <a:pt x="41894" y="32278"/>
                  <a:pt x="40091" y="35403"/>
                </a:cubicBezTo>
                <a:lnTo>
                  <a:pt x="19134" y="22702"/>
                </a:lnTo>
                <a:cubicBezTo>
                  <a:pt x="23554" y="13291"/>
                  <a:pt x="31492" y="5988"/>
                  <a:pt x="41233" y="2381"/>
                </a:cubicBezTo>
                <a:cubicBezTo>
                  <a:pt x="52156" y="-1010"/>
                  <a:pt x="63841" y="-1010"/>
                  <a:pt x="74764" y="2381"/>
                </a:cubicBezTo>
                <a:cubicBezTo>
                  <a:pt x="87630" y="5073"/>
                  <a:pt x="98908" y="12744"/>
                  <a:pt x="106135" y="23718"/>
                </a:cubicBezTo>
                <a:cubicBezTo>
                  <a:pt x="112650" y="34717"/>
                  <a:pt x="114263" y="47926"/>
                  <a:pt x="110580" y="60170"/>
                </a:cubicBezTo>
                <a:lnTo>
                  <a:pt x="96990" y="113259"/>
                </a:lnTo>
                <a:cubicBezTo>
                  <a:pt x="96101" y="116688"/>
                  <a:pt x="96990" y="118720"/>
                  <a:pt x="99911" y="119483"/>
                </a:cubicBezTo>
                <a:cubicBezTo>
                  <a:pt x="100915" y="119660"/>
                  <a:pt x="101956" y="119660"/>
                  <a:pt x="102959" y="119483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8" name="Frihåndsform: figur 77">
            <a:extLst>
              <a:ext uri="{FF2B5EF4-FFF2-40B4-BE49-F238E27FC236}">
                <a16:creationId xmlns:a16="http://schemas.microsoft.com/office/drawing/2014/main" id="{D30DEAB0-ABFA-33A0-E658-0D2EE626368E}"/>
              </a:ext>
            </a:extLst>
          </p:cNvPr>
          <p:cNvSpPr/>
          <p:nvPr/>
        </p:nvSpPr>
        <p:spPr>
          <a:xfrm>
            <a:off x="6575438" y="1792040"/>
            <a:ext cx="88033" cy="106682"/>
          </a:xfrm>
          <a:custGeom>
            <a:avLst/>
            <a:gdLst>
              <a:gd name="connsiteX0" fmla="*/ 121858 w 125287"/>
              <a:gd name="connsiteY0" fmla="*/ 38067 h 151775"/>
              <a:gd name="connsiteX1" fmla="*/ 120842 w 125287"/>
              <a:gd name="connsiteY1" fmla="*/ 77567 h 151775"/>
              <a:gd name="connsiteX2" fmla="*/ 97599 w 125287"/>
              <a:gd name="connsiteY2" fmla="*/ 151613 h 151775"/>
              <a:gd name="connsiteX3" fmla="*/ 69404 w 125287"/>
              <a:gd name="connsiteY3" fmla="*/ 142722 h 151775"/>
              <a:gd name="connsiteX4" fmla="*/ 93027 w 125287"/>
              <a:gd name="connsiteY4" fmla="*/ 67279 h 151775"/>
              <a:gd name="connsiteX5" fmla="*/ 81088 w 125287"/>
              <a:gd name="connsiteY5" fmla="*/ 34892 h 151775"/>
              <a:gd name="connsiteX6" fmla="*/ 62291 w 125287"/>
              <a:gd name="connsiteY6" fmla="*/ 38448 h 151775"/>
              <a:gd name="connsiteX7" fmla="*/ 49590 w 125287"/>
              <a:gd name="connsiteY7" fmla="*/ 58642 h 151775"/>
              <a:gd name="connsiteX8" fmla="*/ 27745 w 125287"/>
              <a:gd name="connsiteY8" fmla="*/ 129386 h 151775"/>
              <a:gd name="connsiteX9" fmla="*/ -451 w 125287"/>
              <a:gd name="connsiteY9" fmla="*/ 120495 h 151775"/>
              <a:gd name="connsiteX10" fmla="*/ 37652 w 125287"/>
              <a:gd name="connsiteY10" fmla="*/ -163 h 151775"/>
              <a:gd name="connsiteX11" fmla="*/ 63053 w 125287"/>
              <a:gd name="connsiteY11" fmla="*/ 7839 h 151775"/>
              <a:gd name="connsiteX12" fmla="*/ 56703 w 125287"/>
              <a:gd name="connsiteY12" fmla="*/ 28033 h 151775"/>
              <a:gd name="connsiteX13" fmla="*/ 75754 w 125287"/>
              <a:gd name="connsiteY13" fmla="*/ 15967 h 151775"/>
              <a:gd name="connsiteX14" fmla="*/ 97472 w 125287"/>
              <a:gd name="connsiteY14" fmla="*/ 15967 h 151775"/>
              <a:gd name="connsiteX15" fmla="*/ 122874 w 125287"/>
              <a:gd name="connsiteY15" fmla="*/ 37686 h 15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5287" h="151775">
                <a:moveTo>
                  <a:pt x="121858" y="38067"/>
                </a:moveTo>
                <a:cubicBezTo>
                  <a:pt x="126151" y="50946"/>
                  <a:pt x="125795" y="64929"/>
                  <a:pt x="120842" y="77567"/>
                </a:cubicBezTo>
                <a:lnTo>
                  <a:pt x="97599" y="151613"/>
                </a:lnTo>
                <a:lnTo>
                  <a:pt x="69404" y="142722"/>
                </a:lnTo>
                <a:lnTo>
                  <a:pt x="93027" y="67279"/>
                </a:lnTo>
                <a:cubicBezTo>
                  <a:pt x="98489" y="49879"/>
                  <a:pt x="94551" y="39083"/>
                  <a:pt x="81088" y="34892"/>
                </a:cubicBezTo>
                <a:cubicBezTo>
                  <a:pt x="74623" y="32821"/>
                  <a:pt x="67549" y="34155"/>
                  <a:pt x="62291" y="38448"/>
                </a:cubicBezTo>
                <a:cubicBezTo>
                  <a:pt x="56004" y="43643"/>
                  <a:pt x="51559" y="50730"/>
                  <a:pt x="49590" y="58642"/>
                </a:cubicBezTo>
                <a:lnTo>
                  <a:pt x="27745" y="129386"/>
                </a:lnTo>
                <a:lnTo>
                  <a:pt x="-451" y="120495"/>
                </a:lnTo>
                <a:lnTo>
                  <a:pt x="37652" y="-163"/>
                </a:lnTo>
                <a:lnTo>
                  <a:pt x="63053" y="7839"/>
                </a:lnTo>
                <a:lnTo>
                  <a:pt x="56703" y="28033"/>
                </a:lnTo>
                <a:cubicBezTo>
                  <a:pt x="61859" y="22381"/>
                  <a:pt x="68438" y="18216"/>
                  <a:pt x="75754" y="15967"/>
                </a:cubicBezTo>
                <a:cubicBezTo>
                  <a:pt x="82828" y="13808"/>
                  <a:pt x="90398" y="13808"/>
                  <a:pt x="97472" y="15967"/>
                </a:cubicBezTo>
                <a:cubicBezTo>
                  <a:pt x="108827" y="18914"/>
                  <a:pt x="118200" y="26916"/>
                  <a:pt x="122874" y="37686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79" name="Frihåndsform: figur 78">
            <a:extLst>
              <a:ext uri="{FF2B5EF4-FFF2-40B4-BE49-F238E27FC236}">
                <a16:creationId xmlns:a16="http://schemas.microsoft.com/office/drawing/2014/main" id="{3320488B-A686-C774-492A-6FADF4163073}"/>
              </a:ext>
            </a:extLst>
          </p:cNvPr>
          <p:cNvSpPr/>
          <p:nvPr/>
        </p:nvSpPr>
        <p:spPr>
          <a:xfrm>
            <a:off x="7216202" y="2139048"/>
            <a:ext cx="129759" cy="103021"/>
          </a:xfrm>
          <a:custGeom>
            <a:avLst/>
            <a:gdLst>
              <a:gd name="connsiteX0" fmla="*/ 117864 w 184670"/>
              <a:gd name="connsiteY0" fmla="*/ 40643 h 146567"/>
              <a:gd name="connsiteX1" fmla="*/ 89033 w 184670"/>
              <a:gd name="connsiteY1" fmla="*/ 72903 h 146567"/>
              <a:gd name="connsiteX2" fmla="*/ 133105 w 184670"/>
              <a:gd name="connsiteY2" fmla="*/ 112784 h 146567"/>
              <a:gd name="connsiteX3" fmla="*/ 115451 w 184670"/>
              <a:gd name="connsiteY3" fmla="*/ 132470 h 146567"/>
              <a:gd name="connsiteX4" fmla="*/ 71379 w 184670"/>
              <a:gd name="connsiteY4" fmla="*/ 92716 h 146567"/>
              <a:gd name="connsiteX5" fmla="*/ 23242 w 184670"/>
              <a:gd name="connsiteY5" fmla="*/ 146568 h 146567"/>
              <a:gd name="connsiteX6" fmla="*/ 0 w 184670"/>
              <a:gd name="connsiteY6" fmla="*/ 125612 h 146567"/>
              <a:gd name="connsiteX7" fmla="*/ 112276 w 184670"/>
              <a:gd name="connsiteY7" fmla="*/ 0 h 146567"/>
              <a:gd name="connsiteX8" fmla="*/ 184671 w 184670"/>
              <a:gd name="connsiteY8" fmla="*/ 65155 h 146567"/>
              <a:gd name="connsiteX9" fmla="*/ 169557 w 184670"/>
              <a:gd name="connsiteY9" fmla="*/ 87128 h 146567"/>
              <a:gd name="connsiteX10" fmla="*/ 117864 w 184670"/>
              <a:gd name="connsiteY10" fmla="*/ 40643 h 14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670" h="146567">
                <a:moveTo>
                  <a:pt x="117864" y="40643"/>
                </a:moveTo>
                <a:lnTo>
                  <a:pt x="89033" y="72903"/>
                </a:lnTo>
                <a:lnTo>
                  <a:pt x="133105" y="112784"/>
                </a:lnTo>
                <a:lnTo>
                  <a:pt x="115451" y="132470"/>
                </a:lnTo>
                <a:lnTo>
                  <a:pt x="71379" y="92716"/>
                </a:lnTo>
                <a:lnTo>
                  <a:pt x="23242" y="146568"/>
                </a:lnTo>
                <a:lnTo>
                  <a:pt x="0" y="125612"/>
                </a:lnTo>
                <a:lnTo>
                  <a:pt x="112276" y="0"/>
                </a:lnTo>
                <a:lnTo>
                  <a:pt x="184671" y="65155"/>
                </a:lnTo>
                <a:lnTo>
                  <a:pt x="169557" y="87128"/>
                </a:lnTo>
                <a:lnTo>
                  <a:pt x="117864" y="40643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0" name="Frihåndsform: figur 79">
            <a:extLst>
              <a:ext uri="{FF2B5EF4-FFF2-40B4-BE49-F238E27FC236}">
                <a16:creationId xmlns:a16="http://schemas.microsoft.com/office/drawing/2014/main" id="{454ECC68-5AB4-7D01-8DDD-AEA417866D3C}"/>
              </a:ext>
            </a:extLst>
          </p:cNvPr>
          <p:cNvSpPr/>
          <p:nvPr/>
        </p:nvSpPr>
        <p:spPr>
          <a:xfrm>
            <a:off x="7289940" y="2232233"/>
            <a:ext cx="88748" cy="91226"/>
          </a:xfrm>
          <a:custGeom>
            <a:avLst/>
            <a:gdLst>
              <a:gd name="connsiteX0" fmla="*/ 73436 w 126304"/>
              <a:gd name="connsiteY0" fmla="*/ 25643 h 129786"/>
              <a:gd name="connsiteX1" fmla="*/ 49939 w 126304"/>
              <a:gd name="connsiteY1" fmla="*/ 36439 h 129786"/>
              <a:gd name="connsiteX2" fmla="*/ 89439 w 126304"/>
              <a:gd name="connsiteY2" fmla="*/ 75811 h 129786"/>
              <a:gd name="connsiteX3" fmla="*/ 100616 w 126304"/>
              <a:gd name="connsiteY3" fmla="*/ 53585 h 129786"/>
              <a:gd name="connsiteX4" fmla="*/ 92996 w 126304"/>
              <a:gd name="connsiteY4" fmla="*/ 33137 h 129786"/>
              <a:gd name="connsiteX5" fmla="*/ 73436 w 126304"/>
              <a:gd name="connsiteY5" fmla="*/ 25643 h 129786"/>
              <a:gd name="connsiteX6" fmla="*/ 95536 w 126304"/>
              <a:gd name="connsiteY6" fmla="*/ 109723 h 129786"/>
              <a:gd name="connsiteX7" fmla="*/ 36095 w 126304"/>
              <a:gd name="connsiteY7" fmla="*/ 50156 h 129786"/>
              <a:gd name="connsiteX8" fmla="*/ 24665 w 126304"/>
              <a:gd name="connsiteY8" fmla="*/ 74414 h 129786"/>
              <a:gd name="connsiteX9" fmla="*/ 34063 w 126304"/>
              <a:gd name="connsiteY9" fmla="*/ 95625 h 129786"/>
              <a:gd name="connsiteX10" fmla="*/ 50447 w 126304"/>
              <a:gd name="connsiteY10" fmla="*/ 104007 h 129786"/>
              <a:gd name="connsiteX11" fmla="*/ 68229 w 126304"/>
              <a:gd name="connsiteY11" fmla="*/ 99435 h 129786"/>
              <a:gd name="connsiteX12" fmla="*/ 79533 w 126304"/>
              <a:gd name="connsiteY12" fmla="*/ 123567 h 129786"/>
              <a:gd name="connsiteX13" fmla="*/ 48034 w 126304"/>
              <a:gd name="connsiteY13" fmla="*/ 128901 h 129786"/>
              <a:gd name="connsiteX14" fmla="*/ 18314 w 126304"/>
              <a:gd name="connsiteY14" fmla="*/ 111247 h 129786"/>
              <a:gd name="connsiteX15" fmla="*/ 1295 w 126304"/>
              <a:gd name="connsiteY15" fmla="*/ 82670 h 129786"/>
              <a:gd name="connsiteX16" fmla="*/ 2438 w 126304"/>
              <a:gd name="connsiteY16" fmla="*/ 51299 h 129786"/>
              <a:gd name="connsiteX17" fmla="*/ 20982 w 126304"/>
              <a:gd name="connsiteY17" fmla="*/ 21833 h 129786"/>
              <a:gd name="connsiteX18" fmla="*/ 50067 w 126304"/>
              <a:gd name="connsiteY18" fmla="*/ 3035 h 129786"/>
              <a:gd name="connsiteX19" fmla="*/ 108617 w 126304"/>
              <a:gd name="connsiteY19" fmla="*/ 17006 h 129786"/>
              <a:gd name="connsiteX20" fmla="*/ 124366 w 126304"/>
              <a:gd name="connsiteY20" fmla="*/ 43805 h 129786"/>
              <a:gd name="connsiteX21" fmla="*/ 122842 w 126304"/>
              <a:gd name="connsiteY21" fmla="*/ 73525 h 129786"/>
              <a:gd name="connsiteX22" fmla="*/ 104172 w 126304"/>
              <a:gd name="connsiteY22" fmla="*/ 102356 h 129786"/>
              <a:gd name="connsiteX23" fmla="*/ 95536 w 126304"/>
              <a:gd name="connsiteY23" fmla="*/ 109342 h 129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304" h="129786">
                <a:moveTo>
                  <a:pt x="73436" y="25643"/>
                </a:moveTo>
                <a:cubicBezTo>
                  <a:pt x="64698" y="26812"/>
                  <a:pt x="56519" y="30571"/>
                  <a:pt x="49939" y="36439"/>
                </a:cubicBezTo>
                <a:lnTo>
                  <a:pt x="89439" y="75811"/>
                </a:lnTo>
                <a:cubicBezTo>
                  <a:pt x="95624" y="69918"/>
                  <a:pt x="99575" y="62056"/>
                  <a:pt x="100616" y="53585"/>
                </a:cubicBezTo>
                <a:cubicBezTo>
                  <a:pt x="101455" y="45952"/>
                  <a:pt x="98634" y="38357"/>
                  <a:pt x="92996" y="33137"/>
                </a:cubicBezTo>
                <a:cubicBezTo>
                  <a:pt x="87966" y="27777"/>
                  <a:pt x="80764" y="25021"/>
                  <a:pt x="73436" y="25643"/>
                </a:cubicBezTo>
                <a:moveTo>
                  <a:pt x="95536" y="109723"/>
                </a:moveTo>
                <a:lnTo>
                  <a:pt x="36095" y="50156"/>
                </a:lnTo>
                <a:cubicBezTo>
                  <a:pt x="29745" y="56786"/>
                  <a:pt x="25732" y="65295"/>
                  <a:pt x="24665" y="74414"/>
                </a:cubicBezTo>
                <a:cubicBezTo>
                  <a:pt x="24449" y="82543"/>
                  <a:pt x="27904" y="90328"/>
                  <a:pt x="34063" y="95625"/>
                </a:cubicBezTo>
                <a:cubicBezTo>
                  <a:pt x="38484" y="100108"/>
                  <a:pt x="44224" y="103055"/>
                  <a:pt x="50447" y="104007"/>
                </a:cubicBezTo>
                <a:cubicBezTo>
                  <a:pt x="56734" y="104757"/>
                  <a:pt x="63072" y="103119"/>
                  <a:pt x="68229" y="99435"/>
                </a:cubicBezTo>
                <a:lnTo>
                  <a:pt x="79533" y="123567"/>
                </a:lnTo>
                <a:cubicBezTo>
                  <a:pt x="69956" y="128914"/>
                  <a:pt x="58830" y="130806"/>
                  <a:pt x="48034" y="128901"/>
                </a:cubicBezTo>
                <a:cubicBezTo>
                  <a:pt x="36616" y="126031"/>
                  <a:pt x="26290" y="119896"/>
                  <a:pt x="18314" y="111247"/>
                </a:cubicBezTo>
                <a:cubicBezTo>
                  <a:pt x="10199" y="103398"/>
                  <a:pt x="4331" y="93542"/>
                  <a:pt x="1295" y="82670"/>
                </a:cubicBezTo>
                <a:cubicBezTo>
                  <a:pt x="-1372" y="72319"/>
                  <a:pt x="-978" y="61421"/>
                  <a:pt x="2438" y="51299"/>
                </a:cubicBezTo>
                <a:cubicBezTo>
                  <a:pt x="6159" y="40135"/>
                  <a:pt x="12523" y="30025"/>
                  <a:pt x="20982" y="21833"/>
                </a:cubicBezTo>
                <a:cubicBezTo>
                  <a:pt x="29072" y="13374"/>
                  <a:pt x="39029" y="6935"/>
                  <a:pt x="50067" y="3035"/>
                </a:cubicBezTo>
                <a:cubicBezTo>
                  <a:pt x="70629" y="-4280"/>
                  <a:pt x="93579" y="1194"/>
                  <a:pt x="108617" y="17006"/>
                </a:cubicBezTo>
                <a:cubicBezTo>
                  <a:pt x="116276" y="24284"/>
                  <a:pt x="121724" y="33568"/>
                  <a:pt x="124366" y="43805"/>
                </a:cubicBezTo>
                <a:cubicBezTo>
                  <a:pt x="126779" y="53648"/>
                  <a:pt x="126246" y="63987"/>
                  <a:pt x="122842" y="73525"/>
                </a:cubicBezTo>
                <a:cubicBezTo>
                  <a:pt x="118893" y="84435"/>
                  <a:pt x="112504" y="94291"/>
                  <a:pt x="104172" y="102356"/>
                </a:cubicBezTo>
                <a:cubicBezTo>
                  <a:pt x="101556" y="104985"/>
                  <a:pt x="98660" y="107322"/>
                  <a:pt x="95536" y="109342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1" name="Frihåndsform: figur 80">
            <a:extLst>
              <a:ext uri="{FF2B5EF4-FFF2-40B4-BE49-F238E27FC236}">
                <a16:creationId xmlns:a16="http://schemas.microsoft.com/office/drawing/2014/main" id="{CA8BAED9-8942-DCAC-FA9E-65F6BDD1641C}"/>
              </a:ext>
            </a:extLst>
          </p:cNvPr>
          <p:cNvSpPr/>
          <p:nvPr/>
        </p:nvSpPr>
        <p:spPr>
          <a:xfrm>
            <a:off x="7342660" y="2269387"/>
            <a:ext cx="108663" cy="128751"/>
          </a:xfrm>
          <a:custGeom>
            <a:avLst/>
            <a:gdLst>
              <a:gd name="connsiteX0" fmla="*/ 79819 w 154647"/>
              <a:gd name="connsiteY0" fmla="*/ 154661 h 183172"/>
              <a:gd name="connsiteX1" fmla="*/ 108903 w 154647"/>
              <a:gd name="connsiteY1" fmla="*/ 140055 h 183172"/>
              <a:gd name="connsiteX2" fmla="*/ 126431 w 154647"/>
              <a:gd name="connsiteY2" fmla="*/ 112621 h 183172"/>
              <a:gd name="connsiteX3" fmla="*/ 103899 w 154647"/>
              <a:gd name="connsiteY3" fmla="*/ 78417 h 183172"/>
              <a:gd name="connsiteX4" fmla="*/ 95440 w 154647"/>
              <a:gd name="connsiteY4" fmla="*/ 77948 h 183172"/>
              <a:gd name="connsiteX5" fmla="*/ 66229 w 154647"/>
              <a:gd name="connsiteY5" fmla="*/ 92554 h 183172"/>
              <a:gd name="connsiteX6" fmla="*/ 48574 w 154647"/>
              <a:gd name="connsiteY6" fmla="*/ 120115 h 183172"/>
              <a:gd name="connsiteX7" fmla="*/ 55560 w 154647"/>
              <a:gd name="connsiteY7" fmla="*/ 145516 h 183172"/>
              <a:gd name="connsiteX8" fmla="*/ 79691 w 154647"/>
              <a:gd name="connsiteY8" fmla="*/ 154915 h 183172"/>
              <a:gd name="connsiteX9" fmla="*/ 153738 w 154647"/>
              <a:gd name="connsiteY9" fmla="*/ 105001 h 183172"/>
              <a:gd name="connsiteX10" fmla="*/ 149419 w 154647"/>
              <a:gd name="connsiteY10" fmla="*/ 134593 h 183172"/>
              <a:gd name="connsiteX11" fmla="*/ 98616 w 154647"/>
              <a:gd name="connsiteY11" fmla="*/ 180317 h 183172"/>
              <a:gd name="connsiteX12" fmla="*/ 68896 w 154647"/>
              <a:gd name="connsiteY12" fmla="*/ 181460 h 183172"/>
              <a:gd name="connsiteX13" fmla="*/ 44383 w 154647"/>
              <a:gd name="connsiteY13" fmla="*/ 166473 h 183172"/>
              <a:gd name="connsiteX14" fmla="*/ 32698 w 154647"/>
              <a:gd name="connsiteY14" fmla="*/ 141071 h 183172"/>
              <a:gd name="connsiteX15" fmla="*/ 37906 w 154647"/>
              <a:gd name="connsiteY15" fmla="*/ 113764 h 183172"/>
              <a:gd name="connsiteX16" fmla="*/ 17203 w 154647"/>
              <a:gd name="connsiteY16" fmla="*/ 132435 h 183172"/>
              <a:gd name="connsiteX17" fmla="*/ -451 w 154647"/>
              <a:gd name="connsiteY17" fmla="*/ 112748 h 183172"/>
              <a:gd name="connsiteX18" fmla="*/ 124526 w 154647"/>
              <a:gd name="connsiteY18" fmla="*/ -163 h 183172"/>
              <a:gd name="connsiteX19" fmla="*/ 144339 w 154647"/>
              <a:gd name="connsiteY19" fmla="*/ 21810 h 183172"/>
              <a:gd name="connsiteX20" fmla="*/ 97346 w 154647"/>
              <a:gd name="connsiteY20" fmla="*/ 64231 h 183172"/>
              <a:gd name="connsiteX21" fmla="*/ 120969 w 154647"/>
              <a:gd name="connsiteY21" fmla="*/ 64993 h 183172"/>
              <a:gd name="connsiteX22" fmla="*/ 141164 w 154647"/>
              <a:gd name="connsiteY22" fmla="*/ 78583 h 183172"/>
              <a:gd name="connsiteX23" fmla="*/ 153865 w 154647"/>
              <a:gd name="connsiteY23" fmla="*/ 103984 h 183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4647" h="183172">
                <a:moveTo>
                  <a:pt x="79819" y="154661"/>
                </a:moveTo>
                <a:cubicBezTo>
                  <a:pt x="90856" y="153111"/>
                  <a:pt x="101067" y="147980"/>
                  <a:pt x="108903" y="140055"/>
                </a:cubicBezTo>
                <a:cubicBezTo>
                  <a:pt x="117553" y="133044"/>
                  <a:pt x="123700" y="123417"/>
                  <a:pt x="126431" y="112621"/>
                </a:cubicBezTo>
                <a:cubicBezTo>
                  <a:pt x="129657" y="96961"/>
                  <a:pt x="119572" y="81643"/>
                  <a:pt x="103899" y="78417"/>
                </a:cubicBezTo>
                <a:cubicBezTo>
                  <a:pt x="101118" y="77846"/>
                  <a:pt x="98273" y="77693"/>
                  <a:pt x="95440" y="77948"/>
                </a:cubicBezTo>
                <a:cubicBezTo>
                  <a:pt x="84365" y="79472"/>
                  <a:pt x="74091" y="84603"/>
                  <a:pt x="66229" y="92554"/>
                </a:cubicBezTo>
                <a:cubicBezTo>
                  <a:pt x="57516" y="99590"/>
                  <a:pt x="51331" y="109268"/>
                  <a:pt x="48574" y="120115"/>
                </a:cubicBezTo>
                <a:cubicBezTo>
                  <a:pt x="46491" y="129221"/>
                  <a:pt x="49121" y="138759"/>
                  <a:pt x="55560" y="145516"/>
                </a:cubicBezTo>
                <a:cubicBezTo>
                  <a:pt x="61517" y="152502"/>
                  <a:pt x="70585" y="156032"/>
                  <a:pt x="79691" y="154915"/>
                </a:cubicBezTo>
                <a:moveTo>
                  <a:pt x="153738" y="105001"/>
                </a:moveTo>
                <a:cubicBezTo>
                  <a:pt x="155046" y="115072"/>
                  <a:pt x="153547" y="125309"/>
                  <a:pt x="149419" y="134593"/>
                </a:cubicBezTo>
                <a:cubicBezTo>
                  <a:pt x="139259" y="155994"/>
                  <a:pt x="120969" y="172455"/>
                  <a:pt x="98616" y="180317"/>
                </a:cubicBezTo>
                <a:cubicBezTo>
                  <a:pt x="89014" y="183466"/>
                  <a:pt x="78713" y="183860"/>
                  <a:pt x="68896" y="181460"/>
                </a:cubicBezTo>
                <a:cubicBezTo>
                  <a:pt x="59370" y="179123"/>
                  <a:pt x="50810" y="173890"/>
                  <a:pt x="44383" y="166473"/>
                </a:cubicBezTo>
                <a:cubicBezTo>
                  <a:pt x="37855" y="159487"/>
                  <a:pt x="33752" y="150571"/>
                  <a:pt x="32698" y="141071"/>
                </a:cubicBezTo>
                <a:cubicBezTo>
                  <a:pt x="31683" y="131660"/>
                  <a:pt x="33498" y="122146"/>
                  <a:pt x="37906" y="113764"/>
                </a:cubicBezTo>
                <a:lnTo>
                  <a:pt x="17203" y="132435"/>
                </a:lnTo>
                <a:lnTo>
                  <a:pt x="-451" y="112748"/>
                </a:lnTo>
                <a:lnTo>
                  <a:pt x="124526" y="-163"/>
                </a:lnTo>
                <a:lnTo>
                  <a:pt x="144339" y="21810"/>
                </a:lnTo>
                <a:lnTo>
                  <a:pt x="97346" y="64231"/>
                </a:lnTo>
                <a:cubicBezTo>
                  <a:pt x="105144" y="62313"/>
                  <a:pt x="113310" y="62580"/>
                  <a:pt x="120969" y="64993"/>
                </a:cubicBezTo>
                <a:cubicBezTo>
                  <a:pt x="128806" y="67609"/>
                  <a:pt x="135779" y="72309"/>
                  <a:pt x="141164" y="78583"/>
                </a:cubicBezTo>
                <a:cubicBezTo>
                  <a:pt x="147845" y="85594"/>
                  <a:pt x="152264" y="94433"/>
                  <a:pt x="153865" y="103984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2" name="Frihåndsform: figur 81">
            <a:extLst>
              <a:ext uri="{FF2B5EF4-FFF2-40B4-BE49-F238E27FC236}">
                <a16:creationId xmlns:a16="http://schemas.microsoft.com/office/drawing/2014/main" id="{BA7BCAB4-C66D-3C42-4C6C-56EA6A24D541}"/>
              </a:ext>
            </a:extLst>
          </p:cNvPr>
          <p:cNvSpPr/>
          <p:nvPr/>
        </p:nvSpPr>
        <p:spPr>
          <a:xfrm>
            <a:off x="7718283" y="2935103"/>
            <a:ext cx="147251" cy="147212"/>
          </a:xfrm>
          <a:custGeom>
            <a:avLst/>
            <a:gdLst>
              <a:gd name="connsiteX0" fmla="*/ 209564 w 209564"/>
              <a:gd name="connsiteY0" fmla="*/ 159904 h 209437"/>
              <a:gd name="connsiteX1" fmla="*/ 48771 w 209564"/>
              <a:gd name="connsiteY1" fmla="*/ 209437 h 209437"/>
              <a:gd name="connsiteX2" fmla="*/ 40134 w 209564"/>
              <a:gd name="connsiteY2" fmla="*/ 180860 h 209437"/>
              <a:gd name="connsiteX3" fmla="*/ 149616 w 209564"/>
              <a:gd name="connsiteY3" fmla="*/ 147076 h 209437"/>
              <a:gd name="connsiteX4" fmla="*/ 43183 w 209564"/>
              <a:gd name="connsiteY4" fmla="*/ 133486 h 209437"/>
              <a:gd name="connsiteX5" fmla="*/ 36832 w 209564"/>
              <a:gd name="connsiteY5" fmla="*/ 112530 h 209437"/>
              <a:gd name="connsiteX6" fmla="*/ 115959 w 209564"/>
              <a:gd name="connsiteY6" fmla="*/ 42675 h 209437"/>
              <a:gd name="connsiteX7" fmla="*/ 8001 w 209564"/>
              <a:gd name="connsiteY7" fmla="*/ 75951 h 209437"/>
              <a:gd name="connsiteX8" fmla="*/ 0 w 209564"/>
              <a:gd name="connsiteY8" fmla="*/ 49406 h 209437"/>
              <a:gd name="connsiteX9" fmla="*/ 160666 w 209564"/>
              <a:gd name="connsiteY9" fmla="*/ 0 h 209437"/>
              <a:gd name="connsiteX10" fmla="*/ 170954 w 209564"/>
              <a:gd name="connsiteY10" fmla="*/ 33657 h 209437"/>
              <a:gd name="connsiteX11" fmla="*/ 82682 w 209564"/>
              <a:gd name="connsiteY11" fmla="*/ 111260 h 209437"/>
              <a:gd name="connsiteX12" fmla="*/ 199276 w 209564"/>
              <a:gd name="connsiteY12" fmla="*/ 126120 h 209437"/>
              <a:gd name="connsiteX13" fmla="*/ 209564 w 209564"/>
              <a:gd name="connsiteY13" fmla="*/ 159904 h 209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9564" h="209437">
                <a:moveTo>
                  <a:pt x="209564" y="159904"/>
                </a:moveTo>
                <a:lnTo>
                  <a:pt x="48771" y="209437"/>
                </a:lnTo>
                <a:lnTo>
                  <a:pt x="40134" y="180860"/>
                </a:lnTo>
                <a:lnTo>
                  <a:pt x="149616" y="147076"/>
                </a:lnTo>
                <a:lnTo>
                  <a:pt x="43183" y="133486"/>
                </a:lnTo>
                <a:lnTo>
                  <a:pt x="36832" y="112530"/>
                </a:lnTo>
                <a:lnTo>
                  <a:pt x="115959" y="42675"/>
                </a:lnTo>
                <a:lnTo>
                  <a:pt x="8001" y="75951"/>
                </a:lnTo>
                <a:lnTo>
                  <a:pt x="0" y="49406"/>
                </a:lnTo>
                <a:lnTo>
                  <a:pt x="160666" y="0"/>
                </a:lnTo>
                <a:lnTo>
                  <a:pt x="170954" y="33657"/>
                </a:lnTo>
                <a:lnTo>
                  <a:pt x="82682" y="111260"/>
                </a:lnTo>
                <a:lnTo>
                  <a:pt x="199276" y="126120"/>
                </a:lnTo>
                <a:lnTo>
                  <a:pt x="209564" y="159904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38E0BFBD-B35A-CD03-F95E-DC6819450BCB}"/>
              </a:ext>
            </a:extLst>
          </p:cNvPr>
          <p:cNvSpPr/>
          <p:nvPr/>
        </p:nvSpPr>
        <p:spPr>
          <a:xfrm>
            <a:off x="7760246" y="3087477"/>
            <a:ext cx="93770" cy="87504"/>
          </a:xfrm>
          <a:custGeom>
            <a:avLst/>
            <a:gdLst>
              <a:gd name="connsiteX0" fmla="*/ 37880 w 133452"/>
              <a:gd name="connsiteY0" fmla="*/ 74542 h 124491"/>
              <a:gd name="connsiteX1" fmla="*/ 64933 w 133452"/>
              <a:gd name="connsiteY1" fmla="*/ 76066 h 124491"/>
              <a:gd name="connsiteX2" fmla="*/ 71918 w 133452"/>
              <a:gd name="connsiteY2" fmla="*/ 74414 h 124491"/>
              <a:gd name="connsiteX3" fmla="*/ 60614 w 133452"/>
              <a:gd name="connsiteY3" fmla="*/ 53331 h 124491"/>
              <a:gd name="connsiteX4" fmla="*/ 50453 w 133452"/>
              <a:gd name="connsiteY4" fmla="*/ 38344 h 124491"/>
              <a:gd name="connsiteX5" fmla="*/ 36228 w 133452"/>
              <a:gd name="connsiteY5" fmla="*/ 36439 h 124491"/>
              <a:gd name="connsiteX6" fmla="*/ 25179 w 133452"/>
              <a:gd name="connsiteY6" fmla="*/ 43805 h 124491"/>
              <a:gd name="connsiteX7" fmla="*/ 23528 w 133452"/>
              <a:gd name="connsiteY7" fmla="*/ 57268 h 124491"/>
              <a:gd name="connsiteX8" fmla="*/ 37880 w 133452"/>
              <a:gd name="connsiteY8" fmla="*/ 74542 h 124491"/>
              <a:gd name="connsiteX9" fmla="*/ 40547 w 133452"/>
              <a:gd name="connsiteY9" fmla="*/ 119503 h 124491"/>
              <a:gd name="connsiteX10" fmla="*/ 19717 w 133452"/>
              <a:gd name="connsiteY10" fmla="*/ 124329 h 124491"/>
              <a:gd name="connsiteX11" fmla="*/ 14764 w 133452"/>
              <a:gd name="connsiteY11" fmla="*/ 113787 h 124491"/>
              <a:gd name="connsiteX12" fmla="*/ 17304 w 133452"/>
              <a:gd name="connsiteY12" fmla="*/ 98165 h 124491"/>
              <a:gd name="connsiteX13" fmla="*/ 32545 w 133452"/>
              <a:gd name="connsiteY13" fmla="*/ 88132 h 124491"/>
              <a:gd name="connsiteX14" fmla="*/ 12351 w 133452"/>
              <a:gd name="connsiteY14" fmla="*/ 76447 h 124491"/>
              <a:gd name="connsiteX15" fmla="*/ 920 w 133452"/>
              <a:gd name="connsiteY15" fmla="*/ 55236 h 124491"/>
              <a:gd name="connsiteX16" fmla="*/ 4603 w 133452"/>
              <a:gd name="connsiteY16" fmla="*/ 26151 h 124491"/>
              <a:gd name="connsiteX17" fmla="*/ 56931 w 133452"/>
              <a:gd name="connsiteY17" fmla="*/ 14212 h 124491"/>
              <a:gd name="connsiteX18" fmla="*/ 77379 w 133452"/>
              <a:gd name="connsiteY18" fmla="*/ 42408 h 124491"/>
              <a:gd name="connsiteX19" fmla="*/ 85000 w 133452"/>
              <a:gd name="connsiteY19" fmla="*/ 60825 h 124491"/>
              <a:gd name="connsiteX20" fmla="*/ 90715 w 133452"/>
              <a:gd name="connsiteY20" fmla="*/ 69969 h 124491"/>
              <a:gd name="connsiteX21" fmla="*/ 90715 w 133452"/>
              <a:gd name="connsiteY21" fmla="*/ 69969 h 124491"/>
              <a:gd name="connsiteX22" fmla="*/ 106465 w 133452"/>
              <a:gd name="connsiteY22" fmla="*/ 60443 h 124491"/>
              <a:gd name="connsiteX23" fmla="*/ 108496 w 133452"/>
              <a:gd name="connsiteY23" fmla="*/ 43298 h 124491"/>
              <a:gd name="connsiteX24" fmla="*/ 85508 w 133452"/>
              <a:gd name="connsiteY24" fmla="*/ 24119 h 124491"/>
              <a:gd name="connsiteX25" fmla="*/ 86524 w 133452"/>
              <a:gd name="connsiteY25" fmla="*/ -140 h 124491"/>
              <a:gd name="connsiteX26" fmla="*/ 114720 w 133452"/>
              <a:gd name="connsiteY26" fmla="*/ 10275 h 124491"/>
              <a:gd name="connsiteX27" fmla="*/ 131104 w 133452"/>
              <a:gd name="connsiteY27" fmla="*/ 39995 h 124491"/>
              <a:gd name="connsiteX28" fmla="*/ 126786 w 133452"/>
              <a:gd name="connsiteY28" fmla="*/ 78098 h 124491"/>
              <a:gd name="connsiteX29" fmla="*/ 96558 w 133452"/>
              <a:gd name="connsiteY29" fmla="*/ 98927 h 124491"/>
              <a:gd name="connsiteX30" fmla="*/ 43468 w 133452"/>
              <a:gd name="connsiteY30" fmla="*/ 111628 h 124491"/>
              <a:gd name="connsiteX31" fmla="*/ 39404 w 133452"/>
              <a:gd name="connsiteY31" fmla="*/ 116962 h 124491"/>
              <a:gd name="connsiteX32" fmla="*/ 40547 w 133452"/>
              <a:gd name="connsiteY32" fmla="*/ 120011 h 12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3452" h="124491">
                <a:moveTo>
                  <a:pt x="37880" y="74542"/>
                </a:moveTo>
                <a:cubicBezTo>
                  <a:pt x="46478" y="78034"/>
                  <a:pt x="55991" y="78580"/>
                  <a:pt x="64933" y="76066"/>
                </a:cubicBezTo>
                <a:lnTo>
                  <a:pt x="71918" y="74414"/>
                </a:lnTo>
                <a:cubicBezTo>
                  <a:pt x="67155" y="67962"/>
                  <a:pt x="63345" y="60863"/>
                  <a:pt x="60614" y="53331"/>
                </a:cubicBezTo>
                <a:cubicBezTo>
                  <a:pt x="58709" y="47476"/>
                  <a:pt x="55191" y="42281"/>
                  <a:pt x="50453" y="38344"/>
                </a:cubicBezTo>
                <a:cubicBezTo>
                  <a:pt x="46199" y="35702"/>
                  <a:pt x="41029" y="35017"/>
                  <a:pt x="36228" y="36439"/>
                </a:cubicBezTo>
                <a:cubicBezTo>
                  <a:pt x="31707" y="37315"/>
                  <a:pt x="27719" y="39970"/>
                  <a:pt x="25179" y="43805"/>
                </a:cubicBezTo>
                <a:cubicBezTo>
                  <a:pt x="22855" y="47895"/>
                  <a:pt x="22258" y="52734"/>
                  <a:pt x="23528" y="57268"/>
                </a:cubicBezTo>
                <a:cubicBezTo>
                  <a:pt x="25204" y="65029"/>
                  <a:pt x="30564" y="71481"/>
                  <a:pt x="37880" y="74542"/>
                </a:cubicBezTo>
                <a:moveTo>
                  <a:pt x="40547" y="119503"/>
                </a:moveTo>
                <a:lnTo>
                  <a:pt x="19717" y="124329"/>
                </a:lnTo>
                <a:cubicBezTo>
                  <a:pt x="17203" y="121293"/>
                  <a:pt x="15500" y="117661"/>
                  <a:pt x="14764" y="113787"/>
                </a:cubicBezTo>
                <a:cubicBezTo>
                  <a:pt x="13291" y="108465"/>
                  <a:pt x="14218" y="102750"/>
                  <a:pt x="17304" y="98165"/>
                </a:cubicBezTo>
                <a:cubicBezTo>
                  <a:pt x="21051" y="93136"/>
                  <a:pt x="26449" y="89579"/>
                  <a:pt x="32545" y="88132"/>
                </a:cubicBezTo>
                <a:cubicBezTo>
                  <a:pt x="24861" y="86188"/>
                  <a:pt x="17876" y="82137"/>
                  <a:pt x="12351" y="76447"/>
                </a:cubicBezTo>
                <a:cubicBezTo>
                  <a:pt x="6635" y="70579"/>
                  <a:pt x="2673" y="63238"/>
                  <a:pt x="920" y="55236"/>
                </a:cubicBezTo>
                <a:cubicBezTo>
                  <a:pt x="-1785" y="45444"/>
                  <a:pt x="-452" y="34966"/>
                  <a:pt x="4603" y="26151"/>
                </a:cubicBezTo>
                <a:cubicBezTo>
                  <a:pt x="15806" y="8472"/>
                  <a:pt x="39163" y="3150"/>
                  <a:pt x="56931" y="14212"/>
                </a:cubicBezTo>
                <a:cubicBezTo>
                  <a:pt x="66495" y="21274"/>
                  <a:pt x="73633" y="31130"/>
                  <a:pt x="77379" y="42408"/>
                </a:cubicBezTo>
                <a:cubicBezTo>
                  <a:pt x="79551" y="48695"/>
                  <a:pt x="82104" y="54843"/>
                  <a:pt x="85000" y="60825"/>
                </a:cubicBezTo>
                <a:cubicBezTo>
                  <a:pt x="86486" y="64114"/>
                  <a:pt x="88416" y="67188"/>
                  <a:pt x="90715" y="69969"/>
                </a:cubicBezTo>
                <a:lnTo>
                  <a:pt x="90715" y="69969"/>
                </a:lnTo>
                <a:cubicBezTo>
                  <a:pt x="96977" y="68877"/>
                  <a:pt x="102591" y="65473"/>
                  <a:pt x="106465" y="60443"/>
                </a:cubicBezTo>
                <a:cubicBezTo>
                  <a:pt x="109449" y="55249"/>
                  <a:pt x="110186" y="49051"/>
                  <a:pt x="108496" y="43298"/>
                </a:cubicBezTo>
                <a:cubicBezTo>
                  <a:pt x="107227" y="31765"/>
                  <a:pt x="97078" y="23294"/>
                  <a:pt x="85508" y="24119"/>
                </a:cubicBezTo>
                <a:lnTo>
                  <a:pt x="86524" y="-140"/>
                </a:lnTo>
                <a:cubicBezTo>
                  <a:pt x="96926" y="-495"/>
                  <a:pt x="107048" y="3252"/>
                  <a:pt x="114720" y="10275"/>
                </a:cubicBezTo>
                <a:cubicBezTo>
                  <a:pt x="123077" y="18289"/>
                  <a:pt x="128779" y="28653"/>
                  <a:pt x="131104" y="39995"/>
                </a:cubicBezTo>
                <a:cubicBezTo>
                  <a:pt x="134698" y="52772"/>
                  <a:pt x="133148" y="66451"/>
                  <a:pt x="126786" y="78098"/>
                </a:cubicBezTo>
                <a:cubicBezTo>
                  <a:pt x="120181" y="89072"/>
                  <a:pt x="109157" y="96667"/>
                  <a:pt x="96558" y="98927"/>
                </a:cubicBezTo>
                <a:lnTo>
                  <a:pt x="43468" y="111628"/>
                </a:lnTo>
                <a:cubicBezTo>
                  <a:pt x="40039" y="112390"/>
                  <a:pt x="38642" y="114168"/>
                  <a:pt x="39404" y="116962"/>
                </a:cubicBezTo>
                <a:cubicBezTo>
                  <a:pt x="39632" y="118029"/>
                  <a:pt x="40014" y="119058"/>
                  <a:pt x="40547" y="120011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4" name="Frihåndsform: figur 83">
            <a:extLst>
              <a:ext uri="{FF2B5EF4-FFF2-40B4-BE49-F238E27FC236}">
                <a16:creationId xmlns:a16="http://schemas.microsoft.com/office/drawing/2014/main" id="{E6C5CE31-5C28-E6F2-115E-E4BE63F085CB}"/>
              </a:ext>
            </a:extLst>
          </p:cNvPr>
          <p:cNvSpPr/>
          <p:nvPr/>
        </p:nvSpPr>
        <p:spPr>
          <a:xfrm>
            <a:off x="7776827" y="3175249"/>
            <a:ext cx="96293" cy="50975"/>
          </a:xfrm>
          <a:custGeom>
            <a:avLst/>
            <a:gdLst>
              <a:gd name="connsiteX0" fmla="*/ 136591 w 137042"/>
              <a:gd name="connsiteY0" fmla="*/ 64992 h 72521"/>
              <a:gd name="connsiteX1" fmla="*/ 134051 w 137042"/>
              <a:gd name="connsiteY1" fmla="*/ 72359 h 72521"/>
              <a:gd name="connsiteX2" fmla="*/ 108649 w 137042"/>
              <a:gd name="connsiteY2" fmla="*/ 71216 h 72521"/>
              <a:gd name="connsiteX3" fmla="*/ 109665 w 137042"/>
              <a:gd name="connsiteY3" fmla="*/ 58515 h 72521"/>
              <a:gd name="connsiteX4" fmla="*/ 98869 w 137042"/>
              <a:gd name="connsiteY4" fmla="*/ 41877 h 72521"/>
              <a:gd name="connsiteX5" fmla="*/ 77151 w 137042"/>
              <a:gd name="connsiteY5" fmla="*/ 38575 h 72521"/>
              <a:gd name="connsiteX6" fmla="*/ 4883 w 137042"/>
              <a:gd name="connsiteY6" fmla="*/ 52165 h 72521"/>
              <a:gd name="connsiteX7" fmla="*/ -451 w 137042"/>
              <a:gd name="connsiteY7" fmla="*/ 23080 h 72521"/>
              <a:gd name="connsiteX8" fmla="*/ 123255 w 137042"/>
              <a:gd name="connsiteY8" fmla="*/ -163 h 72521"/>
              <a:gd name="connsiteX9" fmla="*/ 128082 w 137042"/>
              <a:gd name="connsiteY9" fmla="*/ 25874 h 72521"/>
              <a:gd name="connsiteX10" fmla="*/ 106363 w 137042"/>
              <a:gd name="connsiteY10" fmla="*/ 29938 h 72521"/>
              <a:gd name="connsiteX11" fmla="*/ 126049 w 137042"/>
              <a:gd name="connsiteY11" fmla="*/ 38829 h 72521"/>
              <a:gd name="connsiteX12" fmla="*/ 135829 w 137042"/>
              <a:gd name="connsiteY12" fmla="*/ 55848 h 72521"/>
              <a:gd name="connsiteX13" fmla="*/ 135829 w 137042"/>
              <a:gd name="connsiteY13" fmla="*/ 65247 h 72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7042" h="72521">
                <a:moveTo>
                  <a:pt x="136591" y="64992"/>
                </a:moveTo>
                <a:cubicBezTo>
                  <a:pt x="136414" y="67634"/>
                  <a:pt x="135537" y="70175"/>
                  <a:pt x="134051" y="72359"/>
                </a:cubicBezTo>
                <a:lnTo>
                  <a:pt x="108649" y="71216"/>
                </a:lnTo>
                <a:cubicBezTo>
                  <a:pt x="110148" y="67152"/>
                  <a:pt x="110503" y="62757"/>
                  <a:pt x="109665" y="58515"/>
                </a:cubicBezTo>
                <a:cubicBezTo>
                  <a:pt x="108637" y="51669"/>
                  <a:pt x="104699" y="45611"/>
                  <a:pt x="98869" y="41877"/>
                </a:cubicBezTo>
                <a:cubicBezTo>
                  <a:pt x="92354" y="37927"/>
                  <a:pt x="84543" y="36733"/>
                  <a:pt x="77151" y="38575"/>
                </a:cubicBezTo>
                <a:lnTo>
                  <a:pt x="4883" y="52165"/>
                </a:lnTo>
                <a:lnTo>
                  <a:pt x="-451" y="23080"/>
                </a:lnTo>
                <a:lnTo>
                  <a:pt x="123255" y="-163"/>
                </a:lnTo>
                <a:lnTo>
                  <a:pt x="128082" y="25874"/>
                </a:lnTo>
                <a:lnTo>
                  <a:pt x="106363" y="29938"/>
                </a:lnTo>
                <a:cubicBezTo>
                  <a:pt x="113603" y="31081"/>
                  <a:pt x="120410" y="34155"/>
                  <a:pt x="126049" y="38829"/>
                </a:cubicBezTo>
                <a:cubicBezTo>
                  <a:pt x="131180" y="43198"/>
                  <a:pt x="134635" y="49218"/>
                  <a:pt x="135829" y="55848"/>
                </a:cubicBezTo>
                <a:cubicBezTo>
                  <a:pt x="136400" y="58960"/>
                  <a:pt x="136400" y="62135"/>
                  <a:pt x="135829" y="65247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5" name="Frihåndsform: figur 84">
            <a:extLst>
              <a:ext uri="{FF2B5EF4-FFF2-40B4-BE49-F238E27FC236}">
                <a16:creationId xmlns:a16="http://schemas.microsoft.com/office/drawing/2014/main" id="{1DD0E43B-4053-0496-49E0-C489947474F3}"/>
              </a:ext>
            </a:extLst>
          </p:cNvPr>
          <p:cNvSpPr/>
          <p:nvPr/>
        </p:nvSpPr>
        <p:spPr>
          <a:xfrm>
            <a:off x="7752018" y="3877388"/>
            <a:ext cx="129848" cy="105522"/>
          </a:xfrm>
          <a:custGeom>
            <a:avLst/>
            <a:gdLst>
              <a:gd name="connsiteX0" fmla="*/ 85788 w 184797"/>
              <a:gd name="connsiteY0" fmla="*/ 65247 h 150124"/>
              <a:gd name="connsiteX1" fmla="*/ 74992 w 184797"/>
              <a:gd name="connsiteY1" fmla="*/ 111097 h 150124"/>
              <a:gd name="connsiteX2" fmla="*/ 147895 w 184797"/>
              <a:gd name="connsiteY2" fmla="*/ 104365 h 150124"/>
              <a:gd name="connsiteX3" fmla="*/ 7043 w 184797"/>
              <a:gd name="connsiteY3" fmla="*/ 117447 h 150124"/>
              <a:gd name="connsiteX4" fmla="*/ 46670 w 184797"/>
              <a:gd name="connsiteY4" fmla="*/ 113764 h 150124"/>
              <a:gd name="connsiteX5" fmla="*/ 61656 w 184797"/>
              <a:gd name="connsiteY5" fmla="*/ 50260 h 150124"/>
              <a:gd name="connsiteX6" fmla="*/ 27999 w 184797"/>
              <a:gd name="connsiteY6" fmla="*/ 29176 h 150124"/>
              <a:gd name="connsiteX7" fmla="*/ 34858 w 184797"/>
              <a:gd name="connsiteY7" fmla="*/ -163 h 150124"/>
              <a:gd name="connsiteX8" fmla="*/ 184346 w 184797"/>
              <a:gd name="connsiteY8" fmla="*/ 98777 h 150124"/>
              <a:gd name="connsiteX9" fmla="*/ 177361 w 184797"/>
              <a:gd name="connsiteY9" fmla="*/ 127989 h 150124"/>
              <a:gd name="connsiteX10" fmla="*/ -451 w 184797"/>
              <a:gd name="connsiteY10" fmla="*/ 149962 h 15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797" h="150124">
                <a:moveTo>
                  <a:pt x="85788" y="65247"/>
                </a:moveTo>
                <a:lnTo>
                  <a:pt x="74992" y="111097"/>
                </a:lnTo>
                <a:lnTo>
                  <a:pt x="147895" y="104365"/>
                </a:lnTo>
                <a:close/>
                <a:moveTo>
                  <a:pt x="7043" y="117447"/>
                </a:moveTo>
                <a:lnTo>
                  <a:pt x="46670" y="113764"/>
                </a:lnTo>
                <a:lnTo>
                  <a:pt x="61656" y="50260"/>
                </a:lnTo>
                <a:lnTo>
                  <a:pt x="27999" y="29176"/>
                </a:lnTo>
                <a:lnTo>
                  <a:pt x="34858" y="-163"/>
                </a:lnTo>
                <a:lnTo>
                  <a:pt x="184346" y="98777"/>
                </a:lnTo>
                <a:lnTo>
                  <a:pt x="177361" y="127989"/>
                </a:lnTo>
                <a:lnTo>
                  <a:pt x="-451" y="149962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6" name="Frihåndsform: figur 85">
            <a:extLst>
              <a:ext uri="{FF2B5EF4-FFF2-40B4-BE49-F238E27FC236}">
                <a16:creationId xmlns:a16="http://schemas.microsoft.com/office/drawing/2014/main" id="{A5F91A63-1DE2-4B7F-6C81-9AC636F0DFEA}"/>
              </a:ext>
            </a:extLst>
          </p:cNvPr>
          <p:cNvSpPr/>
          <p:nvPr/>
        </p:nvSpPr>
        <p:spPr>
          <a:xfrm>
            <a:off x="7712840" y="3986749"/>
            <a:ext cx="119674" cy="107791"/>
          </a:xfrm>
          <a:custGeom>
            <a:avLst/>
            <a:gdLst>
              <a:gd name="connsiteX0" fmla="*/ 55179 w 170318"/>
              <a:gd name="connsiteY0" fmla="*/ 102968 h 153353"/>
              <a:gd name="connsiteX1" fmla="*/ 82740 w 170318"/>
              <a:gd name="connsiteY1" fmla="*/ 120495 h 153353"/>
              <a:gd name="connsiteX2" fmla="*/ 115255 w 170318"/>
              <a:gd name="connsiteY2" fmla="*/ 121385 h 153353"/>
              <a:gd name="connsiteX3" fmla="*/ 132528 w 170318"/>
              <a:gd name="connsiteY3" fmla="*/ 83853 h 153353"/>
              <a:gd name="connsiteX4" fmla="*/ 128844 w 170318"/>
              <a:gd name="connsiteY4" fmla="*/ 76932 h 153353"/>
              <a:gd name="connsiteX5" fmla="*/ 101283 w 170318"/>
              <a:gd name="connsiteY5" fmla="*/ 59404 h 153353"/>
              <a:gd name="connsiteX6" fmla="*/ 68642 w 170318"/>
              <a:gd name="connsiteY6" fmla="*/ 58388 h 153353"/>
              <a:gd name="connsiteX7" fmla="*/ 51546 w 170318"/>
              <a:gd name="connsiteY7" fmla="*/ 96199 h 153353"/>
              <a:gd name="connsiteX8" fmla="*/ 55179 w 170318"/>
              <a:gd name="connsiteY8" fmla="*/ 102968 h 153353"/>
              <a:gd name="connsiteX9" fmla="*/ 135956 w 170318"/>
              <a:gd name="connsiteY9" fmla="*/ 141071 h 153353"/>
              <a:gd name="connsiteX10" fmla="*/ 108523 w 170318"/>
              <a:gd name="connsiteY10" fmla="*/ 152629 h 153353"/>
              <a:gd name="connsiteX11" fmla="*/ 73977 w 170318"/>
              <a:gd name="connsiteY11" fmla="*/ 149199 h 153353"/>
              <a:gd name="connsiteX12" fmla="*/ 43494 w 170318"/>
              <a:gd name="connsiteY12" fmla="*/ 132688 h 153353"/>
              <a:gd name="connsiteX13" fmla="*/ 27111 w 170318"/>
              <a:gd name="connsiteY13" fmla="*/ 107286 h 153353"/>
              <a:gd name="connsiteX14" fmla="*/ 27111 w 170318"/>
              <a:gd name="connsiteY14" fmla="*/ 78582 h 153353"/>
              <a:gd name="connsiteX15" fmla="*/ 39811 w 170318"/>
              <a:gd name="connsiteY15" fmla="*/ 57753 h 153353"/>
              <a:gd name="connsiteX16" fmla="*/ 60894 w 170318"/>
              <a:gd name="connsiteY16" fmla="*/ 46957 h 153353"/>
              <a:gd name="connsiteX17" fmla="*/ -451 w 170318"/>
              <a:gd name="connsiteY17" fmla="*/ 28287 h 153353"/>
              <a:gd name="connsiteX18" fmla="*/ 8186 w 170318"/>
              <a:gd name="connsiteY18" fmla="*/ -163 h 153353"/>
              <a:gd name="connsiteX19" fmla="*/ 169868 w 170318"/>
              <a:gd name="connsiteY19" fmla="*/ 49371 h 153353"/>
              <a:gd name="connsiteX20" fmla="*/ 162121 w 170318"/>
              <a:gd name="connsiteY20" fmla="*/ 74772 h 153353"/>
              <a:gd name="connsiteX21" fmla="*/ 135321 w 170318"/>
              <a:gd name="connsiteY21" fmla="*/ 66517 h 153353"/>
              <a:gd name="connsiteX22" fmla="*/ 151832 w 170318"/>
              <a:gd name="connsiteY22" fmla="*/ 89124 h 153353"/>
              <a:gd name="connsiteX23" fmla="*/ 151832 w 170318"/>
              <a:gd name="connsiteY23" fmla="*/ 116685 h 153353"/>
              <a:gd name="connsiteX24" fmla="*/ 135956 w 170318"/>
              <a:gd name="connsiteY24" fmla="*/ 140690 h 15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70318" h="153353">
                <a:moveTo>
                  <a:pt x="55179" y="102968"/>
                </a:moveTo>
                <a:cubicBezTo>
                  <a:pt x="62228" y="111643"/>
                  <a:pt x="71894" y="117790"/>
                  <a:pt x="82740" y="120495"/>
                </a:cubicBezTo>
                <a:cubicBezTo>
                  <a:pt x="93206" y="124242"/>
                  <a:pt x="104598" y="124560"/>
                  <a:pt x="115255" y="121385"/>
                </a:cubicBezTo>
                <a:cubicBezTo>
                  <a:pt x="130381" y="115796"/>
                  <a:pt x="138116" y="98993"/>
                  <a:pt x="132528" y="83853"/>
                </a:cubicBezTo>
                <a:cubicBezTo>
                  <a:pt x="131613" y="81389"/>
                  <a:pt x="130381" y="79065"/>
                  <a:pt x="128844" y="76932"/>
                </a:cubicBezTo>
                <a:cubicBezTo>
                  <a:pt x="121833" y="68219"/>
                  <a:pt x="112142" y="62059"/>
                  <a:pt x="101283" y="59404"/>
                </a:cubicBezTo>
                <a:cubicBezTo>
                  <a:pt x="90792" y="55543"/>
                  <a:pt x="79349" y="55188"/>
                  <a:pt x="68642" y="58388"/>
                </a:cubicBezTo>
                <a:cubicBezTo>
                  <a:pt x="53477" y="64104"/>
                  <a:pt x="45832" y="81034"/>
                  <a:pt x="51546" y="96199"/>
                </a:cubicBezTo>
                <a:cubicBezTo>
                  <a:pt x="52461" y="98599"/>
                  <a:pt x="53680" y="100885"/>
                  <a:pt x="55179" y="102968"/>
                </a:cubicBezTo>
                <a:moveTo>
                  <a:pt x="135956" y="141071"/>
                </a:moveTo>
                <a:cubicBezTo>
                  <a:pt x="128069" y="147408"/>
                  <a:pt x="118569" y="151422"/>
                  <a:pt x="108523" y="152629"/>
                </a:cubicBezTo>
                <a:cubicBezTo>
                  <a:pt x="96889" y="154013"/>
                  <a:pt x="85102" y="152832"/>
                  <a:pt x="73977" y="149199"/>
                </a:cubicBezTo>
                <a:cubicBezTo>
                  <a:pt x="62749" y="145935"/>
                  <a:pt x="52360" y="140309"/>
                  <a:pt x="43494" y="132688"/>
                </a:cubicBezTo>
                <a:cubicBezTo>
                  <a:pt x="35721" y="125957"/>
                  <a:pt x="30031" y="117142"/>
                  <a:pt x="27111" y="107286"/>
                </a:cubicBezTo>
                <a:cubicBezTo>
                  <a:pt x="24189" y="97939"/>
                  <a:pt x="24189" y="87931"/>
                  <a:pt x="27111" y="78582"/>
                </a:cubicBezTo>
                <a:cubicBezTo>
                  <a:pt x="29409" y="70632"/>
                  <a:pt x="33791" y="63430"/>
                  <a:pt x="39811" y="57753"/>
                </a:cubicBezTo>
                <a:cubicBezTo>
                  <a:pt x="45704" y="52279"/>
                  <a:pt x="53008" y="48545"/>
                  <a:pt x="60894" y="46957"/>
                </a:cubicBezTo>
                <a:lnTo>
                  <a:pt x="-451" y="28287"/>
                </a:lnTo>
                <a:lnTo>
                  <a:pt x="8186" y="-163"/>
                </a:lnTo>
                <a:lnTo>
                  <a:pt x="169868" y="49371"/>
                </a:lnTo>
                <a:lnTo>
                  <a:pt x="162121" y="74772"/>
                </a:lnTo>
                <a:lnTo>
                  <a:pt x="135321" y="66517"/>
                </a:lnTo>
                <a:cubicBezTo>
                  <a:pt x="142980" y="72220"/>
                  <a:pt x="148734" y="80094"/>
                  <a:pt x="151832" y="89124"/>
                </a:cubicBezTo>
                <a:cubicBezTo>
                  <a:pt x="154690" y="98091"/>
                  <a:pt x="154690" y="107718"/>
                  <a:pt x="151832" y="116685"/>
                </a:cubicBezTo>
                <a:cubicBezTo>
                  <a:pt x="149102" y="126109"/>
                  <a:pt x="143564" y="134492"/>
                  <a:pt x="135956" y="140690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7" name="Frihåndsform: figur 86">
            <a:extLst>
              <a:ext uri="{FF2B5EF4-FFF2-40B4-BE49-F238E27FC236}">
                <a16:creationId xmlns:a16="http://schemas.microsoft.com/office/drawing/2014/main" id="{8913A1BD-FAE5-FBDC-7488-295FBE8DFC6B}"/>
              </a:ext>
            </a:extLst>
          </p:cNvPr>
          <p:cNvSpPr/>
          <p:nvPr/>
        </p:nvSpPr>
        <p:spPr>
          <a:xfrm>
            <a:off x="7709984" y="4094413"/>
            <a:ext cx="90046" cy="78293"/>
          </a:xfrm>
          <a:custGeom>
            <a:avLst/>
            <a:gdLst>
              <a:gd name="connsiteX0" fmla="*/ 106110 w 128152"/>
              <a:gd name="connsiteY0" fmla="*/ 106143 h 111386"/>
              <a:gd name="connsiteX1" fmla="*/ 100268 w 128152"/>
              <a:gd name="connsiteY1" fmla="*/ 111224 h 111386"/>
              <a:gd name="connsiteX2" fmla="*/ 79438 w 128152"/>
              <a:gd name="connsiteY2" fmla="*/ 97507 h 111386"/>
              <a:gd name="connsiteX3" fmla="*/ 85916 w 128152"/>
              <a:gd name="connsiteY3" fmla="*/ 67025 h 111386"/>
              <a:gd name="connsiteX4" fmla="*/ 68769 w 128152"/>
              <a:gd name="connsiteY4" fmla="*/ 53181 h 111386"/>
              <a:gd name="connsiteX5" fmla="*/ -451 w 128152"/>
              <a:gd name="connsiteY5" fmla="*/ 27779 h 111386"/>
              <a:gd name="connsiteX6" fmla="*/ 9583 w 128152"/>
              <a:gd name="connsiteY6" fmla="*/ -163 h 111386"/>
              <a:gd name="connsiteX7" fmla="*/ 127701 w 128152"/>
              <a:gd name="connsiteY7" fmla="*/ 42639 h 111386"/>
              <a:gd name="connsiteX8" fmla="*/ 118810 w 128152"/>
              <a:gd name="connsiteY8" fmla="*/ 68041 h 111386"/>
              <a:gd name="connsiteX9" fmla="*/ 97981 w 128152"/>
              <a:gd name="connsiteY9" fmla="*/ 60420 h 111386"/>
              <a:gd name="connsiteX10" fmla="*/ 110682 w 128152"/>
              <a:gd name="connsiteY10" fmla="*/ 78201 h 111386"/>
              <a:gd name="connsiteX11" fmla="*/ 110682 w 128152"/>
              <a:gd name="connsiteY11" fmla="*/ 97761 h 111386"/>
              <a:gd name="connsiteX12" fmla="*/ 106110 w 128152"/>
              <a:gd name="connsiteY12" fmla="*/ 106143 h 11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152" h="111386">
                <a:moveTo>
                  <a:pt x="106110" y="106143"/>
                </a:moveTo>
                <a:cubicBezTo>
                  <a:pt x="104599" y="108277"/>
                  <a:pt x="102592" y="110017"/>
                  <a:pt x="100268" y="111224"/>
                </a:cubicBezTo>
                <a:lnTo>
                  <a:pt x="79438" y="97507"/>
                </a:lnTo>
                <a:cubicBezTo>
                  <a:pt x="88303" y="90013"/>
                  <a:pt x="90970" y="77478"/>
                  <a:pt x="85916" y="67025"/>
                </a:cubicBezTo>
                <a:cubicBezTo>
                  <a:pt x="82232" y="60344"/>
                  <a:pt x="76084" y="55366"/>
                  <a:pt x="68769" y="53181"/>
                </a:cubicBezTo>
                <a:lnTo>
                  <a:pt x="-451" y="27779"/>
                </a:lnTo>
                <a:lnTo>
                  <a:pt x="9583" y="-163"/>
                </a:lnTo>
                <a:lnTo>
                  <a:pt x="127701" y="42639"/>
                </a:lnTo>
                <a:lnTo>
                  <a:pt x="118810" y="68041"/>
                </a:lnTo>
                <a:lnTo>
                  <a:pt x="97981" y="60420"/>
                </a:lnTo>
                <a:cubicBezTo>
                  <a:pt x="103684" y="65145"/>
                  <a:pt x="108065" y="71267"/>
                  <a:pt x="110682" y="78201"/>
                </a:cubicBezTo>
                <a:cubicBezTo>
                  <a:pt x="112968" y="84514"/>
                  <a:pt x="112968" y="91436"/>
                  <a:pt x="110682" y="97761"/>
                </a:cubicBezTo>
                <a:cubicBezTo>
                  <a:pt x="109615" y="100784"/>
                  <a:pt x="108079" y="103616"/>
                  <a:pt x="106110" y="106143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8" name="Frihåndsform: figur 87">
            <a:extLst>
              <a:ext uri="{FF2B5EF4-FFF2-40B4-BE49-F238E27FC236}">
                <a16:creationId xmlns:a16="http://schemas.microsoft.com/office/drawing/2014/main" id="{28E9001D-5674-3FD1-18B4-23258E8F42B5}"/>
              </a:ext>
            </a:extLst>
          </p:cNvPr>
          <p:cNvSpPr/>
          <p:nvPr/>
        </p:nvSpPr>
        <p:spPr>
          <a:xfrm>
            <a:off x="7304374" y="4669426"/>
            <a:ext cx="166260" cy="167031"/>
          </a:xfrm>
          <a:custGeom>
            <a:avLst/>
            <a:gdLst>
              <a:gd name="connsiteX0" fmla="*/ 122436 w 236617"/>
              <a:gd name="connsiteY0" fmla="*/ 237633 h 237633"/>
              <a:gd name="connsiteX1" fmla="*/ 0 w 236617"/>
              <a:gd name="connsiteY1" fmla="*/ 121928 h 237633"/>
              <a:gd name="connsiteX2" fmla="*/ 20321 w 236617"/>
              <a:gd name="connsiteY2" fmla="*/ 100083 h 237633"/>
              <a:gd name="connsiteX3" fmla="*/ 103766 w 236617"/>
              <a:gd name="connsiteY3" fmla="*/ 178956 h 237633"/>
              <a:gd name="connsiteX4" fmla="*/ 62869 w 236617"/>
              <a:gd name="connsiteY4" fmla="*/ 79380 h 237633"/>
              <a:gd name="connsiteX5" fmla="*/ 77856 w 236617"/>
              <a:gd name="connsiteY5" fmla="*/ 63378 h 237633"/>
              <a:gd name="connsiteX6" fmla="*/ 177558 w 236617"/>
              <a:gd name="connsiteY6" fmla="*/ 97924 h 237633"/>
              <a:gd name="connsiteX7" fmla="*/ 95256 w 236617"/>
              <a:gd name="connsiteY7" fmla="*/ 20195 h 237633"/>
              <a:gd name="connsiteX8" fmla="*/ 114181 w 236617"/>
              <a:gd name="connsiteY8" fmla="*/ 0 h 237633"/>
              <a:gd name="connsiteX9" fmla="*/ 236617 w 236617"/>
              <a:gd name="connsiteY9" fmla="*/ 115705 h 237633"/>
              <a:gd name="connsiteX10" fmla="*/ 212612 w 236617"/>
              <a:gd name="connsiteY10" fmla="*/ 141361 h 237633"/>
              <a:gd name="connsiteX11" fmla="*/ 101734 w 236617"/>
              <a:gd name="connsiteY11" fmla="*/ 102750 h 237633"/>
              <a:gd name="connsiteX12" fmla="*/ 146568 w 236617"/>
              <a:gd name="connsiteY12" fmla="*/ 211724 h 237633"/>
              <a:gd name="connsiteX13" fmla="*/ 122436 w 236617"/>
              <a:gd name="connsiteY13" fmla="*/ 237633 h 23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17" h="237633">
                <a:moveTo>
                  <a:pt x="122436" y="237633"/>
                </a:moveTo>
                <a:lnTo>
                  <a:pt x="0" y="121928"/>
                </a:lnTo>
                <a:lnTo>
                  <a:pt x="20321" y="100083"/>
                </a:lnTo>
                <a:lnTo>
                  <a:pt x="103766" y="178956"/>
                </a:lnTo>
                <a:lnTo>
                  <a:pt x="62869" y="79380"/>
                </a:lnTo>
                <a:lnTo>
                  <a:pt x="77856" y="63378"/>
                </a:lnTo>
                <a:lnTo>
                  <a:pt x="177558" y="97924"/>
                </a:lnTo>
                <a:lnTo>
                  <a:pt x="95256" y="20195"/>
                </a:lnTo>
                <a:lnTo>
                  <a:pt x="114181" y="0"/>
                </a:lnTo>
                <a:lnTo>
                  <a:pt x="236617" y="115705"/>
                </a:lnTo>
                <a:lnTo>
                  <a:pt x="212612" y="141361"/>
                </a:lnTo>
                <a:lnTo>
                  <a:pt x="101734" y="102750"/>
                </a:lnTo>
                <a:lnTo>
                  <a:pt x="146568" y="211724"/>
                </a:lnTo>
                <a:lnTo>
                  <a:pt x="122436" y="237633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89" name="Frihåndsform: figur 88">
            <a:extLst>
              <a:ext uri="{FF2B5EF4-FFF2-40B4-BE49-F238E27FC236}">
                <a16:creationId xmlns:a16="http://schemas.microsoft.com/office/drawing/2014/main" id="{DEEC1EE9-79CF-436A-274E-06079FB137CF}"/>
              </a:ext>
            </a:extLst>
          </p:cNvPr>
          <p:cNvSpPr/>
          <p:nvPr/>
        </p:nvSpPr>
        <p:spPr>
          <a:xfrm>
            <a:off x="7235211" y="4777090"/>
            <a:ext cx="101958" cy="92845"/>
          </a:xfrm>
          <a:custGeom>
            <a:avLst/>
            <a:gdLst>
              <a:gd name="connsiteX0" fmla="*/ 51115 w 145104"/>
              <a:gd name="connsiteY0" fmla="*/ 52292 h 132089"/>
              <a:gd name="connsiteX1" fmla="*/ 63815 w 145104"/>
              <a:gd name="connsiteY1" fmla="*/ 76678 h 132089"/>
              <a:gd name="connsiteX2" fmla="*/ 68642 w 145104"/>
              <a:gd name="connsiteY2" fmla="*/ 82012 h 132089"/>
              <a:gd name="connsiteX3" fmla="*/ 81343 w 145104"/>
              <a:gd name="connsiteY3" fmla="*/ 61564 h 132089"/>
              <a:gd name="connsiteX4" fmla="*/ 89217 w 145104"/>
              <a:gd name="connsiteY4" fmla="*/ 45307 h 132089"/>
              <a:gd name="connsiteX5" fmla="*/ 83756 w 145104"/>
              <a:gd name="connsiteY5" fmla="*/ 32606 h 132089"/>
              <a:gd name="connsiteX6" fmla="*/ 71943 w 145104"/>
              <a:gd name="connsiteY6" fmla="*/ 26637 h 132089"/>
              <a:gd name="connsiteX7" fmla="*/ 59243 w 145104"/>
              <a:gd name="connsiteY7" fmla="*/ 31971 h 132089"/>
              <a:gd name="connsiteX8" fmla="*/ 51495 w 145104"/>
              <a:gd name="connsiteY8" fmla="*/ 52928 h 132089"/>
              <a:gd name="connsiteX9" fmla="*/ 14155 w 145104"/>
              <a:gd name="connsiteY9" fmla="*/ 77567 h 132089"/>
              <a:gd name="connsiteX10" fmla="*/ -451 w 145104"/>
              <a:gd name="connsiteY10" fmla="*/ 61818 h 132089"/>
              <a:gd name="connsiteX11" fmla="*/ 6153 w 145104"/>
              <a:gd name="connsiteY11" fmla="*/ 52292 h 132089"/>
              <a:gd name="connsiteX12" fmla="*/ 21014 w 145104"/>
              <a:gd name="connsiteY12" fmla="*/ 46704 h 132089"/>
              <a:gd name="connsiteX13" fmla="*/ 37143 w 145104"/>
              <a:gd name="connsiteY13" fmla="*/ 54959 h 132089"/>
              <a:gd name="connsiteX14" fmla="*/ 49844 w 145104"/>
              <a:gd name="connsiteY14" fmla="*/ 11141 h 132089"/>
              <a:gd name="connsiteX15" fmla="*/ 76770 w 145104"/>
              <a:gd name="connsiteY15" fmla="*/ -163 h 132089"/>
              <a:gd name="connsiteX16" fmla="*/ 102171 w 145104"/>
              <a:gd name="connsiteY16" fmla="*/ 12538 h 132089"/>
              <a:gd name="connsiteX17" fmla="*/ 112586 w 145104"/>
              <a:gd name="connsiteY17" fmla="*/ 39972 h 132089"/>
              <a:gd name="connsiteX18" fmla="*/ 98234 w 145104"/>
              <a:gd name="connsiteY18" fmla="*/ 71852 h 132089"/>
              <a:gd name="connsiteX19" fmla="*/ 85533 w 145104"/>
              <a:gd name="connsiteY19" fmla="*/ 87601 h 132089"/>
              <a:gd name="connsiteX20" fmla="*/ 80454 w 145104"/>
              <a:gd name="connsiteY20" fmla="*/ 97126 h 132089"/>
              <a:gd name="connsiteX21" fmla="*/ 80454 w 145104"/>
              <a:gd name="connsiteY21" fmla="*/ 97126 h 132089"/>
              <a:gd name="connsiteX22" fmla="*/ 96330 w 145104"/>
              <a:gd name="connsiteY22" fmla="*/ 106017 h 132089"/>
              <a:gd name="connsiteX23" fmla="*/ 112206 w 145104"/>
              <a:gd name="connsiteY23" fmla="*/ 99285 h 132089"/>
              <a:gd name="connsiteX24" fmla="*/ 117286 w 145104"/>
              <a:gd name="connsiteY24" fmla="*/ 69819 h 132089"/>
              <a:gd name="connsiteX25" fmla="*/ 138750 w 145104"/>
              <a:gd name="connsiteY25" fmla="*/ 58642 h 132089"/>
              <a:gd name="connsiteX26" fmla="*/ 143704 w 145104"/>
              <a:gd name="connsiteY26" fmla="*/ 88363 h 132089"/>
              <a:gd name="connsiteX27" fmla="*/ 125796 w 145104"/>
              <a:gd name="connsiteY27" fmla="*/ 116940 h 132089"/>
              <a:gd name="connsiteX28" fmla="*/ 91122 w 145104"/>
              <a:gd name="connsiteY28" fmla="*/ 131927 h 132089"/>
              <a:gd name="connsiteX29" fmla="*/ 58227 w 145104"/>
              <a:gd name="connsiteY29" fmla="*/ 115923 h 132089"/>
              <a:gd name="connsiteX30" fmla="*/ 22410 w 145104"/>
              <a:gd name="connsiteY30" fmla="*/ 74773 h 132089"/>
              <a:gd name="connsiteX31" fmla="*/ 15679 w 145104"/>
              <a:gd name="connsiteY31" fmla="*/ 73884 h 132089"/>
              <a:gd name="connsiteX32" fmla="*/ 13774 w 145104"/>
              <a:gd name="connsiteY32" fmla="*/ 76424 h 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5104" h="132089">
                <a:moveTo>
                  <a:pt x="51115" y="52292"/>
                </a:moveTo>
                <a:cubicBezTo>
                  <a:pt x="52486" y="61614"/>
                  <a:pt x="56956" y="70213"/>
                  <a:pt x="63815" y="76678"/>
                </a:cubicBezTo>
                <a:lnTo>
                  <a:pt x="68642" y="82012"/>
                </a:lnTo>
                <a:cubicBezTo>
                  <a:pt x="71817" y="74595"/>
                  <a:pt x="76097" y="67698"/>
                  <a:pt x="81343" y="61564"/>
                </a:cubicBezTo>
                <a:cubicBezTo>
                  <a:pt x="85368" y="56941"/>
                  <a:pt x="88087" y="51327"/>
                  <a:pt x="89217" y="45307"/>
                </a:cubicBezTo>
                <a:cubicBezTo>
                  <a:pt x="89166" y="40518"/>
                  <a:pt x="87198" y="35934"/>
                  <a:pt x="83756" y="32606"/>
                </a:cubicBezTo>
                <a:cubicBezTo>
                  <a:pt x="80771" y="29113"/>
                  <a:pt x="76516" y="26967"/>
                  <a:pt x="71943" y="26637"/>
                </a:cubicBezTo>
                <a:cubicBezTo>
                  <a:pt x="67130" y="26458"/>
                  <a:pt x="62481" y="28414"/>
                  <a:pt x="59243" y="31971"/>
                </a:cubicBezTo>
                <a:cubicBezTo>
                  <a:pt x="53401" y="37279"/>
                  <a:pt x="50518" y="45103"/>
                  <a:pt x="51495" y="52928"/>
                </a:cubicBezTo>
                <a:moveTo>
                  <a:pt x="14155" y="77567"/>
                </a:moveTo>
                <a:lnTo>
                  <a:pt x="-451" y="61818"/>
                </a:lnTo>
                <a:cubicBezTo>
                  <a:pt x="908" y="58135"/>
                  <a:pt x="3181" y="54858"/>
                  <a:pt x="6153" y="52292"/>
                </a:cubicBezTo>
                <a:cubicBezTo>
                  <a:pt x="10090" y="48393"/>
                  <a:pt x="15489" y="46361"/>
                  <a:pt x="21014" y="46704"/>
                </a:cubicBezTo>
                <a:cubicBezTo>
                  <a:pt x="27173" y="47555"/>
                  <a:pt x="32863" y="50463"/>
                  <a:pt x="37143" y="54959"/>
                </a:cubicBezTo>
                <a:cubicBezTo>
                  <a:pt x="32876" y="39121"/>
                  <a:pt x="37766" y="22229"/>
                  <a:pt x="49844" y="11141"/>
                </a:cubicBezTo>
                <a:cubicBezTo>
                  <a:pt x="56956" y="3953"/>
                  <a:pt x="66647" y="-124"/>
                  <a:pt x="76770" y="-163"/>
                </a:cubicBezTo>
                <a:cubicBezTo>
                  <a:pt x="86639" y="358"/>
                  <a:pt x="95834" y="4956"/>
                  <a:pt x="102171" y="12538"/>
                </a:cubicBezTo>
                <a:cubicBezTo>
                  <a:pt x="109348" y="19816"/>
                  <a:pt x="113133" y="29773"/>
                  <a:pt x="112586" y="39972"/>
                </a:cubicBezTo>
                <a:cubicBezTo>
                  <a:pt x="111164" y="51810"/>
                  <a:pt x="106160" y="62935"/>
                  <a:pt x="98234" y="71852"/>
                </a:cubicBezTo>
                <a:cubicBezTo>
                  <a:pt x="93726" y="76868"/>
                  <a:pt x="89484" y="82126"/>
                  <a:pt x="85533" y="87601"/>
                </a:cubicBezTo>
                <a:cubicBezTo>
                  <a:pt x="83502" y="90585"/>
                  <a:pt x="81799" y="93773"/>
                  <a:pt x="80454" y="97126"/>
                </a:cubicBezTo>
                <a:lnTo>
                  <a:pt x="80454" y="97126"/>
                </a:lnTo>
                <a:cubicBezTo>
                  <a:pt x="84340" y="102105"/>
                  <a:pt x="90055" y="105305"/>
                  <a:pt x="96330" y="106017"/>
                </a:cubicBezTo>
                <a:cubicBezTo>
                  <a:pt x="102350" y="106169"/>
                  <a:pt x="108128" y="103718"/>
                  <a:pt x="112206" y="99285"/>
                </a:cubicBezTo>
                <a:cubicBezTo>
                  <a:pt x="121528" y="92414"/>
                  <a:pt x="123763" y="79408"/>
                  <a:pt x="117286" y="69819"/>
                </a:cubicBezTo>
                <a:lnTo>
                  <a:pt x="138750" y="58642"/>
                </a:lnTo>
                <a:cubicBezTo>
                  <a:pt x="144173" y="67533"/>
                  <a:pt x="145952" y="78189"/>
                  <a:pt x="143704" y="88363"/>
                </a:cubicBezTo>
                <a:cubicBezTo>
                  <a:pt x="140745" y="99476"/>
                  <a:pt x="134508" y="109433"/>
                  <a:pt x="125796" y="116940"/>
                </a:cubicBezTo>
                <a:cubicBezTo>
                  <a:pt x="116676" y="126313"/>
                  <a:pt x="104204" y="131710"/>
                  <a:pt x="91122" y="131927"/>
                </a:cubicBezTo>
                <a:cubicBezTo>
                  <a:pt x="78383" y="131495"/>
                  <a:pt x="66432" y="125678"/>
                  <a:pt x="58227" y="115923"/>
                </a:cubicBezTo>
                <a:lnTo>
                  <a:pt x="22410" y="74773"/>
                </a:lnTo>
                <a:cubicBezTo>
                  <a:pt x="19997" y="72232"/>
                  <a:pt x="17838" y="71979"/>
                  <a:pt x="15679" y="73884"/>
                </a:cubicBezTo>
                <a:cubicBezTo>
                  <a:pt x="14853" y="74570"/>
                  <a:pt x="14206" y="75446"/>
                  <a:pt x="13774" y="76424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0" name="Frihåndsform: figur 89">
            <a:extLst>
              <a:ext uri="{FF2B5EF4-FFF2-40B4-BE49-F238E27FC236}">
                <a16:creationId xmlns:a16="http://schemas.microsoft.com/office/drawing/2014/main" id="{B692E906-538E-94B9-A754-AE8C9D75FD89}"/>
              </a:ext>
            </a:extLst>
          </p:cNvPr>
          <p:cNvSpPr/>
          <p:nvPr/>
        </p:nvSpPr>
        <p:spPr>
          <a:xfrm>
            <a:off x="7184614" y="4803159"/>
            <a:ext cx="103161" cy="140784"/>
          </a:xfrm>
          <a:custGeom>
            <a:avLst/>
            <a:gdLst>
              <a:gd name="connsiteX0" fmla="*/ 58095 w 146816"/>
              <a:gd name="connsiteY0" fmla="*/ 200129 h 200292"/>
              <a:gd name="connsiteX1" fmla="*/ 4624 w 146816"/>
              <a:gd name="connsiteY1" fmla="*/ 65628 h 200292"/>
              <a:gd name="connsiteX2" fmla="*/ 16436 w 146816"/>
              <a:gd name="connsiteY2" fmla="*/ 10506 h 200292"/>
              <a:gd name="connsiteX3" fmla="*/ 38027 w 146816"/>
              <a:gd name="connsiteY3" fmla="*/ -163 h 200292"/>
              <a:gd name="connsiteX4" fmla="*/ 46791 w 146816"/>
              <a:gd name="connsiteY4" fmla="*/ 20158 h 200292"/>
              <a:gd name="connsiteX5" fmla="*/ 32820 w 146816"/>
              <a:gd name="connsiteY5" fmla="*/ 27017 h 200292"/>
              <a:gd name="connsiteX6" fmla="*/ 26596 w 146816"/>
              <a:gd name="connsiteY6" fmla="*/ 37178 h 200292"/>
              <a:gd name="connsiteX7" fmla="*/ 27994 w 146816"/>
              <a:gd name="connsiteY7" fmla="*/ 51530 h 200292"/>
              <a:gd name="connsiteX8" fmla="*/ 28882 w 146816"/>
              <a:gd name="connsiteY8" fmla="*/ 54959 h 200292"/>
              <a:gd name="connsiteX9" fmla="*/ 28882 w 146816"/>
              <a:gd name="connsiteY9" fmla="*/ 54959 h 200292"/>
              <a:gd name="connsiteX10" fmla="*/ 146365 w 146816"/>
              <a:gd name="connsiteY10" fmla="*/ 125575 h 200292"/>
              <a:gd name="connsiteX11" fmla="*/ 120964 w 146816"/>
              <a:gd name="connsiteY11" fmla="*/ 146659 h 200292"/>
              <a:gd name="connsiteX12" fmla="*/ 40695 w 146816"/>
              <a:gd name="connsiteY12" fmla="*/ 91791 h 200292"/>
              <a:gd name="connsiteX13" fmla="*/ 80829 w 146816"/>
              <a:gd name="connsiteY13" fmla="*/ 180697 h 20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6816" h="200292">
                <a:moveTo>
                  <a:pt x="58095" y="200129"/>
                </a:moveTo>
                <a:lnTo>
                  <a:pt x="4624" y="65628"/>
                </a:lnTo>
                <a:cubicBezTo>
                  <a:pt x="-5295" y="46817"/>
                  <a:pt x="-316" y="23600"/>
                  <a:pt x="16436" y="10506"/>
                </a:cubicBezTo>
                <a:cubicBezTo>
                  <a:pt x="22430" y="4917"/>
                  <a:pt x="29937" y="1209"/>
                  <a:pt x="38027" y="-163"/>
                </a:cubicBezTo>
                <a:lnTo>
                  <a:pt x="46791" y="20158"/>
                </a:lnTo>
                <a:cubicBezTo>
                  <a:pt x="41583" y="21098"/>
                  <a:pt x="36745" y="23473"/>
                  <a:pt x="32820" y="27017"/>
                </a:cubicBezTo>
                <a:cubicBezTo>
                  <a:pt x="29569" y="29531"/>
                  <a:pt x="27358" y="33139"/>
                  <a:pt x="26596" y="37178"/>
                </a:cubicBezTo>
                <a:cubicBezTo>
                  <a:pt x="25936" y="42004"/>
                  <a:pt x="26419" y="46919"/>
                  <a:pt x="27994" y="51530"/>
                </a:cubicBezTo>
                <a:lnTo>
                  <a:pt x="28882" y="54959"/>
                </a:lnTo>
                <a:lnTo>
                  <a:pt x="28882" y="54959"/>
                </a:lnTo>
                <a:lnTo>
                  <a:pt x="146365" y="125575"/>
                </a:lnTo>
                <a:lnTo>
                  <a:pt x="120964" y="146659"/>
                </a:lnTo>
                <a:lnTo>
                  <a:pt x="40695" y="91791"/>
                </a:lnTo>
                <a:lnTo>
                  <a:pt x="80829" y="180697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99510637-E875-C499-40A5-C7D4E99D0928}"/>
              </a:ext>
            </a:extLst>
          </p:cNvPr>
          <p:cNvSpPr/>
          <p:nvPr/>
        </p:nvSpPr>
        <p:spPr>
          <a:xfrm>
            <a:off x="6623829" y="5157843"/>
            <a:ext cx="75656" cy="129001"/>
          </a:xfrm>
          <a:custGeom>
            <a:avLst/>
            <a:gdLst>
              <a:gd name="connsiteX0" fmla="*/ 79916 w 107672"/>
              <a:gd name="connsiteY0" fmla="*/ 3013 h 183528"/>
              <a:gd name="connsiteX1" fmla="*/ 107222 w 107672"/>
              <a:gd name="connsiteY1" fmla="*/ 33622 h 183528"/>
              <a:gd name="connsiteX2" fmla="*/ 82709 w 107672"/>
              <a:gd name="connsiteY2" fmla="*/ 51911 h 183528"/>
              <a:gd name="connsiteX3" fmla="*/ 67088 w 107672"/>
              <a:gd name="connsiteY3" fmla="*/ 29558 h 183528"/>
              <a:gd name="connsiteX4" fmla="*/ 47528 w 107672"/>
              <a:gd name="connsiteY4" fmla="*/ 27398 h 183528"/>
              <a:gd name="connsiteX5" fmla="*/ 31665 w 107672"/>
              <a:gd name="connsiteY5" fmla="*/ 55772 h 183528"/>
              <a:gd name="connsiteX6" fmla="*/ 32795 w 107672"/>
              <a:gd name="connsiteY6" fmla="*/ 58897 h 183528"/>
              <a:gd name="connsiteX7" fmla="*/ 70898 w 107672"/>
              <a:gd name="connsiteY7" fmla="*/ 173205 h 183528"/>
              <a:gd name="connsiteX8" fmla="*/ 41304 w 107672"/>
              <a:gd name="connsiteY8" fmla="*/ 183365 h 183528"/>
              <a:gd name="connsiteX9" fmla="*/ 2313 w 107672"/>
              <a:gd name="connsiteY9" fmla="*/ 66517 h 183528"/>
              <a:gd name="connsiteX10" fmla="*/ 13998 w 107672"/>
              <a:gd name="connsiteY10" fmla="*/ 18381 h 183528"/>
              <a:gd name="connsiteX11" fmla="*/ 38511 w 107672"/>
              <a:gd name="connsiteY11" fmla="*/ 4029 h 183528"/>
              <a:gd name="connsiteX12" fmla="*/ 79916 w 107672"/>
              <a:gd name="connsiteY12" fmla="*/ 3267 h 18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7672" h="183528">
                <a:moveTo>
                  <a:pt x="79916" y="3013"/>
                </a:moveTo>
                <a:cubicBezTo>
                  <a:pt x="92743" y="9160"/>
                  <a:pt x="102574" y="20184"/>
                  <a:pt x="107222" y="33622"/>
                </a:cubicBezTo>
                <a:lnTo>
                  <a:pt x="82709" y="51911"/>
                </a:lnTo>
                <a:cubicBezTo>
                  <a:pt x="80182" y="42906"/>
                  <a:pt x="74682" y="35019"/>
                  <a:pt x="67088" y="29558"/>
                </a:cubicBezTo>
                <a:cubicBezTo>
                  <a:pt x="61245" y="25888"/>
                  <a:pt x="54031" y="25100"/>
                  <a:pt x="47528" y="27398"/>
                </a:cubicBezTo>
                <a:cubicBezTo>
                  <a:pt x="35310" y="30853"/>
                  <a:pt x="28210" y="43554"/>
                  <a:pt x="31665" y="55772"/>
                </a:cubicBezTo>
                <a:cubicBezTo>
                  <a:pt x="31969" y="56839"/>
                  <a:pt x="32338" y="57881"/>
                  <a:pt x="32795" y="58897"/>
                </a:cubicBezTo>
                <a:lnTo>
                  <a:pt x="70898" y="173205"/>
                </a:lnTo>
                <a:lnTo>
                  <a:pt x="41304" y="183365"/>
                </a:lnTo>
                <a:lnTo>
                  <a:pt x="2313" y="66517"/>
                </a:lnTo>
                <a:cubicBezTo>
                  <a:pt x="-3961" y="49587"/>
                  <a:pt x="662" y="30549"/>
                  <a:pt x="13998" y="18381"/>
                </a:cubicBezTo>
                <a:cubicBezTo>
                  <a:pt x="21047" y="11904"/>
                  <a:pt x="29404" y="7001"/>
                  <a:pt x="38511" y="4029"/>
                </a:cubicBezTo>
                <a:cubicBezTo>
                  <a:pt x="51757" y="-1280"/>
                  <a:pt x="66491" y="-1559"/>
                  <a:pt x="79916" y="3267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4B9C8C9B-8410-B833-0E6D-609E7DE4B8F4}"/>
              </a:ext>
            </a:extLst>
          </p:cNvPr>
          <p:cNvSpPr/>
          <p:nvPr/>
        </p:nvSpPr>
        <p:spPr>
          <a:xfrm>
            <a:off x="6523855" y="5186020"/>
            <a:ext cx="94061" cy="100199"/>
          </a:xfrm>
          <a:custGeom>
            <a:avLst/>
            <a:gdLst>
              <a:gd name="connsiteX0" fmla="*/ 33714 w 133866"/>
              <a:gd name="connsiteY0" fmla="*/ 142389 h 142551"/>
              <a:gd name="connsiteX1" fmla="*/ -451 w 133866"/>
              <a:gd name="connsiteY1" fmla="*/ 20715 h 142551"/>
              <a:gd name="connsiteX2" fmla="*/ 24951 w 133866"/>
              <a:gd name="connsiteY2" fmla="*/ 13475 h 142551"/>
              <a:gd name="connsiteX3" fmla="*/ 30539 w 133866"/>
              <a:gd name="connsiteY3" fmla="*/ 33670 h 142551"/>
              <a:gd name="connsiteX4" fmla="*/ 40065 w 133866"/>
              <a:gd name="connsiteY4" fmla="*/ 13475 h 142551"/>
              <a:gd name="connsiteX5" fmla="*/ 58354 w 133866"/>
              <a:gd name="connsiteY5" fmla="*/ 1918 h 142551"/>
              <a:gd name="connsiteX6" fmla="*/ 91503 w 133866"/>
              <a:gd name="connsiteY6" fmla="*/ 5982 h 142551"/>
              <a:gd name="connsiteX7" fmla="*/ 112587 w 133866"/>
              <a:gd name="connsiteY7" fmla="*/ 39131 h 142551"/>
              <a:gd name="connsiteX8" fmla="*/ 133416 w 133866"/>
              <a:gd name="connsiteY8" fmla="*/ 113812 h 142551"/>
              <a:gd name="connsiteX9" fmla="*/ 104966 w 133866"/>
              <a:gd name="connsiteY9" fmla="*/ 121814 h 142551"/>
              <a:gd name="connsiteX10" fmla="*/ 83629 w 133866"/>
              <a:gd name="connsiteY10" fmla="*/ 45609 h 142551"/>
              <a:gd name="connsiteX11" fmla="*/ 56068 w 133866"/>
              <a:gd name="connsiteY11" fmla="*/ 25287 h 142551"/>
              <a:gd name="connsiteX12" fmla="*/ 42224 w 133866"/>
              <a:gd name="connsiteY12" fmla="*/ 37988 h 142551"/>
              <a:gd name="connsiteX13" fmla="*/ 42224 w 133866"/>
              <a:gd name="connsiteY13" fmla="*/ 62247 h 142551"/>
              <a:gd name="connsiteX14" fmla="*/ 62037 w 133866"/>
              <a:gd name="connsiteY14" fmla="*/ 133498 h 14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866" h="142551">
                <a:moveTo>
                  <a:pt x="33714" y="142389"/>
                </a:moveTo>
                <a:lnTo>
                  <a:pt x="-451" y="20715"/>
                </a:lnTo>
                <a:lnTo>
                  <a:pt x="24951" y="13475"/>
                </a:lnTo>
                <a:lnTo>
                  <a:pt x="30539" y="33670"/>
                </a:lnTo>
                <a:cubicBezTo>
                  <a:pt x="31860" y="26214"/>
                  <a:pt x="35149" y="19242"/>
                  <a:pt x="40065" y="13475"/>
                </a:cubicBezTo>
                <a:cubicBezTo>
                  <a:pt x="44815" y="7823"/>
                  <a:pt x="51204" y="3784"/>
                  <a:pt x="58354" y="1918"/>
                </a:cubicBezTo>
                <a:cubicBezTo>
                  <a:pt x="69442" y="-1906"/>
                  <a:pt x="81673" y="-406"/>
                  <a:pt x="91503" y="5982"/>
                </a:cubicBezTo>
                <a:cubicBezTo>
                  <a:pt x="102185" y="14237"/>
                  <a:pt x="109641" y="25960"/>
                  <a:pt x="112587" y="39131"/>
                </a:cubicBezTo>
                <a:lnTo>
                  <a:pt x="133416" y="113812"/>
                </a:lnTo>
                <a:lnTo>
                  <a:pt x="104966" y="121814"/>
                </a:lnTo>
                <a:lnTo>
                  <a:pt x="83629" y="45609"/>
                </a:lnTo>
                <a:cubicBezTo>
                  <a:pt x="78802" y="28208"/>
                  <a:pt x="69658" y="21477"/>
                  <a:pt x="56068" y="25287"/>
                </a:cubicBezTo>
                <a:cubicBezTo>
                  <a:pt x="49628" y="26963"/>
                  <a:pt x="44446" y="31726"/>
                  <a:pt x="42224" y="37988"/>
                </a:cubicBezTo>
                <a:cubicBezTo>
                  <a:pt x="39582" y="45863"/>
                  <a:pt x="39582" y="54372"/>
                  <a:pt x="42224" y="62247"/>
                </a:cubicBezTo>
                <a:lnTo>
                  <a:pt x="62037" y="133498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3" name="Frihåndsform: figur 92">
            <a:extLst>
              <a:ext uri="{FF2B5EF4-FFF2-40B4-BE49-F238E27FC236}">
                <a16:creationId xmlns:a16="http://schemas.microsoft.com/office/drawing/2014/main" id="{64BA5805-9525-37DB-4D81-DE4F0DAA8564}"/>
              </a:ext>
            </a:extLst>
          </p:cNvPr>
          <p:cNvSpPr/>
          <p:nvPr/>
        </p:nvSpPr>
        <p:spPr>
          <a:xfrm>
            <a:off x="6432917" y="5205337"/>
            <a:ext cx="90224" cy="98713"/>
          </a:xfrm>
          <a:custGeom>
            <a:avLst/>
            <a:gdLst>
              <a:gd name="connsiteX0" fmla="*/ 35111 w 128405"/>
              <a:gd name="connsiteY0" fmla="*/ 133577 h 140438"/>
              <a:gd name="connsiteX1" fmla="*/ 16314 w 128405"/>
              <a:gd name="connsiteY1" fmla="*/ 98777 h 140438"/>
              <a:gd name="connsiteX2" fmla="*/ -451 w 128405"/>
              <a:gd name="connsiteY2" fmla="*/ 22572 h 140438"/>
              <a:gd name="connsiteX3" fmla="*/ 28380 w 128405"/>
              <a:gd name="connsiteY3" fmla="*/ 16221 h 140438"/>
              <a:gd name="connsiteX4" fmla="*/ 45526 w 128405"/>
              <a:gd name="connsiteY4" fmla="*/ 93443 h 140438"/>
              <a:gd name="connsiteX5" fmla="*/ 71944 w 128405"/>
              <a:gd name="connsiteY5" fmla="*/ 115415 h 140438"/>
              <a:gd name="connsiteX6" fmla="*/ 86423 w 128405"/>
              <a:gd name="connsiteY6" fmla="*/ 102714 h 140438"/>
              <a:gd name="connsiteX7" fmla="*/ 87693 w 128405"/>
              <a:gd name="connsiteY7" fmla="*/ 78583 h 140438"/>
              <a:gd name="connsiteX8" fmla="*/ 71817 w 128405"/>
              <a:gd name="connsiteY8" fmla="*/ 6315 h 140438"/>
              <a:gd name="connsiteX9" fmla="*/ 100648 w 128405"/>
              <a:gd name="connsiteY9" fmla="*/ -163 h 140438"/>
              <a:gd name="connsiteX10" fmla="*/ 127955 w 128405"/>
              <a:gd name="connsiteY10" fmla="*/ 123163 h 140438"/>
              <a:gd name="connsiteX11" fmla="*/ 102553 w 128405"/>
              <a:gd name="connsiteY11" fmla="*/ 128878 h 140438"/>
              <a:gd name="connsiteX12" fmla="*/ 97854 w 128405"/>
              <a:gd name="connsiteY12" fmla="*/ 108175 h 140438"/>
              <a:gd name="connsiteX13" fmla="*/ 87439 w 128405"/>
              <a:gd name="connsiteY13" fmla="*/ 128243 h 140438"/>
              <a:gd name="connsiteX14" fmla="*/ 68515 w 128405"/>
              <a:gd name="connsiteY14" fmla="*/ 138785 h 140438"/>
              <a:gd name="connsiteX15" fmla="*/ 35493 w 128405"/>
              <a:gd name="connsiteY15" fmla="*/ 132942 h 14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405" h="140438">
                <a:moveTo>
                  <a:pt x="35111" y="133577"/>
                </a:moveTo>
                <a:cubicBezTo>
                  <a:pt x="24938" y="124560"/>
                  <a:pt x="18283" y="112227"/>
                  <a:pt x="16314" y="98777"/>
                </a:cubicBezTo>
                <a:lnTo>
                  <a:pt x="-451" y="22572"/>
                </a:lnTo>
                <a:lnTo>
                  <a:pt x="28380" y="16221"/>
                </a:lnTo>
                <a:lnTo>
                  <a:pt x="45526" y="93443"/>
                </a:lnTo>
                <a:cubicBezTo>
                  <a:pt x="49336" y="111097"/>
                  <a:pt x="58227" y="118844"/>
                  <a:pt x="71944" y="115415"/>
                </a:cubicBezTo>
                <a:cubicBezTo>
                  <a:pt x="78625" y="113929"/>
                  <a:pt x="84074" y="109141"/>
                  <a:pt x="86423" y="102714"/>
                </a:cubicBezTo>
                <a:cubicBezTo>
                  <a:pt x="89458" y="95018"/>
                  <a:pt x="89903" y="86546"/>
                  <a:pt x="87693" y="78583"/>
                </a:cubicBezTo>
                <a:lnTo>
                  <a:pt x="71817" y="6315"/>
                </a:lnTo>
                <a:lnTo>
                  <a:pt x="100648" y="-163"/>
                </a:lnTo>
                <a:lnTo>
                  <a:pt x="127955" y="123163"/>
                </a:lnTo>
                <a:lnTo>
                  <a:pt x="102553" y="128878"/>
                </a:lnTo>
                <a:lnTo>
                  <a:pt x="97854" y="108175"/>
                </a:lnTo>
                <a:cubicBezTo>
                  <a:pt x="96304" y="115695"/>
                  <a:pt x="92697" y="122642"/>
                  <a:pt x="87439" y="128243"/>
                </a:cubicBezTo>
                <a:cubicBezTo>
                  <a:pt x="82308" y="133552"/>
                  <a:pt x="75729" y="137223"/>
                  <a:pt x="68515" y="138785"/>
                </a:cubicBezTo>
                <a:cubicBezTo>
                  <a:pt x="57198" y="142049"/>
                  <a:pt x="45005" y="139889"/>
                  <a:pt x="35493" y="132942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4" name="Frihåndsform: figur 93">
            <a:extLst>
              <a:ext uri="{FF2B5EF4-FFF2-40B4-BE49-F238E27FC236}">
                <a16:creationId xmlns:a16="http://schemas.microsoft.com/office/drawing/2014/main" id="{D12AFAB7-D593-94C1-7AE2-4D651DD6BA7B}"/>
              </a:ext>
            </a:extLst>
          </p:cNvPr>
          <p:cNvSpPr/>
          <p:nvPr/>
        </p:nvSpPr>
        <p:spPr>
          <a:xfrm>
            <a:off x="5660785" y="5210935"/>
            <a:ext cx="94507" cy="115189"/>
          </a:xfrm>
          <a:custGeom>
            <a:avLst/>
            <a:gdLst>
              <a:gd name="connsiteX0" fmla="*/ 125288 w 134500"/>
              <a:gd name="connsiteY0" fmla="*/ 23499 h 163878"/>
              <a:gd name="connsiteX1" fmla="*/ 132782 w 134500"/>
              <a:gd name="connsiteY1" fmla="*/ 63888 h 163878"/>
              <a:gd name="connsiteX2" fmla="*/ 102427 w 134500"/>
              <a:gd name="connsiteY2" fmla="*/ 66682 h 163878"/>
              <a:gd name="connsiteX3" fmla="*/ 100648 w 134500"/>
              <a:gd name="connsiteY3" fmla="*/ 39502 h 163878"/>
              <a:gd name="connsiteX4" fmla="*/ 85026 w 134500"/>
              <a:gd name="connsiteY4" fmla="*/ 26801 h 163878"/>
              <a:gd name="connsiteX5" fmla="*/ 56856 w 134500"/>
              <a:gd name="connsiteY5" fmla="*/ 42677 h 163878"/>
              <a:gd name="connsiteX6" fmla="*/ 56195 w 134500"/>
              <a:gd name="connsiteY6" fmla="*/ 45980 h 163878"/>
              <a:gd name="connsiteX7" fmla="*/ 30031 w 134500"/>
              <a:gd name="connsiteY7" fmla="*/ 163716 h 163878"/>
              <a:gd name="connsiteX8" fmla="*/ -451 w 134500"/>
              <a:gd name="connsiteY8" fmla="*/ 156858 h 163878"/>
              <a:gd name="connsiteX9" fmla="*/ 26348 w 134500"/>
              <a:gd name="connsiteY9" fmla="*/ 36327 h 163878"/>
              <a:gd name="connsiteX10" fmla="*/ 61276 w 134500"/>
              <a:gd name="connsiteY10" fmla="*/ 1400 h 163878"/>
              <a:gd name="connsiteX11" fmla="*/ 89599 w 134500"/>
              <a:gd name="connsiteY11" fmla="*/ 1400 h 163878"/>
              <a:gd name="connsiteX12" fmla="*/ 125288 w 134500"/>
              <a:gd name="connsiteY12" fmla="*/ 22355 h 16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500" h="163878">
                <a:moveTo>
                  <a:pt x="125288" y="23499"/>
                </a:moveTo>
                <a:cubicBezTo>
                  <a:pt x="133200" y="35374"/>
                  <a:pt x="135906" y="49967"/>
                  <a:pt x="132782" y="63888"/>
                </a:cubicBezTo>
                <a:lnTo>
                  <a:pt x="102427" y="66682"/>
                </a:lnTo>
                <a:cubicBezTo>
                  <a:pt x="104916" y="57677"/>
                  <a:pt x="104293" y="48101"/>
                  <a:pt x="100648" y="39502"/>
                </a:cubicBezTo>
                <a:cubicBezTo>
                  <a:pt x="97803" y="32987"/>
                  <a:pt x="91986" y="28262"/>
                  <a:pt x="85026" y="26801"/>
                </a:cubicBezTo>
                <a:cubicBezTo>
                  <a:pt x="72859" y="23410"/>
                  <a:pt x="60260" y="30510"/>
                  <a:pt x="56856" y="42677"/>
                </a:cubicBezTo>
                <a:cubicBezTo>
                  <a:pt x="56563" y="43757"/>
                  <a:pt x="56335" y="44862"/>
                  <a:pt x="56195" y="45980"/>
                </a:cubicBezTo>
                <a:lnTo>
                  <a:pt x="30031" y="163716"/>
                </a:lnTo>
                <a:lnTo>
                  <a:pt x="-451" y="156858"/>
                </a:lnTo>
                <a:lnTo>
                  <a:pt x="26348" y="36327"/>
                </a:lnTo>
                <a:cubicBezTo>
                  <a:pt x="29663" y="18583"/>
                  <a:pt x="43532" y="4714"/>
                  <a:pt x="61276" y="1400"/>
                </a:cubicBezTo>
                <a:cubicBezTo>
                  <a:pt x="70598" y="-683"/>
                  <a:pt x="80276" y="-683"/>
                  <a:pt x="89599" y="1400"/>
                </a:cubicBezTo>
                <a:cubicBezTo>
                  <a:pt x="103684" y="3698"/>
                  <a:pt x="116410" y="11179"/>
                  <a:pt x="125288" y="22355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5" name="Frihåndsform: figur 94">
            <a:extLst>
              <a:ext uri="{FF2B5EF4-FFF2-40B4-BE49-F238E27FC236}">
                <a16:creationId xmlns:a16="http://schemas.microsoft.com/office/drawing/2014/main" id="{79B944D7-0F5E-F14A-90A0-53622B303CF5}"/>
              </a:ext>
            </a:extLst>
          </p:cNvPr>
          <p:cNvSpPr/>
          <p:nvPr/>
        </p:nvSpPr>
        <p:spPr>
          <a:xfrm>
            <a:off x="5570561" y="5180698"/>
            <a:ext cx="86949" cy="105253"/>
          </a:xfrm>
          <a:custGeom>
            <a:avLst/>
            <a:gdLst>
              <a:gd name="connsiteX0" fmla="*/ -451 w 123744"/>
              <a:gd name="connsiteY0" fmla="*/ 121512 h 149742"/>
              <a:gd name="connsiteX1" fmla="*/ 33587 w 123744"/>
              <a:gd name="connsiteY1" fmla="*/ -163 h 149742"/>
              <a:gd name="connsiteX2" fmla="*/ 58989 w 123744"/>
              <a:gd name="connsiteY2" fmla="*/ 7077 h 149742"/>
              <a:gd name="connsiteX3" fmla="*/ 53401 w 123744"/>
              <a:gd name="connsiteY3" fmla="*/ 27271 h 149742"/>
              <a:gd name="connsiteX4" fmla="*/ 71944 w 123744"/>
              <a:gd name="connsiteY4" fmla="*/ 14570 h 149742"/>
              <a:gd name="connsiteX5" fmla="*/ 93536 w 123744"/>
              <a:gd name="connsiteY5" fmla="*/ 14570 h 149742"/>
              <a:gd name="connsiteX6" fmla="*/ 119827 w 123744"/>
              <a:gd name="connsiteY6" fmla="*/ 35400 h 149742"/>
              <a:gd name="connsiteX7" fmla="*/ 119827 w 123744"/>
              <a:gd name="connsiteY7" fmla="*/ 74899 h 149742"/>
              <a:gd name="connsiteX8" fmla="*/ 98870 w 123744"/>
              <a:gd name="connsiteY8" fmla="*/ 149580 h 149742"/>
              <a:gd name="connsiteX9" fmla="*/ 70420 w 123744"/>
              <a:gd name="connsiteY9" fmla="*/ 141579 h 149742"/>
              <a:gd name="connsiteX10" fmla="*/ 91757 w 123744"/>
              <a:gd name="connsiteY10" fmla="*/ 65373 h 149742"/>
              <a:gd name="connsiteX11" fmla="*/ 79057 w 123744"/>
              <a:gd name="connsiteY11" fmla="*/ 33621 h 149742"/>
              <a:gd name="connsiteX12" fmla="*/ 60513 w 123744"/>
              <a:gd name="connsiteY12" fmla="*/ 37559 h 149742"/>
              <a:gd name="connsiteX13" fmla="*/ 47812 w 123744"/>
              <a:gd name="connsiteY13" fmla="*/ 58388 h 149742"/>
              <a:gd name="connsiteX14" fmla="*/ 27872 w 123744"/>
              <a:gd name="connsiteY14" fmla="*/ 129641 h 14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3744" h="149742">
                <a:moveTo>
                  <a:pt x="-451" y="121512"/>
                </a:moveTo>
                <a:lnTo>
                  <a:pt x="33587" y="-163"/>
                </a:lnTo>
                <a:lnTo>
                  <a:pt x="58989" y="7077"/>
                </a:lnTo>
                <a:lnTo>
                  <a:pt x="53401" y="27271"/>
                </a:lnTo>
                <a:cubicBezTo>
                  <a:pt x="58329" y="21454"/>
                  <a:pt x="64730" y="17060"/>
                  <a:pt x="71944" y="14570"/>
                </a:cubicBezTo>
                <a:cubicBezTo>
                  <a:pt x="78981" y="12411"/>
                  <a:pt x="86499" y="12411"/>
                  <a:pt x="93536" y="14570"/>
                </a:cubicBezTo>
                <a:cubicBezTo>
                  <a:pt x="105043" y="17072"/>
                  <a:pt x="114758" y="24769"/>
                  <a:pt x="119827" y="35400"/>
                </a:cubicBezTo>
                <a:cubicBezTo>
                  <a:pt x="124449" y="48164"/>
                  <a:pt x="124449" y="62135"/>
                  <a:pt x="119827" y="74899"/>
                </a:cubicBezTo>
                <a:lnTo>
                  <a:pt x="98870" y="149580"/>
                </a:lnTo>
                <a:lnTo>
                  <a:pt x="70420" y="141579"/>
                </a:lnTo>
                <a:lnTo>
                  <a:pt x="91757" y="65373"/>
                </a:lnTo>
                <a:cubicBezTo>
                  <a:pt x="96584" y="47973"/>
                  <a:pt x="91757" y="37432"/>
                  <a:pt x="79057" y="33621"/>
                </a:cubicBezTo>
                <a:cubicBezTo>
                  <a:pt x="72605" y="31729"/>
                  <a:pt x="65632" y="33203"/>
                  <a:pt x="60513" y="37559"/>
                </a:cubicBezTo>
                <a:cubicBezTo>
                  <a:pt x="54112" y="42919"/>
                  <a:pt x="49654" y="50247"/>
                  <a:pt x="47812" y="58388"/>
                </a:cubicBezTo>
                <a:lnTo>
                  <a:pt x="27872" y="129641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6" name="Frihåndsform: figur 95">
            <a:extLst>
              <a:ext uri="{FF2B5EF4-FFF2-40B4-BE49-F238E27FC236}">
                <a16:creationId xmlns:a16="http://schemas.microsoft.com/office/drawing/2014/main" id="{B78A3156-A7D2-4E42-C6B3-BD18D8486F84}"/>
              </a:ext>
            </a:extLst>
          </p:cNvPr>
          <p:cNvSpPr/>
          <p:nvPr/>
        </p:nvSpPr>
        <p:spPr>
          <a:xfrm>
            <a:off x="5517730" y="5163646"/>
            <a:ext cx="51580" cy="123108"/>
          </a:xfrm>
          <a:custGeom>
            <a:avLst/>
            <a:gdLst>
              <a:gd name="connsiteX0" fmla="*/ -451 w 73407"/>
              <a:gd name="connsiteY0" fmla="*/ 165837 h 175144"/>
              <a:gd name="connsiteX1" fmla="*/ 42478 w 73407"/>
              <a:gd name="connsiteY1" fmla="*/ 34510 h 175144"/>
              <a:gd name="connsiteX2" fmla="*/ 35366 w 73407"/>
              <a:gd name="connsiteY2" fmla="*/ 22826 h 175144"/>
              <a:gd name="connsiteX3" fmla="*/ 25078 w 73407"/>
              <a:gd name="connsiteY3" fmla="*/ 21175 h 175144"/>
              <a:gd name="connsiteX4" fmla="*/ 31936 w 73407"/>
              <a:gd name="connsiteY4" fmla="*/ -163 h 175144"/>
              <a:gd name="connsiteX5" fmla="*/ 52639 w 73407"/>
              <a:gd name="connsiteY5" fmla="*/ 3393 h 175144"/>
              <a:gd name="connsiteX6" fmla="*/ 70546 w 73407"/>
              <a:gd name="connsiteY6" fmla="*/ 17872 h 175144"/>
              <a:gd name="connsiteX7" fmla="*/ 70546 w 73407"/>
              <a:gd name="connsiteY7" fmla="*/ 42639 h 175144"/>
              <a:gd name="connsiteX8" fmla="*/ 27237 w 73407"/>
              <a:gd name="connsiteY8" fmla="*/ 174982 h 17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07" h="175144">
                <a:moveTo>
                  <a:pt x="-451" y="165837"/>
                </a:moveTo>
                <a:lnTo>
                  <a:pt x="42478" y="34510"/>
                </a:lnTo>
                <a:cubicBezTo>
                  <a:pt x="44256" y="28795"/>
                  <a:pt x="42478" y="24985"/>
                  <a:pt x="35366" y="22826"/>
                </a:cubicBezTo>
                <a:cubicBezTo>
                  <a:pt x="32038" y="21784"/>
                  <a:pt x="28570" y="21225"/>
                  <a:pt x="25078" y="21175"/>
                </a:cubicBezTo>
                <a:lnTo>
                  <a:pt x="31936" y="-163"/>
                </a:lnTo>
                <a:cubicBezTo>
                  <a:pt x="38985" y="-163"/>
                  <a:pt x="45996" y="1031"/>
                  <a:pt x="52639" y="3393"/>
                </a:cubicBezTo>
                <a:cubicBezTo>
                  <a:pt x="60386" y="5464"/>
                  <a:pt x="66901" y="10734"/>
                  <a:pt x="70546" y="17872"/>
                </a:cubicBezTo>
                <a:cubicBezTo>
                  <a:pt x="73760" y="25810"/>
                  <a:pt x="73760" y="34701"/>
                  <a:pt x="70546" y="42639"/>
                </a:cubicBezTo>
                <a:lnTo>
                  <a:pt x="27237" y="174982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7" name="Frihåndsform: figur 96">
            <a:extLst>
              <a:ext uri="{FF2B5EF4-FFF2-40B4-BE49-F238E27FC236}">
                <a16:creationId xmlns:a16="http://schemas.microsoft.com/office/drawing/2014/main" id="{921F6FD6-DFF4-3ADD-DE6B-D8B984F5C010}"/>
              </a:ext>
            </a:extLst>
          </p:cNvPr>
          <p:cNvSpPr/>
          <p:nvPr/>
        </p:nvSpPr>
        <p:spPr>
          <a:xfrm>
            <a:off x="4846800" y="4764146"/>
            <a:ext cx="127260" cy="131411"/>
          </a:xfrm>
          <a:custGeom>
            <a:avLst/>
            <a:gdLst>
              <a:gd name="connsiteX0" fmla="*/ 98743 w 181114"/>
              <a:gd name="connsiteY0" fmla="*/ 116685 h 186956"/>
              <a:gd name="connsiteX1" fmla="*/ 64323 w 181114"/>
              <a:gd name="connsiteY1" fmla="*/ 84932 h 186956"/>
              <a:gd name="connsiteX2" fmla="*/ 34476 w 181114"/>
              <a:gd name="connsiteY2" fmla="*/ 152121 h 186956"/>
              <a:gd name="connsiteX3" fmla="*/ 91884 w 181114"/>
              <a:gd name="connsiteY3" fmla="*/ 22317 h 186956"/>
              <a:gd name="connsiteX4" fmla="*/ 75754 w 181114"/>
              <a:gd name="connsiteY4" fmla="*/ 58896 h 186956"/>
              <a:gd name="connsiteX5" fmla="*/ 123636 w 181114"/>
              <a:gd name="connsiteY5" fmla="*/ 103095 h 186956"/>
              <a:gd name="connsiteX6" fmla="*/ 158563 w 181114"/>
              <a:gd name="connsiteY6" fmla="*/ 83790 h 186956"/>
              <a:gd name="connsiteX7" fmla="*/ 180664 w 181114"/>
              <a:gd name="connsiteY7" fmla="*/ 104238 h 186956"/>
              <a:gd name="connsiteX8" fmla="*/ 21648 w 181114"/>
              <a:gd name="connsiteY8" fmla="*/ 186794 h 186956"/>
              <a:gd name="connsiteX9" fmla="*/ -451 w 181114"/>
              <a:gd name="connsiteY9" fmla="*/ 166345 h 186956"/>
              <a:gd name="connsiteX10" fmla="*/ 67498 w 181114"/>
              <a:gd name="connsiteY10" fmla="*/ -163 h 18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114" h="186956">
                <a:moveTo>
                  <a:pt x="98743" y="116685"/>
                </a:moveTo>
                <a:lnTo>
                  <a:pt x="64323" y="84932"/>
                </a:lnTo>
                <a:lnTo>
                  <a:pt x="34476" y="152121"/>
                </a:lnTo>
                <a:close/>
                <a:moveTo>
                  <a:pt x="91884" y="22317"/>
                </a:moveTo>
                <a:lnTo>
                  <a:pt x="75754" y="58896"/>
                </a:lnTo>
                <a:lnTo>
                  <a:pt x="123636" y="103095"/>
                </a:lnTo>
                <a:lnTo>
                  <a:pt x="158563" y="83790"/>
                </a:lnTo>
                <a:lnTo>
                  <a:pt x="180664" y="104238"/>
                </a:lnTo>
                <a:lnTo>
                  <a:pt x="21648" y="186794"/>
                </a:lnTo>
                <a:lnTo>
                  <a:pt x="-451" y="166345"/>
                </a:lnTo>
                <a:lnTo>
                  <a:pt x="67498" y="-163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8" name="Frihåndsform: figur 97">
            <a:extLst>
              <a:ext uri="{FF2B5EF4-FFF2-40B4-BE49-F238E27FC236}">
                <a16:creationId xmlns:a16="http://schemas.microsoft.com/office/drawing/2014/main" id="{9EC40D0C-DBDC-7581-648F-B8C88F112312}"/>
              </a:ext>
            </a:extLst>
          </p:cNvPr>
          <p:cNvSpPr/>
          <p:nvPr/>
        </p:nvSpPr>
        <p:spPr>
          <a:xfrm>
            <a:off x="4771122" y="4701743"/>
            <a:ext cx="103858" cy="114271"/>
          </a:xfrm>
          <a:custGeom>
            <a:avLst/>
            <a:gdLst>
              <a:gd name="connsiteX0" fmla="*/ -451 w 147809"/>
              <a:gd name="connsiteY0" fmla="*/ 87601 h 162571"/>
              <a:gd name="connsiteX1" fmla="*/ 90106 w 147809"/>
              <a:gd name="connsiteY1" fmla="*/ -163 h 162571"/>
              <a:gd name="connsiteX2" fmla="*/ 108650 w 147809"/>
              <a:gd name="connsiteY2" fmla="*/ 19143 h 162571"/>
              <a:gd name="connsiteX3" fmla="*/ 93536 w 147809"/>
              <a:gd name="connsiteY3" fmla="*/ 33749 h 162571"/>
              <a:gd name="connsiteX4" fmla="*/ 115762 w 147809"/>
              <a:gd name="connsiteY4" fmla="*/ 32351 h 162571"/>
              <a:gd name="connsiteX5" fmla="*/ 134559 w 147809"/>
              <a:gd name="connsiteY5" fmla="*/ 43148 h 162571"/>
              <a:gd name="connsiteX6" fmla="*/ 147260 w 147809"/>
              <a:gd name="connsiteY6" fmla="*/ 74392 h 162571"/>
              <a:gd name="connsiteX7" fmla="*/ 127447 w 147809"/>
              <a:gd name="connsiteY7" fmla="*/ 108430 h 162571"/>
              <a:gd name="connsiteX8" fmla="*/ 71817 w 147809"/>
              <a:gd name="connsiteY8" fmla="*/ 162409 h 162571"/>
              <a:gd name="connsiteX9" fmla="*/ 51369 w 147809"/>
              <a:gd name="connsiteY9" fmla="*/ 141072 h 162571"/>
              <a:gd name="connsiteX10" fmla="*/ 108142 w 147809"/>
              <a:gd name="connsiteY10" fmla="*/ 85950 h 162571"/>
              <a:gd name="connsiteX11" fmla="*/ 112841 w 147809"/>
              <a:gd name="connsiteY11" fmla="*/ 51911 h 162571"/>
              <a:gd name="connsiteX12" fmla="*/ 94806 w 147809"/>
              <a:gd name="connsiteY12" fmla="*/ 45941 h 162571"/>
              <a:gd name="connsiteX13" fmla="*/ 73468 w 147809"/>
              <a:gd name="connsiteY13" fmla="*/ 57500 h 162571"/>
              <a:gd name="connsiteX14" fmla="*/ 20506 w 147809"/>
              <a:gd name="connsiteY14" fmla="*/ 108303 h 16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7809" h="162571">
                <a:moveTo>
                  <a:pt x="-451" y="87601"/>
                </a:moveTo>
                <a:lnTo>
                  <a:pt x="90106" y="-163"/>
                </a:lnTo>
                <a:lnTo>
                  <a:pt x="108650" y="19143"/>
                </a:lnTo>
                <a:lnTo>
                  <a:pt x="93536" y="33749"/>
                </a:lnTo>
                <a:cubicBezTo>
                  <a:pt x="100686" y="31285"/>
                  <a:pt x="108358" y="30803"/>
                  <a:pt x="115762" y="32351"/>
                </a:cubicBezTo>
                <a:cubicBezTo>
                  <a:pt x="122976" y="33978"/>
                  <a:pt x="129517" y="37737"/>
                  <a:pt x="134559" y="43148"/>
                </a:cubicBezTo>
                <a:cubicBezTo>
                  <a:pt x="143424" y="51022"/>
                  <a:pt x="148111" y="62567"/>
                  <a:pt x="147260" y="74392"/>
                </a:cubicBezTo>
                <a:cubicBezTo>
                  <a:pt x="144911" y="87728"/>
                  <a:pt x="137887" y="99794"/>
                  <a:pt x="127447" y="108430"/>
                </a:cubicBezTo>
                <a:lnTo>
                  <a:pt x="71817" y="162409"/>
                </a:lnTo>
                <a:lnTo>
                  <a:pt x="51369" y="141072"/>
                </a:lnTo>
                <a:lnTo>
                  <a:pt x="108142" y="85950"/>
                </a:lnTo>
                <a:cubicBezTo>
                  <a:pt x="120843" y="73249"/>
                  <a:pt x="122620" y="62072"/>
                  <a:pt x="112841" y="51911"/>
                </a:cubicBezTo>
                <a:cubicBezTo>
                  <a:pt x="108244" y="46983"/>
                  <a:pt x="101436" y="44735"/>
                  <a:pt x="94806" y="45941"/>
                </a:cubicBezTo>
                <a:cubicBezTo>
                  <a:pt x="86664" y="47479"/>
                  <a:pt x="79209" y="51517"/>
                  <a:pt x="73468" y="57500"/>
                </a:cubicBezTo>
                <a:lnTo>
                  <a:pt x="20506" y="108303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99" name="Frihåndsform: figur 98">
            <a:extLst>
              <a:ext uri="{FF2B5EF4-FFF2-40B4-BE49-F238E27FC236}">
                <a16:creationId xmlns:a16="http://schemas.microsoft.com/office/drawing/2014/main" id="{77D0B94F-6CEE-1209-0C10-32BE00A598E4}"/>
              </a:ext>
            </a:extLst>
          </p:cNvPr>
          <p:cNvSpPr/>
          <p:nvPr/>
        </p:nvSpPr>
        <p:spPr>
          <a:xfrm>
            <a:off x="4700085" y="4618147"/>
            <a:ext cx="132790" cy="113447"/>
          </a:xfrm>
          <a:custGeom>
            <a:avLst/>
            <a:gdLst>
              <a:gd name="connsiteX0" fmla="*/ 91503 w 188983"/>
              <a:gd name="connsiteY0" fmla="*/ 61361 h 161399"/>
              <a:gd name="connsiteX1" fmla="*/ 47431 w 188983"/>
              <a:gd name="connsiteY1" fmla="*/ 99463 h 161399"/>
              <a:gd name="connsiteX2" fmla="*/ 54290 w 188983"/>
              <a:gd name="connsiteY2" fmla="*/ 123722 h 161399"/>
              <a:gd name="connsiteX3" fmla="*/ 77024 w 188983"/>
              <a:gd name="connsiteY3" fmla="*/ 133756 h 161399"/>
              <a:gd name="connsiteX4" fmla="*/ 120842 w 188983"/>
              <a:gd name="connsiteY4" fmla="*/ 95653 h 161399"/>
              <a:gd name="connsiteX5" fmla="*/ 114365 w 188983"/>
              <a:gd name="connsiteY5" fmla="*/ 71649 h 161399"/>
              <a:gd name="connsiteX6" fmla="*/ 91503 w 188983"/>
              <a:gd name="connsiteY6" fmla="*/ 61234 h 161399"/>
              <a:gd name="connsiteX7" fmla="*/ -451 w 188983"/>
              <a:gd name="connsiteY7" fmla="*/ 90446 h 161399"/>
              <a:gd name="connsiteX8" fmla="*/ 86550 w 188983"/>
              <a:gd name="connsiteY8" fmla="*/ 15257 h 161399"/>
              <a:gd name="connsiteX9" fmla="*/ 128590 w 188983"/>
              <a:gd name="connsiteY9" fmla="*/ 15 h 161399"/>
              <a:gd name="connsiteX10" fmla="*/ 167836 w 188983"/>
              <a:gd name="connsiteY10" fmla="*/ 23131 h 161399"/>
              <a:gd name="connsiteX11" fmla="*/ 181806 w 188983"/>
              <a:gd name="connsiteY11" fmla="*/ 88541 h 161399"/>
              <a:gd name="connsiteX12" fmla="*/ 157801 w 188983"/>
              <a:gd name="connsiteY12" fmla="*/ 74951 h 161399"/>
              <a:gd name="connsiteX13" fmla="*/ 162247 w 188983"/>
              <a:gd name="connsiteY13" fmla="*/ 57551 h 161399"/>
              <a:gd name="connsiteX14" fmla="*/ 152849 w 188983"/>
              <a:gd name="connsiteY14" fmla="*/ 39642 h 161399"/>
              <a:gd name="connsiteX15" fmla="*/ 104966 w 188983"/>
              <a:gd name="connsiteY15" fmla="*/ 37737 h 161399"/>
              <a:gd name="connsiteX16" fmla="*/ 93282 w 188983"/>
              <a:gd name="connsiteY16" fmla="*/ 47898 h 161399"/>
              <a:gd name="connsiteX17" fmla="*/ 116651 w 188983"/>
              <a:gd name="connsiteY17" fmla="*/ 49422 h 161399"/>
              <a:gd name="connsiteX18" fmla="*/ 136337 w 188983"/>
              <a:gd name="connsiteY18" fmla="*/ 63266 h 161399"/>
              <a:gd name="connsiteX19" fmla="*/ 148149 w 188983"/>
              <a:gd name="connsiteY19" fmla="*/ 88667 h 161399"/>
              <a:gd name="connsiteX20" fmla="*/ 143831 w 188983"/>
              <a:gd name="connsiteY20" fmla="*/ 117118 h 161399"/>
              <a:gd name="connsiteX21" fmla="*/ 95059 w 188983"/>
              <a:gd name="connsiteY21" fmla="*/ 159284 h 161399"/>
              <a:gd name="connsiteX22" fmla="*/ 66482 w 188983"/>
              <a:gd name="connsiteY22" fmla="*/ 159284 h 161399"/>
              <a:gd name="connsiteX23" fmla="*/ 42732 w 188983"/>
              <a:gd name="connsiteY23" fmla="*/ 143662 h 161399"/>
              <a:gd name="connsiteX24" fmla="*/ 31809 w 188983"/>
              <a:gd name="connsiteY24" fmla="*/ 119657 h 161399"/>
              <a:gd name="connsiteX25" fmla="*/ 36255 w 188983"/>
              <a:gd name="connsiteY25" fmla="*/ 94256 h 161399"/>
              <a:gd name="connsiteX26" fmla="*/ 16822 w 188983"/>
              <a:gd name="connsiteY26" fmla="*/ 111148 h 161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8983" h="161399">
                <a:moveTo>
                  <a:pt x="91503" y="61361"/>
                </a:moveTo>
                <a:cubicBezTo>
                  <a:pt x="70699" y="64510"/>
                  <a:pt x="53553" y="79332"/>
                  <a:pt x="47431" y="99463"/>
                </a:cubicBezTo>
                <a:cubicBezTo>
                  <a:pt x="45729" y="108176"/>
                  <a:pt x="48282" y="117181"/>
                  <a:pt x="54290" y="123722"/>
                </a:cubicBezTo>
                <a:cubicBezTo>
                  <a:pt x="59751" y="130606"/>
                  <a:pt x="68260" y="134365"/>
                  <a:pt x="77024" y="133756"/>
                </a:cubicBezTo>
                <a:cubicBezTo>
                  <a:pt x="97816" y="130695"/>
                  <a:pt x="114924" y="115809"/>
                  <a:pt x="120842" y="95653"/>
                </a:cubicBezTo>
                <a:cubicBezTo>
                  <a:pt x="122709" y="87080"/>
                  <a:pt x="120296" y="78126"/>
                  <a:pt x="114365" y="71649"/>
                </a:cubicBezTo>
                <a:cubicBezTo>
                  <a:pt x="108865" y="64701"/>
                  <a:pt x="100356" y="60827"/>
                  <a:pt x="91503" y="61234"/>
                </a:cubicBezTo>
                <a:moveTo>
                  <a:pt x="-451" y="90446"/>
                </a:moveTo>
                <a:lnTo>
                  <a:pt x="86550" y="15257"/>
                </a:lnTo>
                <a:cubicBezTo>
                  <a:pt x="97689" y="4309"/>
                  <a:pt x="113031" y="-1254"/>
                  <a:pt x="128590" y="15"/>
                </a:cubicBezTo>
                <a:cubicBezTo>
                  <a:pt x="144173" y="2353"/>
                  <a:pt x="158246" y="10633"/>
                  <a:pt x="167836" y="23131"/>
                </a:cubicBezTo>
                <a:cubicBezTo>
                  <a:pt x="189553" y="48533"/>
                  <a:pt x="194126" y="70124"/>
                  <a:pt x="181806" y="88541"/>
                </a:cubicBezTo>
                <a:lnTo>
                  <a:pt x="157801" y="74951"/>
                </a:lnTo>
                <a:cubicBezTo>
                  <a:pt x="161434" y="69921"/>
                  <a:pt x="163022" y="63710"/>
                  <a:pt x="162247" y="57551"/>
                </a:cubicBezTo>
                <a:cubicBezTo>
                  <a:pt x="160825" y="50831"/>
                  <a:pt x="157573" y="44634"/>
                  <a:pt x="152849" y="39642"/>
                </a:cubicBezTo>
                <a:cubicBezTo>
                  <a:pt x="138624" y="23131"/>
                  <a:pt x="122748" y="22496"/>
                  <a:pt x="104966" y="37737"/>
                </a:cubicBezTo>
                <a:lnTo>
                  <a:pt x="93282" y="47898"/>
                </a:lnTo>
                <a:cubicBezTo>
                  <a:pt x="101067" y="46221"/>
                  <a:pt x="109158" y="46755"/>
                  <a:pt x="116651" y="49422"/>
                </a:cubicBezTo>
                <a:cubicBezTo>
                  <a:pt x="124322" y="52216"/>
                  <a:pt x="131117" y="56992"/>
                  <a:pt x="136337" y="63266"/>
                </a:cubicBezTo>
                <a:cubicBezTo>
                  <a:pt x="142687" y="70391"/>
                  <a:pt x="146790" y="79218"/>
                  <a:pt x="148149" y="88667"/>
                </a:cubicBezTo>
                <a:cubicBezTo>
                  <a:pt x="149407" y="98371"/>
                  <a:pt x="147921" y="108227"/>
                  <a:pt x="143831" y="117118"/>
                </a:cubicBezTo>
                <a:cubicBezTo>
                  <a:pt x="134166" y="137363"/>
                  <a:pt x="116486" y="152654"/>
                  <a:pt x="95059" y="159284"/>
                </a:cubicBezTo>
                <a:cubicBezTo>
                  <a:pt x="85712" y="161888"/>
                  <a:pt x="75830" y="161888"/>
                  <a:pt x="66482" y="159284"/>
                </a:cubicBezTo>
                <a:cubicBezTo>
                  <a:pt x="57211" y="156516"/>
                  <a:pt x="48942" y="151079"/>
                  <a:pt x="42732" y="143662"/>
                </a:cubicBezTo>
                <a:cubicBezTo>
                  <a:pt x="36775" y="136931"/>
                  <a:pt x="32965" y="128574"/>
                  <a:pt x="31809" y="119657"/>
                </a:cubicBezTo>
                <a:cubicBezTo>
                  <a:pt x="30704" y="110932"/>
                  <a:pt x="32254" y="102080"/>
                  <a:pt x="36255" y="94256"/>
                </a:cubicBezTo>
                <a:lnTo>
                  <a:pt x="16822" y="111148"/>
                </a:lnTo>
                <a:close/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0" name="Frihåndsform: figur 99">
            <a:extLst>
              <a:ext uri="{FF2B5EF4-FFF2-40B4-BE49-F238E27FC236}">
                <a16:creationId xmlns:a16="http://schemas.microsoft.com/office/drawing/2014/main" id="{B6862398-5810-FF22-A577-ADF90FCF59F4}"/>
              </a:ext>
            </a:extLst>
          </p:cNvPr>
          <p:cNvSpPr/>
          <p:nvPr/>
        </p:nvSpPr>
        <p:spPr>
          <a:xfrm>
            <a:off x="4357413" y="4064637"/>
            <a:ext cx="120421" cy="99767"/>
          </a:xfrm>
          <a:custGeom>
            <a:avLst/>
            <a:gdLst>
              <a:gd name="connsiteX0" fmla="*/ 124876 w 171380"/>
              <a:gd name="connsiteY0" fmla="*/ 160 h 141937"/>
              <a:gd name="connsiteX1" fmla="*/ 149262 w 171380"/>
              <a:gd name="connsiteY1" fmla="*/ 14512 h 141937"/>
              <a:gd name="connsiteX2" fmla="*/ 165900 w 171380"/>
              <a:gd name="connsiteY2" fmla="*/ 42453 h 141937"/>
              <a:gd name="connsiteX3" fmla="*/ 169075 w 171380"/>
              <a:gd name="connsiteY3" fmla="*/ 85763 h 141937"/>
              <a:gd name="connsiteX4" fmla="*/ 145960 w 171380"/>
              <a:gd name="connsiteY4" fmla="*/ 116754 h 141937"/>
              <a:gd name="connsiteX5" fmla="*/ 127035 w 171380"/>
              <a:gd name="connsiteY5" fmla="*/ 95035 h 141937"/>
              <a:gd name="connsiteX6" fmla="*/ 142403 w 171380"/>
              <a:gd name="connsiteY6" fmla="*/ 51090 h 141937"/>
              <a:gd name="connsiteX7" fmla="*/ 128687 w 171380"/>
              <a:gd name="connsiteY7" fmla="*/ 31404 h 141937"/>
              <a:gd name="connsiteX8" fmla="*/ 108619 w 171380"/>
              <a:gd name="connsiteY8" fmla="*/ 29753 h 141937"/>
              <a:gd name="connsiteX9" fmla="*/ 94775 w 171380"/>
              <a:gd name="connsiteY9" fmla="*/ 43596 h 141937"/>
              <a:gd name="connsiteX10" fmla="*/ 94775 w 171380"/>
              <a:gd name="connsiteY10" fmla="*/ 75222 h 141937"/>
              <a:gd name="connsiteX11" fmla="*/ 91854 w 171380"/>
              <a:gd name="connsiteY11" fmla="*/ 116881 h 141937"/>
              <a:gd name="connsiteX12" fmla="*/ 67341 w 171380"/>
              <a:gd name="connsiteY12" fmla="*/ 139234 h 141937"/>
              <a:gd name="connsiteX13" fmla="*/ 41939 w 171380"/>
              <a:gd name="connsiteY13" fmla="*/ 140631 h 141937"/>
              <a:gd name="connsiteX14" fmla="*/ 19332 w 171380"/>
              <a:gd name="connsiteY14" fmla="*/ 127930 h 141937"/>
              <a:gd name="connsiteX15" fmla="*/ 1297 w 171380"/>
              <a:gd name="connsiteY15" fmla="*/ 60489 h 141937"/>
              <a:gd name="connsiteX16" fmla="*/ 23523 w 171380"/>
              <a:gd name="connsiteY16" fmla="*/ 33563 h 141937"/>
              <a:gd name="connsiteX17" fmla="*/ 40415 w 171380"/>
              <a:gd name="connsiteY17" fmla="*/ 55281 h 141937"/>
              <a:gd name="connsiteX18" fmla="*/ 26571 w 171380"/>
              <a:gd name="connsiteY18" fmla="*/ 71285 h 141937"/>
              <a:gd name="connsiteX19" fmla="*/ 27588 w 171380"/>
              <a:gd name="connsiteY19" fmla="*/ 93892 h 141937"/>
              <a:gd name="connsiteX20" fmla="*/ 39527 w 171380"/>
              <a:gd name="connsiteY20" fmla="*/ 110784 h 141937"/>
              <a:gd name="connsiteX21" fmla="*/ 56165 w 171380"/>
              <a:gd name="connsiteY21" fmla="*/ 112562 h 141937"/>
              <a:gd name="connsiteX22" fmla="*/ 64801 w 171380"/>
              <a:gd name="connsiteY22" fmla="*/ 106085 h 141937"/>
              <a:gd name="connsiteX23" fmla="*/ 68104 w 171380"/>
              <a:gd name="connsiteY23" fmla="*/ 93384 h 141937"/>
              <a:gd name="connsiteX24" fmla="*/ 66198 w 171380"/>
              <a:gd name="connsiteY24" fmla="*/ 69633 h 141937"/>
              <a:gd name="connsiteX25" fmla="*/ 69881 w 171380"/>
              <a:gd name="connsiteY25" fmla="*/ 26577 h 141937"/>
              <a:gd name="connsiteX26" fmla="*/ 96934 w 171380"/>
              <a:gd name="connsiteY26" fmla="*/ 2827 h 141937"/>
              <a:gd name="connsiteX27" fmla="*/ 125130 w 171380"/>
              <a:gd name="connsiteY27" fmla="*/ 1049 h 14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1380" h="141937">
                <a:moveTo>
                  <a:pt x="124876" y="160"/>
                </a:moveTo>
                <a:cubicBezTo>
                  <a:pt x="134186" y="2573"/>
                  <a:pt x="142632" y="7539"/>
                  <a:pt x="149262" y="14512"/>
                </a:cubicBezTo>
                <a:cubicBezTo>
                  <a:pt x="156832" y="22462"/>
                  <a:pt x="162522" y="32013"/>
                  <a:pt x="165900" y="42453"/>
                </a:cubicBezTo>
                <a:cubicBezTo>
                  <a:pt x="171260" y="56247"/>
                  <a:pt x="172365" y="71335"/>
                  <a:pt x="169075" y="85763"/>
                </a:cubicBezTo>
                <a:cubicBezTo>
                  <a:pt x="165583" y="98655"/>
                  <a:pt x="157327" y="109730"/>
                  <a:pt x="145960" y="116754"/>
                </a:cubicBezTo>
                <a:lnTo>
                  <a:pt x="127035" y="95035"/>
                </a:lnTo>
                <a:cubicBezTo>
                  <a:pt x="142784" y="86602"/>
                  <a:pt x="149465" y="67512"/>
                  <a:pt x="142403" y="51090"/>
                </a:cubicBezTo>
                <a:cubicBezTo>
                  <a:pt x="140181" y="43177"/>
                  <a:pt x="135342" y="36243"/>
                  <a:pt x="128687" y="31404"/>
                </a:cubicBezTo>
                <a:cubicBezTo>
                  <a:pt x="122654" y="27657"/>
                  <a:pt x="115185" y="27047"/>
                  <a:pt x="108619" y="29753"/>
                </a:cubicBezTo>
                <a:cubicBezTo>
                  <a:pt x="101977" y="31760"/>
                  <a:pt x="96782" y="36954"/>
                  <a:pt x="94775" y="43596"/>
                </a:cubicBezTo>
                <a:cubicBezTo>
                  <a:pt x="92641" y="54037"/>
                  <a:pt x="92641" y="64794"/>
                  <a:pt x="94775" y="75222"/>
                </a:cubicBezTo>
                <a:cubicBezTo>
                  <a:pt x="97798" y="89104"/>
                  <a:pt x="96782" y="103557"/>
                  <a:pt x="91854" y="116881"/>
                </a:cubicBezTo>
                <a:cubicBezTo>
                  <a:pt x="87307" y="127524"/>
                  <a:pt x="78366" y="135678"/>
                  <a:pt x="67341" y="139234"/>
                </a:cubicBezTo>
                <a:cubicBezTo>
                  <a:pt x="59175" y="142054"/>
                  <a:pt x="50373" y="142536"/>
                  <a:pt x="41939" y="140631"/>
                </a:cubicBezTo>
                <a:cubicBezTo>
                  <a:pt x="33392" y="138523"/>
                  <a:pt x="25581" y="134128"/>
                  <a:pt x="19332" y="127930"/>
                </a:cubicBezTo>
                <a:cubicBezTo>
                  <a:pt x="2770" y="109692"/>
                  <a:pt x="-3948" y="84557"/>
                  <a:pt x="1297" y="60489"/>
                </a:cubicBezTo>
                <a:cubicBezTo>
                  <a:pt x="4586" y="48779"/>
                  <a:pt x="12651" y="39012"/>
                  <a:pt x="23523" y="33563"/>
                </a:cubicBezTo>
                <a:lnTo>
                  <a:pt x="40415" y="55281"/>
                </a:lnTo>
                <a:cubicBezTo>
                  <a:pt x="34001" y="58749"/>
                  <a:pt x="29073" y="64439"/>
                  <a:pt x="26571" y="71285"/>
                </a:cubicBezTo>
                <a:cubicBezTo>
                  <a:pt x="24336" y="78715"/>
                  <a:pt x="24692" y="86691"/>
                  <a:pt x="27588" y="93892"/>
                </a:cubicBezTo>
                <a:cubicBezTo>
                  <a:pt x="29454" y="100750"/>
                  <a:pt x="33684" y="106733"/>
                  <a:pt x="39527" y="110784"/>
                </a:cubicBezTo>
                <a:cubicBezTo>
                  <a:pt x="44467" y="114010"/>
                  <a:pt x="50652" y="114671"/>
                  <a:pt x="56165" y="112562"/>
                </a:cubicBezTo>
                <a:cubicBezTo>
                  <a:pt x="59708" y="111483"/>
                  <a:pt x="62769" y="109184"/>
                  <a:pt x="64801" y="106085"/>
                </a:cubicBezTo>
                <a:cubicBezTo>
                  <a:pt x="66960" y="102198"/>
                  <a:pt x="68104" y="97829"/>
                  <a:pt x="68104" y="93384"/>
                </a:cubicBezTo>
                <a:cubicBezTo>
                  <a:pt x="68205" y="85420"/>
                  <a:pt x="67557" y="77470"/>
                  <a:pt x="66198" y="69633"/>
                </a:cubicBezTo>
                <a:cubicBezTo>
                  <a:pt x="63252" y="55231"/>
                  <a:pt x="64522" y="40269"/>
                  <a:pt x="69881" y="26577"/>
                </a:cubicBezTo>
                <a:cubicBezTo>
                  <a:pt x="75089" y="15159"/>
                  <a:pt x="84945" y="6523"/>
                  <a:pt x="96934" y="2827"/>
                </a:cubicBezTo>
                <a:cubicBezTo>
                  <a:pt x="105977" y="-425"/>
                  <a:pt x="115757" y="-1034"/>
                  <a:pt x="125130" y="1049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1" name="Frihåndsform: figur 100">
            <a:extLst>
              <a:ext uri="{FF2B5EF4-FFF2-40B4-BE49-F238E27FC236}">
                <a16:creationId xmlns:a16="http://schemas.microsoft.com/office/drawing/2014/main" id="{73DDF46D-4709-4C53-A72A-1E55683B09C7}"/>
              </a:ext>
            </a:extLst>
          </p:cNvPr>
          <p:cNvSpPr/>
          <p:nvPr/>
        </p:nvSpPr>
        <p:spPr>
          <a:xfrm>
            <a:off x="4355808" y="3972465"/>
            <a:ext cx="91193" cy="84831"/>
          </a:xfrm>
          <a:custGeom>
            <a:avLst/>
            <a:gdLst>
              <a:gd name="connsiteX0" fmla="*/ 36857 w 129784"/>
              <a:gd name="connsiteY0" fmla="*/ 88108 h 120688"/>
              <a:gd name="connsiteX1" fmla="*/ 62259 w 129784"/>
              <a:gd name="connsiteY1" fmla="*/ 90267 h 120688"/>
              <a:gd name="connsiteX2" fmla="*/ 47145 w 129784"/>
              <a:gd name="connsiteY2" fmla="*/ 36543 h 120688"/>
              <a:gd name="connsiteX3" fmla="*/ 26569 w 129784"/>
              <a:gd name="connsiteY3" fmla="*/ 50387 h 120688"/>
              <a:gd name="connsiteX4" fmla="*/ 33250 w 129784"/>
              <a:gd name="connsiteY4" fmla="*/ 86597 h 120688"/>
              <a:gd name="connsiteX5" fmla="*/ 36476 w 129784"/>
              <a:gd name="connsiteY5" fmla="*/ 88489 h 120688"/>
              <a:gd name="connsiteX6" fmla="*/ 58321 w 129784"/>
              <a:gd name="connsiteY6" fmla="*/ 4283 h 120688"/>
              <a:gd name="connsiteX7" fmla="*/ 81310 w 129784"/>
              <a:gd name="connsiteY7" fmla="*/ 85314 h 120688"/>
              <a:gd name="connsiteX8" fmla="*/ 103028 w 129784"/>
              <a:gd name="connsiteY8" fmla="*/ 69819 h 120688"/>
              <a:gd name="connsiteX9" fmla="*/ 105315 w 129784"/>
              <a:gd name="connsiteY9" fmla="*/ 46576 h 120688"/>
              <a:gd name="connsiteX10" fmla="*/ 95027 w 129784"/>
              <a:gd name="connsiteY10" fmla="*/ 31208 h 120688"/>
              <a:gd name="connsiteX11" fmla="*/ 77373 w 129784"/>
              <a:gd name="connsiteY11" fmla="*/ 26509 h 120688"/>
              <a:gd name="connsiteX12" fmla="*/ 79278 w 129784"/>
              <a:gd name="connsiteY12" fmla="*/ -163 h 120688"/>
              <a:gd name="connsiteX13" fmla="*/ 109379 w 129784"/>
              <a:gd name="connsiteY13" fmla="*/ 10760 h 120688"/>
              <a:gd name="connsiteX14" fmla="*/ 126525 w 129784"/>
              <a:gd name="connsiteY14" fmla="*/ 40734 h 120688"/>
              <a:gd name="connsiteX15" fmla="*/ 127541 w 129784"/>
              <a:gd name="connsiteY15" fmla="*/ 74010 h 120688"/>
              <a:gd name="connsiteX16" fmla="*/ 111284 w 129784"/>
              <a:gd name="connsiteY16" fmla="*/ 100809 h 120688"/>
              <a:gd name="connsiteX17" fmla="*/ 80548 w 129784"/>
              <a:gd name="connsiteY17" fmla="*/ 117320 h 120688"/>
              <a:gd name="connsiteX18" fmla="*/ 46129 w 129784"/>
              <a:gd name="connsiteY18" fmla="*/ 119352 h 120688"/>
              <a:gd name="connsiteX19" fmla="*/ 18187 w 129784"/>
              <a:gd name="connsiteY19" fmla="*/ 105635 h 120688"/>
              <a:gd name="connsiteX20" fmla="*/ 1168 w 129784"/>
              <a:gd name="connsiteY20" fmla="*/ 47212 h 120688"/>
              <a:gd name="connsiteX21" fmla="*/ 17044 w 129784"/>
              <a:gd name="connsiteY21" fmla="*/ 21810 h 120688"/>
              <a:gd name="connsiteX22" fmla="*/ 47398 w 129784"/>
              <a:gd name="connsiteY22" fmla="*/ 5934 h 120688"/>
              <a:gd name="connsiteX23" fmla="*/ 58321 w 129784"/>
              <a:gd name="connsiteY23" fmla="*/ 4028 h 1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9784" h="120688">
                <a:moveTo>
                  <a:pt x="36857" y="88108"/>
                </a:moveTo>
                <a:cubicBezTo>
                  <a:pt x="44922" y="91309"/>
                  <a:pt x="53762" y="92058"/>
                  <a:pt x="62259" y="90267"/>
                </a:cubicBezTo>
                <a:lnTo>
                  <a:pt x="47145" y="36543"/>
                </a:lnTo>
                <a:cubicBezTo>
                  <a:pt x="38889" y="38626"/>
                  <a:pt x="31612" y="43515"/>
                  <a:pt x="26569" y="50387"/>
                </a:cubicBezTo>
                <a:cubicBezTo>
                  <a:pt x="18415" y="62237"/>
                  <a:pt x="21413" y="78443"/>
                  <a:pt x="33250" y="86597"/>
                </a:cubicBezTo>
                <a:cubicBezTo>
                  <a:pt x="34279" y="87308"/>
                  <a:pt x="35358" y="87931"/>
                  <a:pt x="36476" y="88489"/>
                </a:cubicBezTo>
                <a:moveTo>
                  <a:pt x="58321" y="4283"/>
                </a:moveTo>
                <a:lnTo>
                  <a:pt x="81310" y="85314"/>
                </a:lnTo>
                <a:cubicBezTo>
                  <a:pt x="90010" y="82596"/>
                  <a:pt x="97631" y="77160"/>
                  <a:pt x="103028" y="69819"/>
                </a:cubicBezTo>
                <a:cubicBezTo>
                  <a:pt x="107181" y="62783"/>
                  <a:pt x="108020" y="54286"/>
                  <a:pt x="105315" y="46576"/>
                </a:cubicBezTo>
                <a:cubicBezTo>
                  <a:pt x="103651" y="40467"/>
                  <a:pt x="100031" y="35069"/>
                  <a:pt x="95027" y="31208"/>
                </a:cubicBezTo>
                <a:cubicBezTo>
                  <a:pt x="89985" y="27386"/>
                  <a:pt x="83647" y="25696"/>
                  <a:pt x="77373" y="26509"/>
                </a:cubicBezTo>
                <a:lnTo>
                  <a:pt x="79278" y="-163"/>
                </a:lnTo>
                <a:cubicBezTo>
                  <a:pt x="90277" y="-125"/>
                  <a:pt x="100920" y="3737"/>
                  <a:pt x="109379" y="10760"/>
                </a:cubicBezTo>
                <a:cubicBezTo>
                  <a:pt x="117914" y="18851"/>
                  <a:pt x="123883" y="29278"/>
                  <a:pt x="126525" y="40734"/>
                </a:cubicBezTo>
                <a:cubicBezTo>
                  <a:pt x="129891" y="51530"/>
                  <a:pt x="130234" y="63037"/>
                  <a:pt x="127541" y="74010"/>
                </a:cubicBezTo>
                <a:cubicBezTo>
                  <a:pt x="124747" y="84298"/>
                  <a:pt x="119120" y="93583"/>
                  <a:pt x="111284" y="100809"/>
                </a:cubicBezTo>
                <a:cubicBezTo>
                  <a:pt x="102469" y="108645"/>
                  <a:pt x="91941" y="114297"/>
                  <a:pt x="80548" y="117320"/>
                </a:cubicBezTo>
                <a:cubicBezTo>
                  <a:pt x="69397" y="120737"/>
                  <a:pt x="57597" y="121435"/>
                  <a:pt x="46129" y="119352"/>
                </a:cubicBezTo>
                <a:cubicBezTo>
                  <a:pt x="35688" y="117549"/>
                  <a:pt x="25998" y="112786"/>
                  <a:pt x="18187" y="105635"/>
                </a:cubicBezTo>
                <a:cubicBezTo>
                  <a:pt x="2704" y="90458"/>
                  <a:pt x="-3748" y="68320"/>
                  <a:pt x="1168" y="47212"/>
                </a:cubicBezTo>
                <a:cubicBezTo>
                  <a:pt x="3860" y="37368"/>
                  <a:pt x="9385" y="28541"/>
                  <a:pt x="17044" y="21810"/>
                </a:cubicBezTo>
                <a:cubicBezTo>
                  <a:pt x="25845" y="14316"/>
                  <a:pt x="36222" y="8893"/>
                  <a:pt x="47398" y="5934"/>
                </a:cubicBezTo>
                <a:cubicBezTo>
                  <a:pt x="50967" y="4918"/>
                  <a:pt x="54625" y="4283"/>
                  <a:pt x="58321" y="4028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2" name="Frihåndsform: figur 101">
            <a:extLst>
              <a:ext uri="{FF2B5EF4-FFF2-40B4-BE49-F238E27FC236}">
                <a16:creationId xmlns:a16="http://schemas.microsoft.com/office/drawing/2014/main" id="{A88ED679-912A-2252-4824-A081BA260B45}"/>
              </a:ext>
            </a:extLst>
          </p:cNvPr>
          <p:cNvSpPr/>
          <p:nvPr/>
        </p:nvSpPr>
        <p:spPr>
          <a:xfrm>
            <a:off x="4329817" y="3871598"/>
            <a:ext cx="129044" cy="95957"/>
          </a:xfrm>
          <a:custGeom>
            <a:avLst/>
            <a:gdLst>
              <a:gd name="connsiteX0" fmla="*/ 91502 w 183652"/>
              <a:gd name="connsiteY0" fmla="*/ 33097 h 136517"/>
              <a:gd name="connsiteX1" fmla="*/ 30284 w 183652"/>
              <a:gd name="connsiteY1" fmla="*/ 46686 h 136517"/>
              <a:gd name="connsiteX2" fmla="*/ 33344 w 183652"/>
              <a:gd name="connsiteY2" fmla="*/ 87710 h 136517"/>
              <a:gd name="connsiteX3" fmla="*/ 40317 w 183652"/>
              <a:gd name="connsiteY3" fmla="*/ 92156 h 136517"/>
              <a:gd name="connsiteX4" fmla="*/ 72831 w 183652"/>
              <a:gd name="connsiteY4" fmla="*/ 93807 h 136517"/>
              <a:gd name="connsiteX5" fmla="*/ 101662 w 183652"/>
              <a:gd name="connsiteY5" fmla="*/ 78438 h 136517"/>
              <a:gd name="connsiteX6" fmla="*/ 107886 w 183652"/>
              <a:gd name="connsiteY6" fmla="*/ 53037 h 136517"/>
              <a:gd name="connsiteX7" fmla="*/ 91502 w 183652"/>
              <a:gd name="connsiteY7" fmla="*/ 32969 h 136517"/>
              <a:gd name="connsiteX8" fmla="*/ 2596 w 183652"/>
              <a:gd name="connsiteY8" fmla="*/ 39828 h 136517"/>
              <a:gd name="connsiteX9" fmla="*/ 20885 w 183652"/>
              <a:gd name="connsiteY9" fmla="*/ 16204 h 136517"/>
              <a:gd name="connsiteX10" fmla="*/ 52510 w 183652"/>
              <a:gd name="connsiteY10" fmla="*/ 2106 h 136517"/>
              <a:gd name="connsiteX11" fmla="*/ 87183 w 183652"/>
              <a:gd name="connsiteY11" fmla="*/ 1471 h 136517"/>
              <a:gd name="connsiteX12" fmla="*/ 113728 w 183652"/>
              <a:gd name="connsiteY12" fmla="*/ 15061 h 136517"/>
              <a:gd name="connsiteX13" fmla="*/ 127699 w 183652"/>
              <a:gd name="connsiteY13" fmla="*/ 40463 h 136517"/>
              <a:gd name="connsiteX14" fmla="*/ 126937 w 183652"/>
              <a:gd name="connsiteY14" fmla="*/ 64849 h 136517"/>
              <a:gd name="connsiteX15" fmla="*/ 114236 w 183652"/>
              <a:gd name="connsiteY15" fmla="*/ 84535 h 136517"/>
              <a:gd name="connsiteX16" fmla="*/ 176851 w 183652"/>
              <a:gd name="connsiteY16" fmla="*/ 70564 h 136517"/>
              <a:gd name="connsiteX17" fmla="*/ 183202 w 183652"/>
              <a:gd name="connsiteY17" fmla="*/ 99522 h 136517"/>
              <a:gd name="connsiteX18" fmla="*/ 18090 w 183652"/>
              <a:gd name="connsiteY18" fmla="*/ 136355 h 136517"/>
              <a:gd name="connsiteX19" fmla="*/ 12248 w 183652"/>
              <a:gd name="connsiteY19" fmla="*/ 110953 h 136517"/>
              <a:gd name="connsiteX20" fmla="*/ 39682 w 183652"/>
              <a:gd name="connsiteY20" fmla="*/ 104856 h 136517"/>
              <a:gd name="connsiteX21" fmla="*/ 14280 w 183652"/>
              <a:gd name="connsiteY21" fmla="*/ 93426 h 136517"/>
              <a:gd name="connsiteX22" fmla="*/ 817 w 183652"/>
              <a:gd name="connsiteY22" fmla="*/ 69294 h 136517"/>
              <a:gd name="connsiteX23" fmla="*/ 2850 w 183652"/>
              <a:gd name="connsiteY23" fmla="*/ 40590 h 13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3652" h="136517">
                <a:moveTo>
                  <a:pt x="91502" y="33097"/>
                </a:moveTo>
                <a:cubicBezTo>
                  <a:pt x="70152" y="26009"/>
                  <a:pt x="46629" y="31230"/>
                  <a:pt x="30284" y="46686"/>
                </a:cubicBezTo>
                <a:cubicBezTo>
                  <a:pt x="19805" y="58854"/>
                  <a:pt x="21177" y="77219"/>
                  <a:pt x="33344" y="87710"/>
                </a:cubicBezTo>
                <a:cubicBezTo>
                  <a:pt x="35440" y="89514"/>
                  <a:pt x="37790" y="91012"/>
                  <a:pt x="40317" y="92156"/>
                </a:cubicBezTo>
                <a:cubicBezTo>
                  <a:pt x="50668" y="96309"/>
                  <a:pt x="62112" y="96893"/>
                  <a:pt x="72831" y="93807"/>
                </a:cubicBezTo>
                <a:cubicBezTo>
                  <a:pt x="83868" y="92003"/>
                  <a:pt x="94004" y="86593"/>
                  <a:pt x="101662" y="78438"/>
                </a:cubicBezTo>
                <a:cubicBezTo>
                  <a:pt x="107860" y="71542"/>
                  <a:pt x="110197" y="62016"/>
                  <a:pt x="107886" y="53037"/>
                </a:cubicBezTo>
                <a:cubicBezTo>
                  <a:pt x="106171" y="44006"/>
                  <a:pt x="99998" y="36462"/>
                  <a:pt x="91502" y="32969"/>
                </a:cubicBezTo>
                <a:moveTo>
                  <a:pt x="2596" y="39828"/>
                </a:moveTo>
                <a:cubicBezTo>
                  <a:pt x="6368" y="30404"/>
                  <a:pt x="12705" y="22212"/>
                  <a:pt x="20885" y="16204"/>
                </a:cubicBezTo>
                <a:cubicBezTo>
                  <a:pt x="30271" y="9257"/>
                  <a:pt x="41067" y="4443"/>
                  <a:pt x="52510" y="2106"/>
                </a:cubicBezTo>
                <a:cubicBezTo>
                  <a:pt x="63877" y="-688"/>
                  <a:pt x="75727" y="-904"/>
                  <a:pt x="87183" y="1471"/>
                </a:cubicBezTo>
                <a:cubicBezTo>
                  <a:pt x="97128" y="3427"/>
                  <a:pt x="106324" y="8139"/>
                  <a:pt x="113728" y="15061"/>
                </a:cubicBezTo>
                <a:cubicBezTo>
                  <a:pt x="120866" y="21907"/>
                  <a:pt x="125743" y="30772"/>
                  <a:pt x="127699" y="40463"/>
                </a:cubicBezTo>
                <a:cubicBezTo>
                  <a:pt x="129630" y="48515"/>
                  <a:pt x="129363" y="56936"/>
                  <a:pt x="126937" y="64849"/>
                </a:cubicBezTo>
                <a:cubicBezTo>
                  <a:pt x="124600" y="72457"/>
                  <a:pt x="120205" y="79277"/>
                  <a:pt x="114236" y="84535"/>
                </a:cubicBezTo>
                <a:lnTo>
                  <a:pt x="176851" y="70564"/>
                </a:lnTo>
                <a:lnTo>
                  <a:pt x="183202" y="99522"/>
                </a:lnTo>
                <a:lnTo>
                  <a:pt x="18090" y="136355"/>
                </a:lnTo>
                <a:lnTo>
                  <a:pt x="12248" y="110953"/>
                </a:lnTo>
                <a:lnTo>
                  <a:pt x="39682" y="104856"/>
                </a:lnTo>
                <a:cubicBezTo>
                  <a:pt x="30271" y="103650"/>
                  <a:pt x="21418" y="99675"/>
                  <a:pt x="14280" y="93426"/>
                </a:cubicBezTo>
                <a:cubicBezTo>
                  <a:pt x="7422" y="86961"/>
                  <a:pt x="2722" y="78528"/>
                  <a:pt x="817" y="69294"/>
                </a:cubicBezTo>
                <a:cubicBezTo>
                  <a:pt x="-1405" y="59743"/>
                  <a:pt x="-694" y="49735"/>
                  <a:pt x="2850" y="40590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3" name="Frihåndsform: figur 102">
            <a:extLst>
              <a:ext uri="{FF2B5EF4-FFF2-40B4-BE49-F238E27FC236}">
                <a16:creationId xmlns:a16="http://schemas.microsoft.com/office/drawing/2014/main" id="{42BCDBC6-C48C-ED07-C03A-DF94668E1613}"/>
              </a:ext>
            </a:extLst>
          </p:cNvPr>
          <p:cNvSpPr/>
          <p:nvPr/>
        </p:nvSpPr>
        <p:spPr>
          <a:xfrm>
            <a:off x="4298280" y="3099986"/>
            <a:ext cx="121081" cy="117742"/>
          </a:xfrm>
          <a:custGeom>
            <a:avLst/>
            <a:gdLst>
              <a:gd name="connsiteX0" fmla="*/ 75292 w 172320"/>
              <a:gd name="connsiteY0" fmla="*/ 132950 h 167510"/>
              <a:gd name="connsiteX1" fmla="*/ 108061 w 172320"/>
              <a:gd name="connsiteY1" fmla="*/ 132950 h 167510"/>
              <a:gd name="connsiteX2" fmla="*/ 133462 w 172320"/>
              <a:gd name="connsiteY2" fmla="*/ 120250 h 167510"/>
              <a:gd name="connsiteX3" fmla="*/ 144512 w 172320"/>
              <a:gd name="connsiteY3" fmla="*/ 67795 h 167510"/>
              <a:gd name="connsiteX4" fmla="*/ 127112 w 172320"/>
              <a:gd name="connsiteY4" fmla="*/ 45696 h 167510"/>
              <a:gd name="connsiteX5" fmla="*/ 97011 w 172320"/>
              <a:gd name="connsiteY5" fmla="*/ 32995 h 167510"/>
              <a:gd name="connsiteX6" fmla="*/ 64242 w 172320"/>
              <a:gd name="connsiteY6" fmla="*/ 32995 h 167510"/>
              <a:gd name="connsiteX7" fmla="*/ 38841 w 172320"/>
              <a:gd name="connsiteY7" fmla="*/ 45696 h 167510"/>
              <a:gd name="connsiteX8" fmla="*/ 27664 w 172320"/>
              <a:gd name="connsiteY8" fmla="*/ 98023 h 167510"/>
              <a:gd name="connsiteX9" fmla="*/ 45191 w 172320"/>
              <a:gd name="connsiteY9" fmla="*/ 119996 h 167510"/>
              <a:gd name="connsiteX10" fmla="*/ 75292 w 172320"/>
              <a:gd name="connsiteY10" fmla="*/ 132697 h 167510"/>
              <a:gd name="connsiteX11" fmla="*/ 68688 w 172320"/>
              <a:gd name="connsiteY11" fmla="*/ 164068 h 167510"/>
              <a:gd name="connsiteX12" fmla="*/ 27156 w 172320"/>
              <a:gd name="connsiteY12" fmla="*/ 144381 h 167510"/>
              <a:gd name="connsiteX13" fmla="*/ 3278 w 172320"/>
              <a:gd name="connsiteY13" fmla="*/ 109200 h 167510"/>
              <a:gd name="connsiteX14" fmla="*/ 21187 w 172320"/>
              <a:gd name="connsiteY14" fmla="*/ 24993 h 167510"/>
              <a:gd name="connsiteX15" fmla="*/ 57257 w 172320"/>
              <a:gd name="connsiteY15" fmla="*/ 2639 h 167510"/>
              <a:gd name="connsiteX16" fmla="*/ 144131 w 172320"/>
              <a:gd name="connsiteY16" fmla="*/ 22199 h 167510"/>
              <a:gd name="connsiteX17" fmla="*/ 168009 w 172320"/>
              <a:gd name="connsiteY17" fmla="*/ 57380 h 167510"/>
              <a:gd name="connsiteX18" fmla="*/ 169660 w 172320"/>
              <a:gd name="connsiteY18" fmla="*/ 101833 h 167510"/>
              <a:gd name="connsiteX19" fmla="*/ 150100 w 172320"/>
              <a:gd name="connsiteY19" fmla="*/ 141587 h 167510"/>
              <a:gd name="connsiteX20" fmla="*/ 114030 w 172320"/>
              <a:gd name="connsiteY20" fmla="*/ 163941 h 167510"/>
              <a:gd name="connsiteX21" fmla="*/ 68180 w 172320"/>
              <a:gd name="connsiteY21" fmla="*/ 164956 h 16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2320" h="167510">
                <a:moveTo>
                  <a:pt x="75292" y="132950"/>
                </a:moveTo>
                <a:cubicBezTo>
                  <a:pt x="86088" y="135287"/>
                  <a:pt x="97265" y="135287"/>
                  <a:pt x="108061" y="132950"/>
                </a:cubicBezTo>
                <a:cubicBezTo>
                  <a:pt x="117586" y="131299"/>
                  <a:pt x="126426" y="126879"/>
                  <a:pt x="133462" y="120250"/>
                </a:cubicBezTo>
                <a:cubicBezTo>
                  <a:pt x="146824" y="106291"/>
                  <a:pt x="151104" y="85957"/>
                  <a:pt x="144512" y="67795"/>
                </a:cubicBezTo>
                <a:cubicBezTo>
                  <a:pt x="140981" y="58892"/>
                  <a:pt x="134936" y="51220"/>
                  <a:pt x="127112" y="45696"/>
                </a:cubicBezTo>
                <a:cubicBezTo>
                  <a:pt x="118120" y="39332"/>
                  <a:pt x="107845" y="35001"/>
                  <a:pt x="97011" y="32995"/>
                </a:cubicBezTo>
                <a:cubicBezTo>
                  <a:pt x="86215" y="30657"/>
                  <a:pt x="75038" y="30657"/>
                  <a:pt x="64242" y="32995"/>
                </a:cubicBezTo>
                <a:cubicBezTo>
                  <a:pt x="54742" y="34722"/>
                  <a:pt x="45928" y="39129"/>
                  <a:pt x="38841" y="45696"/>
                </a:cubicBezTo>
                <a:cubicBezTo>
                  <a:pt x="25492" y="59603"/>
                  <a:pt x="21161" y="79873"/>
                  <a:pt x="27664" y="98023"/>
                </a:cubicBezTo>
                <a:cubicBezTo>
                  <a:pt x="31258" y="106888"/>
                  <a:pt x="37342" y="114522"/>
                  <a:pt x="45191" y="119996"/>
                </a:cubicBezTo>
                <a:cubicBezTo>
                  <a:pt x="54183" y="126358"/>
                  <a:pt x="64458" y="130690"/>
                  <a:pt x="75292" y="132697"/>
                </a:cubicBezTo>
                <a:moveTo>
                  <a:pt x="68688" y="164068"/>
                </a:moveTo>
                <a:cubicBezTo>
                  <a:pt x="53434" y="161032"/>
                  <a:pt x="39158" y="154275"/>
                  <a:pt x="27156" y="144381"/>
                </a:cubicBezTo>
                <a:cubicBezTo>
                  <a:pt x="16017" y="135160"/>
                  <a:pt x="7736" y="122955"/>
                  <a:pt x="3278" y="109200"/>
                </a:cubicBezTo>
                <a:cubicBezTo>
                  <a:pt x="-5422" y="79912"/>
                  <a:pt x="1323" y="48210"/>
                  <a:pt x="21187" y="24993"/>
                </a:cubicBezTo>
                <a:cubicBezTo>
                  <a:pt x="30814" y="14235"/>
                  <a:pt x="43337" y="6475"/>
                  <a:pt x="57257" y="2639"/>
                </a:cubicBezTo>
                <a:cubicBezTo>
                  <a:pt x="87676" y="-4689"/>
                  <a:pt x="119783" y="2538"/>
                  <a:pt x="144131" y="22199"/>
                </a:cubicBezTo>
                <a:cubicBezTo>
                  <a:pt x="155270" y="31420"/>
                  <a:pt x="163550" y="43625"/>
                  <a:pt x="168009" y="57380"/>
                </a:cubicBezTo>
                <a:cubicBezTo>
                  <a:pt x="172517" y="71783"/>
                  <a:pt x="173089" y="87138"/>
                  <a:pt x="169660" y="101833"/>
                </a:cubicBezTo>
                <a:cubicBezTo>
                  <a:pt x="166853" y="116605"/>
                  <a:pt x="160096" y="130347"/>
                  <a:pt x="150100" y="141587"/>
                </a:cubicBezTo>
                <a:cubicBezTo>
                  <a:pt x="140486" y="152357"/>
                  <a:pt x="127950" y="160118"/>
                  <a:pt x="114030" y="163941"/>
                </a:cubicBezTo>
                <a:cubicBezTo>
                  <a:pt x="99068" y="168106"/>
                  <a:pt x="83306" y="168462"/>
                  <a:pt x="68180" y="164956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4" name="Frihåndsform: figur 103">
            <a:extLst>
              <a:ext uri="{FF2B5EF4-FFF2-40B4-BE49-F238E27FC236}">
                <a16:creationId xmlns:a16="http://schemas.microsoft.com/office/drawing/2014/main" id="{4D980077-22C4-0E32-30D1-58542E2D9ED5}"/>
              </a:ext>
            </a:extLst>
          </p:cNvPr>
          <p:cNvSpPr/>
          <p:nvPr/>
        </p:nvSpPr>
        <p:spPr>
          <a:xfrm>
            <a:off x="4356466" y="3002959"/>
            <a:ext cx="91766" cy="86974"/>
          </a:xfrm>
          <a:custGeom>
            <a:avLst/>
            <a:gdLst>
              <a:gd name="connsiteX0" fmla="*/ 126478 w 130599"/>
              <a:gd name="connsiteY0" fmla="*/ 40470 h 123737"/>
              <a:gd name="connsiteX1" fmla="*/ 127622 w 130599"/>
              <a:gd name="connsiteY1" fmla="*/ 77430 h 123737"/>
              <a:gd name="connsiteX2" fmla="*/ 110602 w 130599"/>
              <a:gd name="connsiteY2" fmla="*/ 106768 h 123737"/>
              <a:gd name="connsiteX3" fmla="*/ 82406 w 130599"/>
              <a:gd name="connsiteY3" fmla="*/ 122009 h 123737"/>
              <a:gd name="connsiteX4" fmla="*/ 47733 w 130599"/>
              <a:gd name="connsiteY4" fmla="*/ 120485 h 123737"/>
              <a:gd name="connsiteX5" fmla="*/ 17378 w 130599"/>
              <a:gd name="connsiteY5" fmla="*/ 103466 h 123737"/>
              <a:gd name="connsiteX6" fmla="*/ 1375 w 130599"/>
              <a:gd name="connsiteY6" fmla="*/ 75651 h 123737"/>
              <a:gd name="connsiteX7" fmla="*/ 2391 w 130599"/>
              <a:gd name="connsiteY7" fmla="*/ 41740 h 123737"/>
              <a:gd name="connsiteX8" fmla="*/ 22331 w 130599"/>
              <a:gd name="connsiteY8" fmla="*/ 9734 h 123737"/>
              <a:gd name="connsiteX9" fmla="*/ 55354 w 130599"/>
              <a:gd name="connsiteY9" fmla="*/ 81 h 123737"/>
              <a:gd name="connsiteX10" fmla="*/ 57005 w 130599"/>
              <a:gd name="connsiteY10" fmla="*/ 25483 h 123737"/>
              <a:gd name="connsiteX11" fmla="*/ 35921 w 130599"/>
              <a:gd name="connsiteY11" fmla="*/ 29674 h 123737"/>
              <a:gd name="connsiteX12" fmla="*/ 28047 w 130599"/>
              <a:gd name="connsiteY12" fmla="*/ 73873 h 123737"/>
              <a:gd name="connsiteX13" fmla="*/ 55862 w 130599"/>
              <a:gd name="connsiteY13" fmla="*/ 91019 h 123737"/>
              <a:gd name="connsiteX14" fmla="*/ 88503 w 130599"/>
              <a:gd name="connsiteY14" fmla="*/ 91019 h 123737"/>
              <a:gd name="connsiteX15" fmla="*/ 106284 w 130599"/>
              <a:gd name="connsiteY15" fmla="*/ 70825 h 123737"/>
              <a:gd name="connsiteX16" fmla="*/ 105014 w 130599"/>
              <a:gd name="connsiteY16" fmla="*/ 49741 h 123737"/>
              <a:gd name="connsiteX17" fmla="*/ 89011 w 130599"/>
              <a:gd name="connsiteY17" fmla="*/ 34754 h 123737"/>
              <a:gd name="connsiteX18" fmla="*/ 103236 w 130599"/>
              <a:gd name="connsiteY18" fmla="*/ 13798 h 123737"/>
              <a:gd name="connsiteX19" fmla="*/ 126478 w 130599"/>
              <a:gd name="connsiteY19" fmla="*/ 39962 h 12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0599" h="123737">
                <a:moveTo>
                  <a:pt x="126478" y="40470"/>
                </a:moveTo>
                <a:cubicBezTo>
                  <a:pt x="130949" y="52320"/>
                  <a:pt x="131343" y="65326"/>
                  <a:pt x="127622" y="77430"/>
                </a:cubicBezTo>
                <a:cubicBezTo>
                  <a:pt x="124713" y="88568"/>
                  <a:pt x="118833" y="98716"/>
                  <a:pt x="110602" y="106768"/>
                </a:cubicBezTo>
                <a:cubicBezTo>
                  <a:pt x="102855" y="114440"/>
                  <a:pt x="93075" y="119736"/>
                  <a:pt x="82406" y="122009"/>
                </a:cubicBezTo>
                <a:cubicBezTo>
                  <a:pt x="70912" y="124524"/>
                  <a:pt x="58961" y="124003"/>
                  <a:pt x="47733" y="120485"/>
                </a:cubicBezTo>
                <a:cubicBezTo>
                  <a:pt x="36328" y="117501"/>
                  <a:pt x="25875" y="111633"/>
                  <a:pt x="17378" y="103466"/>
                </a:cubicBezTo>
                <a:cubicBezTo>
                  <a:pt x="9542" y="95884"/>
                  <a:pt x="3991" y="86244"/>
                  <a:pt x="1375" y="75651"/>
                </a:cubicBezTo>
                <a:cubicBezTo>
                  <a:pt x="-1369" y="64462"/>
                  <a:pt x="-1013" y="52739"/>
                  <a:pt x="2391" y="41740"/>
                </a:cubicBezTo>
                <a:cubicBezTo>
                  <a:pt x="5427" y="29204"/>
                  <a:pt x="12412" y="17977"/>
                  <a:pt x="22331" y="9734"/>
                </a:cubicBezTo>
                <a:cubicBezTo>
                  <a:pt x="31654" y="2317"/>
                  <a:pt x="43504" y="-1151"/>
                  <a:pt x="55354" y="81"/>
                </a:cubicBezTo>
                <a:lnTo>
                  <a:pt x="57005" y="25483"/>
                </a:lnTo>
                <a:cubicBezTo>
                  <a:pt x="49702" y="24314"/>
                  <a:pt x="42221" y="25800"/>
                  <a:pt x="35921" y="29674"/>
                </a:cubicBezTo>
                <a:cubicBezTo>
                  <a:pt x="21671" y="39784"/>
                  <a:pt x="18165" y="59458"/>
                  <a:pt x="28047" y="73873"/>
                </a:cubicBezTo>
                <a:cubicBezTo>
                  <a:pt x="35172" y="82497"/>
                  <a:pt x="44952" y="88517"/>
                  <a:pt x="55862" y="91019"/>
                </a:cubicBezTo>
                <a:cubicBezTo>
                  <a:pt x="66429" y="94728"/>
                  <a:pt x="77936" y="94728"/>
                  <a:pt x="88503" y="91019"/>
                </a:cubicBezTo>
                <a:cubicBezTo>
                  <a:pt x="97406" y="87641"/>
                  <a:pt x="104049" y="80084"/>
                  <a:pt x="106284" y="70825"/>
                </a:cubicBezTo>
                <a:cubicBezTo>
                  <a:pt x="108647" y="63903"/>
                  <a:pt x="108189" y="56333"/>
                  <a:pt x="105014" y="49741"/>
                </a:cubicBezTo>
                <a:cubicBezTo>
                  <a:pt x="101432" y="43150"/>
                  <a:pt x="95819" y="37892"/>
                  <a:pt x="89011" y="34754"/>
                </a:cubicBezTo>
                <a:lnTo>
                  <a:pt x="103236" y="13798"/>
                </a:lnTo>
                <a:cubicBezTo>
                  <a:pt x="113981" y="19310"/>
                  <a:pt x="122275" y="28645"/>
                  <a:pt x="126478" y="39962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5" name="Frihåndsform: figur 104">
            <a:extLst>
              <a:ext uri="{FF2B5EF4-FFF2-40B4-BE49-F238E27FC236}">
                <a16:creationId xmlns:a16="http://schemas.microsoft.com/office/drawing/2014/main" id="{5B1E7681-36DD-ED9C-AD1A-A5D8725E69C0}"/>
              </a:ext>
            </a:extLst>
          </p:cNvPr>
          <p:cNvSpPr/>
          <p:nvPr/>
        </p:nvSpPr>
        <p:spPr>
          <a:xfrm>
            <a:off x="4363282" y="2928407"/>
            <a:ext cx="113114" cy="63690"/>
          </a:xfrm>
          <a:custGeom>
            <a:avLst/>
            <a:gdLst>
              <a:gd name="connsiteX0" fmla="*/ 160215 w 160981"/>
              <a:gd name="connsiteY0" fmla="*/ 32606 h 90611"/>
              <a:gd name="connsiteX1" fmla="*/ 156532 w 160981"/>
              <a:gd name="connsiteY1" fmla="*/ 60040 h 90611"/>
              <a:gd name="connsiteX2" fmla="*/ 136845 w 160981"/>
              <a:gd name="connsiteY2" fmla="*/ 86457 h 90611"/>
              <a:gd name="connsiteX3" fmla="*/ 105728 w 160981"/>
              <a:gd name="connsiteY3" fmla="*/ 87727 h 90611"/>
              <a:gd name="connsiteX4" fmla="*/ 42224 w 160981"/>
              <a:gd name="connsiteY4" fmla="*/ 66390 h 90611"/>
              <a:gd name="connsiteX5" fmla="*/ 37017 w 160981"/>
              <a:gd name="connsiteY5" fmla="*/ 81885 h 90611"/>
              <a:gd name="connsiteX6" fmla="*/ 16060 w 160981"/>
              <a:gd name="connsiteY6" fmla="*/ 74773 h 90611"/>
              <a:gd name="connsiteX7" fmla="*/ 21267 w 160981"/>
              <a:gd name="connsiteY7" fmla="*/ 59278 h 90611"/>
              <a:gd name="connsiteX8" fmla="*/ 565 w 160981"/>
              <a:gd name="connsiteY8" fmla="*/ 52292 h 90611"/>
              <a:gd name="connsiteX9" fmla="*/ -451 w 160981"/>
              <a:gd name="connsiteY9" fmla="*/ 20667 h 90611"/>
              <a:gd name="connsiteX10" fmla="*/ 30793 w 160981"/>
              <a:gd name="connsiteY10" fmla="*/ 31208 h 90611"/>
              <a:gd name="connsiteX11" fmla="*/ 41208 w 160981"/>
              <a:gd name="connsiteY11" fmla="*/ -163 h 90611"/>
              <a:gd name="connsiteX12" fmla="*/ 62164 w 160981"/>
              <a:gd name="connsiteY12" fmla="*/ 6950 h 90611"/>
              <a:gd name="connsiteX13" fmla="*/ 51623 w 160981"/>
              <a:gd name="connsiteY13" fmla="*/ 37686 h 90611"/>
              <a:gd name="connsiteX14" fmla="*/ 115127 w 160981"/>
              <a:gd name="connsiteY14" fmla="*/ 59023 h 90611"/>
              <a:gd name="connsiteX15" fmla="*/ 128844 w 160981"/>
              <a:gd name="connsiteY15" fmla="*/ 59023 h 90611"/>
              <a:gd name="connsiteX16" fmla="*/ 137226 w 160981"/>
              <a:gd name="connsiteY16" fmla="*/ 48101 h 90611"/>
              <a:gd name="connsiteX17" fmla="*/ 139005 w 160981"/>
              <a:gd name="connsiteY17" fmla="*/ 39210 h 90611"/>
              <a:gd name="connsiteX18" fmla="*/ 139005 w 160981"/>
              <a:gd name="connsiteY18" fmla="*/ 30955 h 9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0981" h="90611">
                <a:moveTo>
                  <a:pt x="160215" y="32606"/>
                </a:moveTo>
                <a:cubicBezTo>
                  <a:pt x="161180" y="41915"/>
                  <a:pt x="159923" y="51314"/>
                  <a:pt x="156532" y="60040"/>
                </a:cubicBezTo>
                <a:cubicBezTo>
                  <a:pt x="153623" y="71051"/>
                  <a:pt x="146562" y="80513"/>
                  <a:pt x="136845" y="86457"/>
                </a:cubicBezTo>
                <a:cubicBezTo>
                  <a:pt x="127129" y="91296"/>
                  <a:pt x="115813" y="91753"/>
                  <a:pt x="105728" y="87727"/>
                </a:cubicBezTo>
                <a:lnTo>
                  <a:pt x="42224" y="66390"/>
                </a:lnTo>
                <a:lnTo>
                  <a:pt x="37017" y="81885"/>
                </a:lnTo>
                <a:lnTo>
                  <a:pt x="16060" y="74773"/>
                </a:lnTo>
                <a:lnTo>
                  <a:pt x="21267" y="59278"/>
                </a:lnTo>
                <a:lnTo>
                  <a:pt x="565" y="52292"/>
                </a:lnTo>
                <a:lnTo>
                  <a:pt x="-451" y="20667"/>
                </a:lnTo>
                <a:lnTo>
                  <a:pt x="30793" y="31208"/>
                </a:lnTo>
                <a:lnTo>
                  <a:pt x="41208" y="-163"/>
                </a:lnTo>
                <a:lnTo>
                  <a:pt x="62164" y="6950"/>
                </a:lnTo>
                <a:lnTo>
                  <a:pt x="51623" y="37686"/>
                </a:lnTo>
                <a:lnTo>
                  <a:pt x="115127" y="59023"/>
                </a:lnTo>
                <a:cubicBezTo>
                  <a:pt x="119496" y="60967"/>
                  <a:pt x="124475" y="60967"/>
                  <a:pt x="128844" y="59023"/>
                </a:cubicBezTo>
                <a:cubicBezTo>
                  <a:pt x="132921" y="56572"/>
                  <a:pt x="135918" y="52673"/>
                  <a:pt x="137226" y="48101"/>
                </a:cubicBezTo>
                <a:cubicBezTo>
                  <a:pt x="138141" y="45205"/>
                  <a:pt x="138725" y="42233"/>
                  <a:pt x="139005" y="39210"/>
                </a:cubicBezTo>
                <a:cubicBezTo>
                  <a:pt x="139449" y="36479"/>
                  <a:pt x="139449" y="33685"/>
                  <a:pt x="139005" y="30955"/>
                </a:cubicBez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6" name="Frihåndsform: figur 105">
            <a:extLst>
              <a:ext uri="{FF2B5EF4-FFF2-40B4-BE49-F238E27FC236}">
                <a16:creationId xmlns:a16="http://schemas.microsoft.com/office/drawing/2014/main" id="{668DB38F-6B47-AB79-94C0-36A4F969E399}"/>
              </a:ext>
            </a:extLst>
          </p:cNvPr>
          <p:cNvSpPr/>
          <p:nvPr/>
        </p:nvSpPr>
        <p:spPr>
          <a:xfrm>
            <a:off x="4668939" y="2299740"/>
            <a:ext cx="151802" cy="149801"/>
          </a:xfrm>
          <a:custGeom>
            <a:avLst/>
            <a:gdLst>
              <a:gd name="connsiteX0" fmla="*/ 69347 w 216041"/>
              <a:gd name="connsiteY0" fmla="*/ 22099 h 213120"/>
              <a:gd name="connsiteX1" fmla="*/ 88271 w 216041"/>
              <a:gd name="connsiteY1" fmla="*/ 0 h 213120"/>
              <a:gd name="connsiteX2" fmla="*/ 216042 w 216041"/>
              <a:gd name="connsiteY2" fmla="*/ 109608 h 213120"/>
              <a:gd name="connsiteX3" fmla="*/ 201690 w 216041"/>
              <a:gd name="connsiteY3" fmla="*/ 126501 h 213120"/>
              <a:gd name="connsiteX4" fmla="*/ 63885 w 216041"/>
              <a:gd name="connsiteY4" fmla="*/ 119515 h 213120"/>
              <a:gd name="connsiteX5" fmla="*/ 146949 w 216041"/>
              <a:gd name="connsiteY5" fmla="*/ 190767 h 213120"/>
              <a:gd name="connsiteX6" fmla="*/ 127898 w 216041"/>
              <a:gd name="connsiteY6" fmla="*/ 213120 h 213120"/>
              <a:gd name="connsiteX7" fmla="*/ 0 w 216041"/>
              <a:gd name="connsiteY7" fmla="*/ 103512 h 213120"/>
              <a:gd name="connsiteX8" fmla="*/ 14479 w 216041"/>
              <a:gd name="connsiteY8" fmla="*/ 86620 h 213120"/>
              <a:gd name="connsiteX9" fmla="*/ 152664 w 216041"/>
              <a:gd name="connsiteY9" fmla="*/ 93605 h 213120"/>
              <a:gd name="connsiteX10" fmla="*/ 69347 w 216041"/>
              <a:gd name="connsiteY10" fmla="*/ 22099 h 21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041" h="213120">
                <a:moveTo>
                  <a:pt x="69347" y="22099"/>
                </a:moveTo>
                <a:lnTo>
                  <a:pt x="88271" y="0"/>
                </a:lnTo>
                <a:lnTo>
                  <a:pt x="216042" y="109608"/>
                </a:lnTo>
                <a:lnTo>
                  <a:pt x="201690" y="126501"/>
                </a:lnTo>
                <a:lnTo>
                  <a:pt x="63885" y="119515"/>
                </a:lnTo>
                <a:lnTo>
                  <a:pt x="146949" y="190767"/>
                </a:lnTo>
                <a:lnTo>
                  <a:pt x="127898" y="213120"/>
                </a:lnTo>
                <a:lnTo>
                  <a:pt x="0" y="103512"/>
                </a:lnTo>
                <a:lnTo>
                  <a:pt x="14479" y="86620"/>
                </a:lnTo>
                <a:lnTo>
                  <a:pt x="152664" y="93605"/>
                </a:lnTo>
                <a:lnTo>
                  <a:pt x="69347" y="22099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7" name="Frihåndsform: figur 106">
            <a:extLst>
              <a:ext uri="{FF2B5EF4-FFF2-40B4-BE49-F238E27FC236}">
                <a16:creationId xmlns:a16="http://schemas.microsoft.com/office/drawing/2014/main" id="{9348FAB3-968D-90B4-8886-A06A946E361D}"/>
              </a:ext>
            </a:extLst>
          </p:cNvPr>
          <p:cNvSpPr/>
          <p:nvPr/>
        </p:nvSpPr>
        <p:spPr>
          <a:xfrm>
            <a:off x="4786446" y="2254746"/>
            <a:ext cx="90960" cy="91237"/>
          </a:xfrm>
          <a:custGeom>
            <a:avLst/>
            <a:gdLst>
              <a:gd name="connsiteX0" fmla="*/ 70584 w 129452"/>
              <a:gd name="connsiteY0" fmla="*/ 103984 h 129802"/>
              <a:gd name="connsiteX1" fmla="*/ 95097 w 129452"/>
              <a:gd name="connsiteY1" fmla="*/ 95348 h 129802"/>
              <a:gd name="connsiteX2" fmla="*/ 103098 w 129452"/>
              <a:gd name="connsiteY2" fmla="*/ 69946 h 129802"/>
              <a:gd name="connsiteX3" fmla="*/ 58137 w 129452"/>
              <a:gd name="connsiteY3" fmla="*/ 26128 h 129802"/>
              <a:gd name="connsiteX4" fmla="*/ 25369 w 129452"/>
              <a:gd name="connsiteY4" fmla="*/ 51581 h 129802"/>
              <a:gd name="connsiteX5" fmla="*/ 25496 w 129452"/>
              <a:gd name="connsiteY5" fmla="*/ 59785 h 129802"/>
              <a:gd name="connsiteX6" fmla="*/ 70584 w 129452"/>
              <a:gd name="connsiteY6" fmla="*/ 103603 h 129802"/>
              <a:gd name="connsiteX7" fmla="*/ 2634 w 129452"/>
              <a:gd name="connsiteY7" fmla="*/ 80234 h 129802"/>
              <a:gd name="connsiteX8" fmla="*/ 1238 w 129452"/>
              <a:gd name="connsiteY8" fmla="*/ 48227 h 129802"/>
              <a:gd name="connsiteX9" fmla="*/ 45818 w 129452"/>
              <a:gd name="connsiteY9" fmla="*/ 2123 h 129802"/>
              <a:gd name="connsiteX10" fmla="*/ 77823 w 129452"/>
              <a:gd name="connsiteY10" fmla="*/ 2123 h 129802"/>
              <a:gd name="connsiteX11" fmla="*/ 107417 w 129452"/>
              <a:gd name="connsiteY11" fmla="*/ 19905 h 129802"/>
              <a:gd name="connsiteX12" fmla="*/ 126087 w 129452"/>
              <a:gd name="connsiteY12" fmla="*/ 49117 h 129802"/>
              <a:gd name="connsiteX13" fmla="*/ 127357 w 129452"/>
              <a:gd name="connsiteY13" fmla="*/ 81123 h 129802"/>
              <a:gd name="connsiteX14" fmla="*/ 82650 w 129452"/>
              <a:gd name="connsiteY14" fmla="*/ 127354 h 129802"/>
              <a:gd name="connsiteX15" fmla="*/ 50770 w 129452"/>
              <a:gd name="connsiteY15" fmla="*/ 127354 h 129802"/>
              <a:gd name="connsiteX16" fmla="*/ 21305 w 129452"/>
              <a:gd name="connsiteY16" fmla="*/ 109446 h 129802"/>
              <a:gd name="connsiteX17" fmla="*/ 2634 w 129452"/>
              <a:gd name="connsiteY17" fmla="*/ 80361 h 129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9452" h="129802">
                <a:moveTo>
                  <a:pt x="70584" y="103984"/>
                </a:moveTo>
                <a:cubicBezTo>
                  <a:pt x="79691" y="105471"/>
                  <a:pt x="88937" y="102219"/>
                  <a:pt x="95097" y="95348"/>
                </a:cubicBezTo>
                <a:cubicBezTo>
                  <a:pt x="101993" y="88845"/>
                  <a:pt x="105016" y="79230"/>
                  <a:pt x="103098" y="69946"/>
                </a:cubicBezTo>
                <a:cubicBezTo>
                  <a:pt x="97218" y="48240"/>
                  <a:pt x="79983" y="31450"/>
                  <a:pt x="58137" y="26128"/>
                </a:cubicBezTo>
                <a:cubicBezTo>
                  <a:pt x="42058" y="24109"/>
                  <a:pt x="27388" y="35501"/>
                  <a:pt x="25369" y="51581"/>
                </a:cubicBezTo>
                <a:cubicBezTo>
                  <a:pt x="25026" y="54311"/>
                  <a:pt x="25064" y="57067"/>
                  <a:pt x="25496" y="59785"/>
                </a:cubicBezTo>
                <a:cubicBezTo>
                  <a:pt x="31593" y="81415"/>
                  <a:pt x="48789" y="98129"/>
                  <a:pt x="70584" y="103603"/>
                </a:cubicBezTo>
                <a:moveTo>
                  <a:pt x="2634" y="80234"/>
                </a:moveTo>
                <a:cubicBezTo>
                  <a:pt x="-935" y="69933"/>
                  <a:pt x="-1417" y="58807"/>
                  <a:pt x="1238" y="48227"/>
                </a:cubicBezTo>
                <a:cubicBezTo>
                  <a:pt x="7182" y="26217"/>
                  <a:pt x="24023" y="8804"/>
                  <a:pt x="45818" y="2123"/>
                </a:cubicBezTo>
                <a:cubicBezTo>
                  <a:pt x="56270" y="-925"/>
                  <a:pt x="67371" y="-925"/>
                  <a:pt x="77823" y="2123"/>
                </a:cubicBezTo>
                <a:cubicBezTo>
                  <a:pt x="89038" y="5426"/>
                  <a:pt x="99224" y="11547"/>
                  <a:pt x="107417" y="19905"/>
                </a:cubicBezTo>
                <a:cubicBezTo>
                  <a:pt x="115989" y="27932"/>
                  <a:pt x="122403" y="37965"/>
                  <a:pt x="126087" y="49117"/>
                </a:cubicBezTo>
                <a:cubicBezTo>
                  <a:pt x="129478" y="59455"/>
                  <a:pt x="129922" y="70543"/>
                  <a:pt x="127357" y="81123"/>
                </a:cubicBezTo>
                <a:cubicBezTo>
                  <a:pt x="121476" y="103235"/>
                  <a:pt x="104559" y="120724"/>
                  <a:pt x="82650" y="127354"/>
                </a:cubicBezTo>
                <a:cubicBezTo>
                  <a:pt x="72235" y="130402"/>
                  <a:pt x="61173" y="130402"/>
                  <a:pt x="50770" y="127354"/>
                </a:cubicBezTo>
                <a:cubicBezTo>
                  <a:pt x="39619" y="123912"/>
                  <a:pt x="29497" y="117765"/>
                  <a:pt x="21305" y="109446"/>
                </a:cubicBezTo>
                <a:cubicBezTo>
                  <a:pt x="12745" y="101470"/>
                  <a:pt x="6317" y="91474"/>
                  <a:pt x="2634" y="80361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8" name="Frihåndsform: figur 107">
            <a:extLst>
              <a:ext uri="{FF2B5EF4-FFF2-40B4-BE49-F238E27FC236}">
                <a16:creationId xmlns:a16="http://schemas.microsoft.com/office/drawing/2014/main" id="{BAC08553-6408-274C-33D8-B4C801517037}"/>
              </a:ext>
            </a:extLst>
          </p:cNvPr>
          <p:cNvSpPr/>
          <p:nvPr/>
        </p:nvSpPr>
        <p:spPr>
          <a:xfrm>
            <a:off x="4839482" y="2174578"/>
            <a:ext cx="98435" cy="100611"/>
          </a:xfrm>
          <a:custGeom>
            <a:avLst/>
            <a:gdLst>
              <a:gd name="connsiteX0" fmla="*/ 62107 w 140090"/>
              <a:gd name="connsiteY0" fmla="*/ 20829 h 143138"/>
              <a:gd name="connsiteX1" fmla="*/ 84588 w 140090"/>
              <a:gd name="connsiteY1" fmla="*/ 0 h 143138"/>
              <a:gd name="connsiteX2" fmla="*/ 140091 w 140090"/>
              <a:gd name="connsiteY2" fmla="*/ 120531 h 143138"/>
              <a:gd name="connsiteX3" fmla="*/ 115832 w 140090"/>
              <a:gd name="connsiteY3" fmla="*/ 143139 h 143138"/>
              <a:gd name="connsiteX4" fmla="*/ 0 w 140090"/>
              <a:gd name="connsiteY4" fmla="*/ 78618 h 143138"/>
              <a:gd name="connsiteX5" fmla="*/ 23751 w 140090"/>
              <a:gd name="connsiteY5" fmla="*/ 56519 h 143138"/>
              <a:gd name="connsiteX6" fmla="*/ 108084 w 140090"/>
              <a:gd name="connsiteY6" fmla="*/ 109227 h 143138"/>
              <a:gd name="connsiteX7" fmla="*/ 62107 w 140090"/>
              <a:gd name="connsiteY7" fmla="*/ 20829 h 1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090" h="143138">
                <a:moveTo>
                  <a:pt x="62107" y="20829"/>
                </a:moveTo>
                <a:lnTo>
                  <a:pt x="84588" y="0"/>
                </a:lnTo>
                <a:lnTo>
                  <a:pt x="140091" y="120531"/>
                </a:lnTo>
                <a:lnTo>
                  <a:pt x="115832" y="143139"/>
                </a:lnTo>
                <a:lnTo>
                  <a:pt x="0" y="78618"/>
                </a:lnTo>
                <a:lnTo>
                  <a:pt x="23751" y="56519"/>
                </a:lnTo>
                <a:lnTo>
                  <a:pt x="108084" y="109227"/>
                </a:lnTo>
                <a:lnTo>
                  <a:pt x="62107" y="20829"/>
                </a:lnTo>
                <a:close/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E0CB7A4A-91D2-B4C7-558D-795265A2FDF6}"/>
              </a:ext>
            </a:extLst>
          </p:cNvPr>
          <p:cNvSpPr/>
          <p:nvPr/>
        </p:nvSpPr>
        <p:spPr>
          <a:xfrm>
            <a:off x="5452939" y="1788624"/>
            <a:ext cx="117190" cy="129560"/>
          </a:xfrm>
          <a:custGeom>
            <a:avLst/>
            <a:gdLst>
              <a:gd name="connsiteX0" fmla="*/ 122366 w 166782"/>
              <a:gd name="connsiteY0" fmla="*/ 124086 h 184323"/>
              <a:gd name="connsiteX1" fmla="*/ 133670 w 166782"/>
              <a:gd name="connsiteY1" fmla="*/ 98684 h 184323"/>
              <a:gd name="connsiteX2" fmla="*/ 130368 w 166782"/>
              <a:gd name="connsiteY2" fmla="*/ 68075 h 184323"/>
              <a:gd name="connsiteX3" fmla="*/ 114238 w 166782"/>
              <a:gd name="connsiteY3" fmla="*/ 41911 h 184323"/>
              <a:gd name="connsiteX4" fmla="*/ 89599 w 166782"/>
              <a:gd name="connsiteY4" fmla="*/ 29210 h 184323"/>
              <a:gd name="connsiteX5" fmla="*/ 60005 w 166782"/>
              <a:gd name="connsiteY5" fmla="*/ 31624 h 184323"/>
              <a:gd name="connsiteX6" fmla="*/ 37017 w 166782"/>
              <a:gd name="connsiteY6" fmla="*/ 39498 h 184323"/>
              <a:gd name="connsiteX7" fmla="*/ 75119 w 166782"/>
              <a:gd name="connsiteY7" fmla="*/ 148979 h 184323"/>
              <a:gd name="connsiteX8" fmla="*/ 98108 w 166782"/>
              <a:gd name="connsiteY8" fmla="*/ 140978 h 184323"/>
              <a:gd name="connsiteX9" fmla="*/ 122875 w 166782"/>
              <a:gd name="connsiteY9" fmla="*/ 124721 h 184323"/>
              <a:gd name="connsiteX10" fmla="*/ 98997 w 166782"/>
              <a:gd name="connsiteY10" fmla="*/ 1649 h 184323"/>
              <a:gd name="connsiteX11" fmla="*/ 137100 w 166782"/>
              <a:gd name="connsiteY11" fmla="*/ 20320 h 184323"/>
              <a:gd name="connsiteX12" fmla="*/ 165295 w 166782"/>
              <a:gd name="connsiteY12" fmla="*/ 102621 h 184323"/>
              <a:gd name="connsiteX13" fmla="*/ 146879 w 166782"/>
              <a:gd name="connsiteY13" fmla="*/ 140724 h 184323"/>
              <a:gd name="connsiteX14" fmla="*/ 108776 w 166782"/>
              <a:gd name="connsiteY14" fmla="*/ 165364 h 184323"/>
              <a:gd name="connsiteX15" fmla="*/ 54417 w 166782"/>
              <a:gd name="connsiteY15" fmla="*/ 184161 h 184323"/>
              <a:gd name="connsiteX16" fmla="*/ -451 w 166782"/>
              <a:gd name="connsiteY16" fmla="*/ 24003 h 184323"/>
              <a:gd name="connsiteX17" fmla="*/ 53909 w 166782"/>
              <a:gd name="connsiteY17" fmla="*/ 5206 h 184323"/>
              <a:gd name="connsiteX18" fmla="*/ 99124 w 166782"/>
              <a:gd name="connsiteY18" fmla="*/ 1014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6782" h="184323">
                <a:moveTo>
                  <a:pt x="122366" y="124086"/>
                </a:moveTo>
                <a:cubicBezTo>
                  <a:pt x="128424" y="116834"/>
                  <a:pt x="132337" y="108032"/>
                  <a:pt x="133670" y="98684"/>
                </a:cubicBezTo>
                <a:cubicBezTo>
                  <a:pt x="135055" y="88358"/>
                  <a:pt x="133911" y="77867"/>
                  <a:pt x="130368" y="68075"/>
                </a:cubicBezTo>
                <a:cubicBezTo>
                  <a:pt x="127129" y="58206"/>
                  <a:pt x="121604" y="49240"/>
                  <a:pt x="114238" y="41911"/>
                </a:cubicBezTo>
                <a:cubicBezTo>
                  <a:pt x="107417" y="35396"/>
                  <a:pt x="98857" y="30988"/>
                  <a:pt x="89599" y="29210"/>
                </a:cubicBezTo>
                <a:cubicBezTo>
                  <a:pt x="79704" y="27254"/>
                  <a:pt x="69455" y="28093"/>
                  <a:pt x="60005" y="31624"/>
                </a:cubicBezTo>
                <a:lnTo>
                  <a:pt x="37017" y="39498"/>
                </a:lnTo>
                <a:lnTo>
                  <a:pt x="75119" y="148979"/>
                </a:lnTo>
                <a:lnTo>
                  <a:pt x="98108" y="140978"/>
                </a:lnTo>
                <a:cubicBezTo>
                  <a:pt x="107697" y="137930"/>
                  <a:pt x="116258" y="132303"/>
                  <a:pt x="122875" y="124721"/>
                </a:cubicBezTo>
                <a:moveTo>
                  <a:pt x="98997" y="1649"/>
                </a:moveTo>
                <a:cubicBezTo>
                  <a:pt x="113209" y="4139"/>
                  <a:pt x="126418" y="10616"/>
                  <a:pt x="137100" y="20320"/>
                </a:cubicBezTo>
                <a:cubicBezTo>
                  <a:pt x="159313" y="41543"/>
                  <a:pt x="169829" y="72241"/>
                  <a:pt x="165295" y="102621"/>
                </a:cubicBezTo>
                <a:cubicBezTo>
                  <a:pt x="162882" y="116808"/>
                  <a:pt x="156494" y="130017"/>
                  <a:pt x="146879" y="140724"/>
                </a:cubicBezTo>
                <a:cubicBezTo>
                  <a:pt x="136528" y="152091"/>
                  <a:pt x="123395" y="160588"/>
                  <a:pt x="108776" y="165364"/>
                </a:cubicBezTo>
                <a:lnTo>
                  <a:pt x="54417" y="184161"/>
                </a:lnTo>
                <a:lnTo>
                  <a:pt x="-451" y="24003"/>
                </a:lnTo>
                <a:lnTo>
                  <a:pt x="53909" y="5206"/>
                </a:lnTo>
                <a:cubicBezTo>
                  <a:pt x="68375" y="-14"/>
                  <a:pt x="83947" y="-1462"/>
                  <a:pt x="99124" y="1014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8CDCF37F-907E-C2E0-2947-E1F2F46990F8}"/>
              </a:ext>
            </a:extLst>
          </p:cNvPr>
          <p:cNvSpPr/>
          <p:nvPr/>
        </p:nvSpPr>
        <p:spPr>
          <a:xfrm>
            <a:off x="5585496" y="1781579"/>
            <a:ext cx="84303" cy="91336"/>
          </a:xfrm>
          <a:custGeom>
            <a:avLst/>
            <a:gdLst>
              <a:gd name="connsiteX0" fmla="*/ 31510 w 119978"/>
              <a:gd name="connsiteY0" fmla="*/ 36692 h 129942"/>
              <a:gd name="connsiteX1" fmla="*/ 29097 w 119978"/>
              <a:gd name="connsiteY1" fmla="*/ 62094 h 129942"/>
              <a:gd name="connsiteX2" fmla="*/ 82822 w 119978"/>
              <a:gd name="connsiteY2" fmla="*/ 47234 h 129942"/>
              <a:gd name="connsiteX3" fmla="*/ 69232 w 119978"/>
              <a:gd name="connsiteY3" fmla="*/ 26531 h 129942"/>
              <a:gd name="connsiteX4" fmla="*/ 33708 w 119978"/>
              <a:gd name="connsiteY4" fmla="*/ 31853 h 129942"/>
              <a:gd name="connsiteX5" fmla="*/ 31130 w 119978"/>
              <a:gd name="connsiteY5" fmla="*/ 36184 h 129942"/>
              <a:gd name="connsiteX6" fmla="*/ 114828 w 119978"/>
              <a:gd name="connsiteY6" fmla="*/ 58791 h 129942"/>
              <a:gd name="connsiteX7" fmla="*/ 34431 w 119978"/>
              <a:gd name="connsiteY7" fmla="*/ 81653 h 129942"/>
              <a:gd name="connsiteX8" fmla="*/ 49673 w 119978"/>
              <a:gd name="connsiteY8" fmla="*/ 103753 h 129942"/>
              <a:gd name="connsiteX9" fmla="*/ 72661 w 119978"/>
              <a:gd name="connsiteY9" fmla="*/ 106039 h 129942"/>
              <a:gd name="connsiteX10" fmla="*/ 88157 w 119978"/>
              <a:gd name="connsiteY10" fmla="*/ 95878 h 129942"/>
              <a:gd name="connsiteX11" fmla="*/ 92983 w 119978"/>
              <a:gd name="connsiteY11" fmla="*/ 78224 h 129942"/>
              <a:gd name="connsiteX12" fmla="*/ 119527 w 119978"/>
              <a:gd name="connsiteY12" fmla="*/ 80383 h 129942"/>
              <a:gd name="connsiteX13" fmla="*/ 108478 w 119978"/>
              <a:gd name="connsiteY13" fmla="*/ 110484 h 129942"/>
              <a:gd name="connsiteX14" fmla="*/ 78377 w 119978"/>
              <a:gd name="connsiteY14" fmla="*/ 127503 h 129942"/>
              <a:gd name="connsiteX15" fmla="*/ 45228 w 119978"/>
              <a:gd name="connsiteY15" fmla="*/ 127503 h 129942"/>
              <a:gd name="connsiteX16" fmla="*/ 18682 w 119978"/>
              <a:gd name="connsiteY16" fmla="*/ 110992 h 129942"/>
              <a:gd name="connsiteX17" fmla="*/ 647 w 119978"/>
              <a:gd name="connsiteY17" fmla="*/ 45455 h 129942"/>
              <a:gd name="connsiteX18" fmla="*/ 14110 w 119978"/>
              <a:gd name="connsiteY18" fmla="*/ 18149 h 129942"/>
              <a:gd name="connsiteX19" fmla="*/ 41418 w 119978"/>
              <a:gd name="connsiteY19" fmla="*/ 2019 h 129942"/>
              <a:gd name="connsiteX20" fmla="*/ 72408 w 119978"/>
              <a:gd name="connsiteY20" fmla="*/ 2019 h 129942"/>
              <a:gd name="connsiteX21" fmla="*/ 97809 w 119978"/>
              <a:gd name="connsiteY21" fmla="*/ 18149 h 129942"/>
              <a:gd name="connsiteX22" fmla="*/ 113431 w 119978"/>
              <a:gd name="connsiteY22" fmla="*/ 48631 h 129942"/>
              <a:gd name="connsiteX23" fmla="*/ 115210 w 119978"/>
              <a:gd name="connsiteY23" fmla="*/ 59681 h 12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9978" h="129942">
                <a:moveTo>
                  <a:pt x="31510" y="36692"/>
                </a:moveTo>
                <a:cubicBezTo>
                  <a:pt x="28297" y="44757"/>
                  <a:pt x="27459" y="53571"/>
                  <a:pt x="29097" y="62094"/>
                </a:cubicBezTo>
                <a:lnTo>
                  <a:pt x="82822" y="47234"/>
                </a:lnTo>
                <a:cubicBezTo>
                  <a:pt x="80802" y="38978"/>
                  <a:pt x="76001" y="31675"/>
                  <a:pt x="69232" y="26531"/>
                </a:cubicBezTo>
                <a:cubicBezTo>
                  <a:pt x="57954" y="18187"/>
                  <a:pt x="42039" y="20574"/>
                  <a:pt x="33708" y="31853"/>
                </a:cubicBezTo>
                <a:cubicBezTo>
                  <a:pt x="32704" y="33212"/>
                  <a:pt x="31841" y="34660"/>
                  <a:pt x="31130" y="36184"/>
                </a:cubicBezTo>
                <a:moveTo>
                  <a:pt x="114828" y="58791"/>
                </a:moveTo>
                <a:lnTo>
                  <a:pt x="34431" y="81653"/>
                </a:lnTo>
                <a:cubicBezTo>
                  <a:pt x="37010" y="90467"/>
                  <a:pt x="42357" y="98215"/>
                  <a:pt x="49673" y="103753"/>
                </a:cubicBezTo>
                <a:cubicBezTo>
                  <a:pt x="56620" y="107893"/>
                  <a:pt x="65041" y="108731"/>
                  <a:pt x="72661" y="106039"/>
                </a:cubicBezTo>
                <a:cubicBezTo>
                  <a:pt x="78834" y="104515"/>
                  <a:pt x="84295" y="100933"/>
                  <a:pt x="88157" y="95878"/>
                </a:cubicBezTo>
                <a:cubicBezTo>
                  <a:pt x="91903" y="90798"/>
                  <a:pt x="93618" y="84498"/>
                  <a:pt x="92983" y="78224"/>
                </a:cubicBezTo>
                <a:lnTo>
                  <a:pt x="119527" y="80383"/>
                </a:lnTo>
                <a:cubicBezTo>
                  <a:pt x="119388" y="91382"/>
                  <a:pt x="115489" y="102000"/>
                  <a:pt x="108478" y="110484"/>
                </a:cubicBezTo>
                <a:cubicBezTo>
                  <a:pt x="100311" y="118955"/>
                  <a:pt x="89846" y="124874"/>
                  <a:pt x="78377" y="127503"/>
                </a:cubicBezTo>
                <a:cubicBezTo>
                  <a:pt x="67530" y="130539"/>
                  <a:pt x="56074" y="130539"/>
                  <a:pt x="45228" y="127503"/>
                </a:cubicBezTo>
                <a:cubicBezTo>
                  <a:pt x="34940" y="124747"/>
                  <a:pt x="25707" y="118994"/>
                  <a:pt x="18682" y="110992"/>
                </a:cubicBezTo>
                <a:cubicBezTo>
                  <a:pt x="3340" y="92855"/>
                  <a:pt x="-3252" y="68889"/>
                  <a:pt x="647" y="45455"/>
                </a:cubicBezTo>
                <a:cubicBezTo>
                  <a:pt x="2565" y="35295"/>
                  <a:pt x="7213" y="25845"/>
                  <a:pt x="14110" y="18149"/>
                </a:cubicBezTo>
                <a:cubicBezTo>
                  <a:pt x="21527" y="10325"/>
                  <a:pt x="30977" y="4737"/>
                  <a:pt x="41418" y="2019"/>
                </a:cubicBezTo>
                <a:cubicBezTo>
                  <a:pt x="51540" y="-890"/>
                  <a:pt x="62285" y="-890"/>
                  <a:pt x="72408" y="2019"/>
                </a:cubicBezTo>
                <a:cubicBezTo>
                  <a:pt x="82314" y="4711"/>
                  <a:pt x="91167" y="10325"/>
                  <a:pt x="97809" y="18149"/>
                </a:cubicBezTo>
                <a:cubicBezTo>
                  <a:pt x="105239" y="27001"/>
                  <a:pt x="110586" y="37429"/>
                  <a:pt x="113431" y="48631"/>
                </a:cubicBezTo>
                <a:cubicBezTo>
                  <a:pt x="114409" y="52238"/>
                  <a:pt x="114993" y="55946"/>
                  <a:pt x="115210" y="59681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87F1BC37-1712-BAC1-AD8D-8D3F3CF3802B}"/>
              </a:ext>
            </a:extLst>
          </p:cNvPr>
          <p:cNvSpPr/>
          <p:nvPr/>
        </p:nvSpPr>
        <p:spPr>
          <a:xfrm>
            <a:off x="5678858" y="1757555"/>
            <a:ext cx="85896" cy="92318"/>
          </a:xfrm>
          <a:custGeom>
            <a:avLst/>
            <a:gdLst>
              <a:gd name="connsiteX0" fmla="*/ 108839 w 122245"/>
              <a:gd name="connsiteY0" fmla="*/ 111132 h 131339"/>
              <a:gd name="connsiteX1" fmla="*/ 76960 w 122245"/>
              <a:gd name="connsiteY1" fmla="*/ 129422 h 131339"/>
              <a:gd name="connsiteX2" fmla="*/ 43176 w 122245"/>
              <a:gd name="connsiteY2" fmla="*/ 128278 h 131339"/>
              <a:gd name="connsiteX3" fmla="*/ 16377 w 122245"/>
              <a:gd name="connsiteY3" fmla="*/ 110497 h 131339"/>
              <a:gd name="connsiteX4" fmla="*/ 1390 w 122245"/>
              <a:gd name="connsiteY4" fmla="*/ 78999 h 131339"/>
              <a:gd name="connsiteX5" fmla="*/ 2152 w 122245"/>
              <a:gd name="connsiteY5" fmla="*/ 44199 h 131339"/>
              <a:gd name="connsiteX6" fmla="*/ 19044 w 122245"/>
              <a:gd name="connsiteY6" fmla="*/ 16892 h 131339"/>
              <a:gd name="connsiteX7" fmla="*/ 49399 w 122245"/>
              <a:gd name="connsiteY7" fmla="*/ 1778 h 131339"/>
              <a:gd name="connsiteX8" fmla="*/ 87502 w 122245"/>
              <a:gd name="connsiteY8" fmla="*/ 4445 h 131339"/>
              <a:gd name="connsiteX9" fmla="*/ 111507 w 122245"/>
              <a:gd name="connsiteY9" fmla="*/ 29085 h 131339"/>
              <a:gd name="connsiteX10" fmla="*/ 89534 w 122245"/>
              <a:gd name="connsiteY10" fmla="*/ 42675 h 131339"/>
              <a:gd name="connsiteX11" fmla="*/ 75944 w 122245"/>
              <a:gd name="connsiteY11" fmla="*/ 26036 h 131339"/>
              <a:gd name="connsiteX12" fmla="*/ 54733 w 122245"/>
              <a:gd name="connsiteY12" fmla="*/ 23369 h 131339"/>
              <a:gd name="connsiteX13" fmla="*/ 33396 w 122245"/>
              <a:gd name="connsiteY13" fmla="*/ 39881 h 131339"/>
              <a:gd name="connsiteX14" fmla="*/ 46733 w 122245"/>
              <a:gd name="connsiteY14" fmla="*/ 101480 h 131339"/>
              <a:gd name="connsiteX15" fmla="*/ 72896 w 122245"/>
              <a:gd name="connsiteY15" fmla="*/ 107830 h 131339"/>
              <a:gd name="connsiteX16" fmla="*/ 90804 w 122245"/>
              <a:gd name="connsiteY16" fmla="*/ 96780 h 131339"/>
              <a:gd name="connsiteX17" fmla="*/ 96393 w 122245"/>
              <a:gd name="connsiteY17" fmla="*/ 75570 h 131339"/>
              <a:gd name="connsiteX18" fmla="*/ 121794 w 122245"/>
              <a:gd name="connsiteY18" fmla="*/ 78237 h 131339"/>
              <a:gd name="connsiteX19" fmla="*/ 109094 w 122245"/>
              <a:gd name="connsiteY19" fmla="*/ 111132 h 13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2245" h="131339">
                <a:moveTo>
                  <a:pt x="108839" y="111132"/>
                </a:moveTo>
                <a:cubicBezTo>
                  <a:pt x="100609" y="120683"/>
                  <a:pt x="89356" y="127148"/>
                  <a:pt x="76960" y="129422"/>
                </a:cubicBezTo>
                <a:cubicBezTo>
                  <a:pt x="65796" y="132102"/>
                  <a:pt x="54124" y="131708"/>
                  <a:pt x="43176" y="128278"/>
                </a:cubicBezTo>
                <a:cubicBezTo>
                  <a:pt x="32736" y="125014"/>
                  <a:pt x="23439" y="118842"/>
                  <a:pt x="16377" y="110497"/>
                </a:cubicBezTo>
                <a:cubicBezTo>
                  <a:pt x="8858" y="101403"/>
                  <a:pt x="3702" y="90582"/>
                  <a:pt x="1390" y="78999"/>
                </a:cubicBezTo>
                <a:cubicBezTo>
                  <a:pt x="-1303" y="67518"/>
                  <a:pt x="-1036" y="55553"/>
                  <a:pt x="2152" y="44199"/>
                </a:cubicBezTo>
                <a:cubicBezTo>
                  <a:pt x="5111" y="33695"/>
                  <a:pt x="10967" y="24233"/>
                  <a:pt x="19044" y="16892"/>
                </a:cubicBezTo>
                <a:cubicBezTo>
                  <a:pt x="27605" y="9195"/>
                  <a:pt x="38095" y="3975"/>
                  <a:pt x="49399" y="1778"/>
                </a:cubicBezTo>
                <a:cubicBezTo>
                  <a:pt x="62050" y="-1524"/>
                  <a:pt x="75436" y="-597"/>
                  <a:pt x="87502" y="4445"/>
                </a:cubicBezTo>
                <a:cubicBezTo>
                  <a:pt x="98438" y="9170"/>
                  <a:pt x="107062" y="18035"/>
                  <a:pt x="111507" y="29085"/>
                </a:cubicBezTo>
                <a:lnTo>
                  <a:pt x="89534" y="42675"/>
                </a:lnTo>
                <a:cubicBezTo>
                  <a:pt x="87058" y="35727"/>
                  <a:pt x="82257" y="29847"/>
                  <a:pt x="75944" y="26036"/>
                </a:cubicBezTo>
                <a:cubicBezTo>
                  <a:pt x="69441" y="22557"/>
                  <a:pt x="61897" y="21604"/>
                  <a:pt x="54733" y="23369"/>
                </a:cubicBezTo>
                <a:cubicBezTo>
                  <a:pt x="45373" y="25097"/>
                  <a:pt x="37423" y="31257"/>
                  <a:pt x="33396" y="39881"/>
                </a:cubicBezTo>
                <a:cubicBezTo>
                  <a:pt x="25852" y="61281"/>
                  <a:pt x="31009" y="85108"/>
                  <a:pt x="46733" y="101480"/>
                </a:cubicBezTo>
                <a:cubicBezTo>
                  <a:pt x="53870" y="107792"/>
                  <a:pt x="63662" y="110167"/>
                  <a:pt x="72896" y="107830"/>
                </a:cubicBezTo>
                <a:cubicBezTo>
                  <a:pt x="80059" y="106573"/>
                  <a:pt x="86473" y="102623"/>
                  <a:pt x="90804" y="96780"/>
                </a:cubicBezTo>
                <a:cubicBezTo>
                  <a:pt x="94945" y="90519"/>
                  <a:pt x="96914" y="83063"/>
                  <a:pt x="96393" y="75570"/>
                </a:cubicBezTo>
                <a:lnTo>
                  <a:pt x="121794" y="78237"/>
                </a:lnTo>
                <a:cubicBezTo>
                  <a:pt x="121820" y="90405"/>
                  <a:pt x="117298" y="102140"/>
                  <a:pt x="109094" y="111132"/>
                </a:cubicBezTo>
              </a:path>
            </a:pathLst>
          </a:custGeom>
          <a:solidFill>
            <a:srgbClr val="4A1011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12" name="Frihåndsform: figur 111">
            <a:extLst>
              <a:ext uri="{FF2B5EF4-FFF2-40B4-BE49-F238E27FC236}">
                <a16:creationId xmlns:a16="http://schemas.microsoft.com/office/drawing/2014/main" id="{2778D22A-D7B5-04B3-7223-3FB3EA4B5B3E}"/>
              </a:ext>
            </a:extLst>
          </p:cNvPr>
          <p:cNvSpPr/>
          <p:nvPr/>
        </p:nvSpPr>
        <p:spPr>
          <a:xfrm>
            <a:off x="4576662" y="2007368"/>
            <a:ext cx="3035958" cy="3048703"/>
          </a:xfrm>
          <a:custGeom>
            <a:avLst/>
            <a:gdLst>
              <a:gd name="connsiteX0" fmla="*/ 4320256 w 4320706"/>
              <a:gd name="connsiteY0" fmla="*/ 2168510 h 4337344"/>
              <a:gd name="connsiteX1" fmla="*/ 2159966 w 4320706"/>
              <a:gd name="connsiteY1" fmla="*/ 4337182 h 4337344"/>
              <a:gd name="connsiteX2" fmla="*/ -451 w 4320706"/>
              <a:gd name="connsiteY2" fmla="*/ 2168510 h 4337344"/>
              <a:gd name="connsiteX3" fmla="*/ 2160093 w 4320706"/>
              <a:gd name="connsiteY3" fmla="*/ -163 h 4337344"/>
              <a:gd name="connsiteX4" fmla="*/ 4320256 w 4320706"/>
              <a:gd name="connsiteY4" fmla="*/ 2168510 h 4337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706" h="4337344">
                <a:moveTo>
                  <a:pt x="4320256" y="2168510"/>
                </a:moveTo>
                <a:cubicBezTo>
                  <a:pt x="4320256" y="3366328"/>
                  <a:pt x="3353085" y="4337182"/>
                  <a:pt x="2159966" y="4337182"/>
                </a:cubicBezTo>
                <a:cubicBezTo>
                  <a:pt x="966846" y="4337182"/>
                  <a:pt x="-451" y="3366328"/>
                  <a:pt x="-451" y="2168510"/>
                </a:cubicBezTo>
                <a:cubicBezTo>
                  <a:pt x="-451" y="970691"/>
                  <a:pt x="967228" y="-163"/>
                  <a:pt x="2160093" y="-163"/>
                </a:cubicBezTo>
                <a:cubicBezTo>
                  <a:pt x="3352958" y="-163"/>
                  <a:pt x="4320256" y="970818"/>
                  <a:pt x="4320256" y="2168510"/>
                </a:cubicBezTo>
              </a:path>
            </a:pathLst>
          </a:custGeom>
          <a:solidFill>
            <a:srgbClr val="FFFFFF"/>
          </a:solidFill>
          <a:ln w="1268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4251" tIns="32125" rIns="64251" bIns="321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b-NO" sz="1265"/>
          </a:p>
        </p:txBody>
      </p:sp>
      <p:sp>
        <p:nvSpPr>
          <p:cNvPr id="114" name="Plassholder for tekst 113">
            <a:extLst>
              <a:ext uri="{FF2B5EF4-FFF2-40B4-BE49-F238E27FC236}">
                <a16:creationId xmlns:a16="http://schemas.microsoft.com/office/drawing/2014/main" id="{9DFD56E0-A877-43D7-5F51-3616060C4D4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711505" y="1231319"/>
            <a:ext cx="204378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15" name="Plassholder for tekst 113">
            <a:extLst>
              <a:ext uri="{FF2B5EF4-FFF2-40B4-BE49-F238E27FC236}">
                <a16:creationId xmlns:a16="http://schemas.microsoft.com/office/drawing/2014/main" id="{501D7E4A-2187-5743-0E81-9E651D596DE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015678" y="143205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16" name="Plassholder for tekst 113">
            <a:extLst>
              <a:ext uri="{FF2B5EF4-FFF2-40B4-BE49-F238E27FC236}">
                <a16:creationId xmlns:a16="http://schemas.microsoft.com/office/drawing/2014/main" id="{1E1C25BC-9BB0-4918-0533-33FD5A10A14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2672452" y="1632788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17" name="Plassholder for tekst 113">
            <a:extLst>
              <a:ext uri="{FF2B5EF4-FFF2-40B4-BE49-F238E27FC236}">
                <a16:creationId xmlns:a16="http://schemas.microsoft.com/office/drawing/2014/main" id="{885D1A25-1EF0-C3AE-4334-CDF18414DDB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436310" y="184245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18" name="Plassholder for tekst 113">
            <a:extLst>
              <a:ext uri="{FF2B5EF4-FFF2-40B4-BE49-F238E27FC236}">
                <a16:creationId xmlns:a16="http://schemas.microsoft.com/office/drawing/2014/main" id="{8BE505C9-EFF6-59FE-BA27-055B5E230B3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253710" y="204318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19" name="Plassholder for tekst 113">
            <a:extLst>
              <a:ext uri="{FF2B5EF4-FFF2-40B4-BE49-F238E27FC236}">
                <a16:creationId xmlns:a16="http://schemas.microsoft.com/office/drawing/2014/main" id="{342A7B28-76F1-F33F-010E-7A7C7B83CBFE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2102343" y="2243919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0" name="Plassholder for tekst 113">
            <a:extLst>
              <a:ext uri="{FF2B5EF4-FFF2-40B4-BE49-F238E27FC236}">
                <a16:creationId xmlns:a16="http://schemas.microsoft.com/office/drawing/2014/main" id="{24B56E25-C637-238F-3288-C1C17351F07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995594" y="2444653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1" name="Plassholder for tekst 113">
            <a:extLst>
              <a:ext uri="{FF2B5EF4-FFF2-40B4-BE49-F238E27FC236}">
                <a16:creationId xmlns:a16="http://schemas.microsoft.com/office/drawing/2014/main" id="{33BA318A-C473-FB21-81DB-931A9B63153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897769" y="264985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2" name="Plassholder for tekst 113">
            <a:extLst>
              <a:ext uri="{FF2B5EF4-FFF2-40B4-BE49-F238E27FC236}">
                <a16:creationId xmlns:a16="http://schemas.microsoft.com/office/drawing/2014/main" id="{344F7C37-C1FC-6260-A756-229522D38169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822254" y="2855049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3" name="Plassholder for tekst 113">
            <a:extLst>
              <a:ext uri="{FF2B5EF4-FFF2-40B4-BE49-F238E27FC236}">
                <a16:creationId xmlns:a16="http://schemas.microsoft.com/office/drawing/2014/main" id="{EA44D8A4-250D-FE05-F255-AF25F17706C0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1791357" y="3055783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4" name="Plassholder for tekst 113">
            <a:extLst>
              <a:ext uri="{FF2B5EF4-FFF2-40B4-BE49-F238E27FC236}">
                <a16:creationId xmlns:a16="http://schemas.microsoft.com/office/drawing/2014/main" id="{1F6746B9-30EF-0AFE-8135-41BCBF8202E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764922" y="326098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5" name="Plassholder for tekst 113">
            <a:extLst>
              <a:ext uri="{FF2B5EF4-FFF2-40B4-BE49-F238E27FC236}">
                <a16:creationId xmlns:a16="http://schemas.microsoft.com/office/drawing/2014/main" id="{8D4A8B95-5CD2-2731-FB50-932C08891C9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742948" y="3466179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6" name="Plassholder for tekst 113">
            <a:extLst>
              <a:ext uri="{FF2B5EF4-FFF2-40B4-BE49-F238E27FC236}">
                <a16:creationId xmlns:a16="http://schemas.microsoft.com/office/drawing/2014/main" id="{AF555476-0FD4-70F9-80FC-F9F33AA368C8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765593" y="3671377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7" name="Plassholder for tekst 113">
            <a:extLst>
              <a:ext uri="{FF2B5EF4-FFF2-40B4-BE49-F238E27FC236}">
                <a16:creationId xmlns:a16="http://schemas.microsoft.com/office/drawing/2014/main" id="{00772A4A-EB0C-89DA-29EE-F755ECF46198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792700" y="3876575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8" name="Plassholder for tekst 113">
            <a:extLst>
              <a:ext uri="{FF2B5EF4-FFF2-40B4-BE49-F238E27FC236}">
                <a16:creationId xmlns:a16="http://schemas.microsoft.com/office/drawing/2014/main" id="{0B6F71F8-B624-E2D9-463F-715E42B9A8E0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837655" y="4077309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29" name="Plassholder for tekst 113">
            <a:extLst>
              <a:ext uri="{FF2B5EF4-FFF2-40B4-BE49-F238E27FC236}">
                <a16:creationId xmlns:a16="http://schemas.microsoft.com/office/drawing/2014/main" id="{5B5F1502-C91F-17EB-4BB0-FE92C07A20F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904918" y="428697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0" name="Plassholder for tekst 113">
            <a:extLst>
              <a:ext uri="{FF2B5EF4-FFF2-40B4-BE49-F238E27FC236}">
                <a16:creationId xmlns:a16="http://schemas.microsoft.com/office/drawing/2014/main" id="{3F9FD350-67B0-B36E-950E-A6227F24B282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998953" y="448324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1" name="Plassholder for tekst 113">
            <a:extLst>
              <a:ext uri="{FF2B5EF4-FFF2-40B4-BE49-F238E27FC236}">
                <a16:creationId xmlns:a16="http://schemas.microsoft.com/office/drawing/2014/main" id="{1C33DF0B-0A0A-9713-BDE3-C8AAFD0481B1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2106373" y="4697366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2" name="Plassholder for tekst 113">
            <a:extLst>
              <a:ext uri="{FF2B5EF4-FFF2-40B4-BE49-F238E27FC236}">
                <a16:creationId xmlns:a16="http://schemas.microsoft.com/office/drawing/2014/main" id="{2F706DE1-60DA-1FBF-DB63-EC7287DE954A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258412" y="4893638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3" name="Plassholder for tekst 113">
            <a:extLst>
              <a:ext uri="{FF2B5EF4-FFF2-40B4-BE49-F238E27FC236}">
                <a16:creationId xmlns:a16="http://schemas.microsoft.com/office/drawing/2014/main" id="{33578A0B-5B7E-1C18-408A-71E7A81DF14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2441683" y="509437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4" name="Plassholder for tekst 113">
            <a:extLst>
              <a:ext uri="{FF2B5EF4-FFF2-40B4-BE49-F238E27FC236}">
                <a16:creationId xmlns:a16="http://schemas.microsoft.com/office/drawing/2014/main" id="{6E834CA5-620B-454D-85F9-15278F7113A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2682959" y="529957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5" name="Plassholder for tekst 113">
            <a:extLst>
              <a:ext uri="{FF2B5EF4-FFF2-40B4-BE49-F238E27FC236}">
                <a16:creationId xmlns:a16="http://schemas.microsoft.com/office/drawing/2014/main" id="{F8D1015B-14CC-6F43-C220-CC0067A43DB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026857" y="550923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6" name="Plassholder for tekst 113">
            <a:extLst>
              <a:ext uri="{FF2B5EF4-FFF2-40B4-BE49-F238E27FC236}">
                <a16:creationId xmlns:a16="http://schemas.microsoft.com/office/drawing/2014/main" id="{8CAA656C-B34D-3AEF-2DA4-0341F26AF641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709856" y="570550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7" name="Plassholder for tekst 113">
            <a:extLst>
              <a:ext uri="{FF2B5EF4-FFF2-40B4-BE49-F238E27FC236}">
                <a16:creationId xmlns:a16="http://schemas.microsoft.com/office/drawing/2014/main" id="{E32ED7B7-65F6-BDCC-2605-377C64D81F50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6457709" y="1231408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39" name="Plassholder for tekst 113">
            <a:extLst>
              <a:ext uri="{FF2B5EF4-FFF2-40B4-BE49-F238E27FC236}">
                <a16:creationId xmlns:a16="http://schemas.microsoft.com/office/drawing/2014/main" id="{45937644-AD17-8517-5F80-B8381A7200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7162681" y="143205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0" name="Plassholder for tekst 113">
            <a:extLst>
              <a:ext uri="{FF2B5EF4-FFF2-40B4-BE49-F238E27FC236}">
                <a16:creationId xmlns:a16="http://schemas.microsoft.com/office/drawing/2014/main" id="{0EDCC2D5-6D52-2A23-463A-D3F17D8C076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7506243" y="163737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1" name="Plassholder for tekst 113">
            <a:extLst>
              <a:ext uri="{FF2B5EF4-FFF2-40B4-BE49-F238E27FC236}">
                <a16:creationId xmlns:a16="http://schemas.microsoft.com/office/drawing/2014/main" id="{EA6999C2-5219-420F-8E3A-70B64C1A49D6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7747183" y="1842686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2" name="Plassholder for tekst 113">
            <a:extLst>
              <a:ext uri="{FF2B5EF4-FFF2-40B4-BE49-F238E27FC236}">
                <a16:creationId xmlns:a16="http://schemas.microsoft.com/office/drawing/2014/main" id="{4A94C44A-19EB-65A6-BD3F-9F4F1281D852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934580" y="2043538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3" name="Plassholder for tekst 113">
            <a:extLst>
              <a:ext uri="{FF2B5EF4-FFF2-40B4-BE49-F238E27FC236}">
                <a16:creationId xmlns:a16="http://schemas.microsoft.com/office/drawing/2014/main" id="{F44F0AF4-54D1-9035-068E-ED536A086229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081821" y="224885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4" name="Plassholder for tekst 113">
            <a:extLst>
              <a:ext uri="{FF2B5EF4-FFF2-40B4-BE49-F238E27FC236}">
                <a16:creationId xmlns:a16="http://schemas.microsoft.com/office/drawing/2014/main" id="{A32A2C76-6828-CBFD-E2B3-375AEBB06EDA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193368" y="245417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5" name="Plassholder for tekst 113">
            <a:extLst>
              <a:ext uri="{FF2B5EF4-FFF2-40B4-BE49-F238E27FC236}">
                <a16:creationId xmlns:a16="http://schemas.microsoft.com/office/drawing/2014/main" id="{66A88B74-7924-55D8-5030-D51A332ACB48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8287066" y="2655023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6" name="Plassholder for tekst 113">
            <a:extLst>
              <a:ext uri="{FF2B5EF4-FFF2-40B4-BE49-F238E27FC236}">
                <a16:creationId xmlns:a16="http://schemas.microsoft.com/office/drawing/2014/main" id="{0A78857D-A0B4-3A94-D20A-8F040C98CAC7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45070" y="2855875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7" name="Plassholder for tekst 113">
            <a:extLst>
              <a:ext uri="{FF2B5EF4-FFF2-40B4-BE49-F238E27FC236}">
                <a16:creationId xmlns:a16="http://schemas.microsoft.com/office/drawing/2014/main" id="{B0B645A6-DCF1-99F1-4533-7443CBE20B2D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8394151" y="306119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8" name="Plassholder for tekst 113">
            <a:extLst>
              <a:ext uri="{FF2B5EF4-FFF2-40B4-BE49-F238E27FC236}">
                <a16:creationId xmlns:a16="http://schemas.microsoft.com/office/drawing/2014/main" id="{8F627A33-273A-AE3B-B77A-EF760E8248B6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8420922" y="326204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49" name="Plassholder for tekst 113">
            <a:extLst>
              <a:ext uri="{FF2B5EF4-FFF2-40B4-BE49-F238E27FC236}">
                <a16:creationId xmlns:a16="http://schemas.microsoft.com/office/drawing/2014/main" id="{96407C63-9A3B-79F4-D3E8-C5E5872BBC6C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8425384" y="346736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0" name="Plassholder for tekst 113">
            <a:extLst>
              <a:ext uri="{FF2B5EF4-FFF2-40B4-BE49-F238E27FC236}">
                <a16:creationId xmlns:a16="http://schemas.microsoft.com/office/drawing/2014/main" id="{9EDA4BC9-D868-E64D-6B84-4C999D3A073B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20922" y="3672676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1" name="Plassholder for tekst 113">
            <a:extLst>
              <a:ext uri="{FF2B5EF4-FFF2-40B4-BE49-F238E27FC236}">
                <a16:creationId xmlns:a16="http://schemas.microsoft.com/office/drawing/2014/main" id="{132FE5B4-20E7-D59A-3D04-54C65D13C3F3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398613" y="387799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2" name="Plassholder for tekst 113">
            <a:extLst>
              <a:ext uri="{FF2B5EF4-FFF2-40B4-BE49-F238E27FC236}">
                <a16:creationId xmlns:a16="http://schemas.microsoft.com/office/drawing/2014/main" id="{82516638-5D22-82C7-A07E-5F334366C963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362918" y="4078845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3" name="Plassholder for tekst 113">
            <a:extLst>
              <a:ext uri="{FF2B5EF4-FFF2-40B4-BE49-F238E27FC236}">
                <a16:creationId xmlns:a16="http://schemas.microsoft.com/office/drawing/2014/main" id="{041C49AD-44DC-A660-5BA5-67E7598DA08A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8291528" y="4284161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4" name="Plassholder for tekst 113">
            <a:extLst>
              <a:ext uri="{FF2B5EF4-FFF2-40B4-BE49-F238E27FC236}">
                <a16:creationId xmlns:a16="http://schemas.microsoft.com/office/drawing/2014/main" id="{C27EF514-4E53-69BF-4AFC-A33AC3475DF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8197829" y="4485013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5" name="Plassholder for tekst 113">
            <a:extLst>
              <a:ext uri="{FF2B5EF4-FFF2-40B4-BE49-F238E27FC236}">
                <a16:creationId xmlns:a16="http://schemas.microsoft.com/office/drawing/2014/main" id="{4E49B2BA-936C-7150-93C1-D66F6607F55C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86283" y="469479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6" name="Plassholder for tekst 113">
            <a:extLst>
              <a:ext uri="{FF2B5EF4-FFF2-40B4-BE49-F238E27FC236}">
                <a16:creationId xmlns:a16="http://schemas.microsoft.com/office/drawing/2014/main" id="{833C248F-2961-4A6B-1EF2-E67BD985FB7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943504" y="4891182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7" name="Plassholder for tekst 113">
            <a:extLst>
              <a:ext uri="{FF2B5EF4-FFF2-40B4-BE49-F238E27FC236}">
                <a16:creationId xmlns:a16="http://schemas.microsoft.com/office/drawing/2014/main" id="{5EA74970-2297-004F-B529-9FD672A5EBC7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7756106" y="5092034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8" name="Plassholder for tekst 113">
            <a:extLst>
              <a:ext uri="{FF2B5EF4-FFF2-40B4-BE49-F238E27FC236}">
                <a16:creationId xmlns:a16="http://schemas.microsoft.com/office/drawing/2014/main" id="{425C5EC0-27B2-7B32-F227-180F3C38B31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515167" y="529735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59" name="Plassholder for tekst 113">
            <a:extLst>
              <a:ext uri="{FF2B5EF4-FFF2-40B4-BE49-F238E27FC236}">
                <a16:creationId xmlns:a16="http://schemas.microsoft.com/office/drawing/2014/main" id="{1F4BAC70-4B63-182E-3766-9BC1AACD68D2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7180528" y="5507130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  <p:sp>
        <p:nvSpPr>
          <p:cNvPr id="160" name="Plassholder for tekst 113">
            <a:extLst>
              <a:ext uri="{FF2B5EF4-FFF2-40B4-BE49-F238E27FC236}">
                <a16:creationId xmlns:a16="http://schemas.microsoft.com/office/drawing/2014/main" id="{ECB3D8CE-054A-5C7B-EF91-BD57E0347C36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6462170" y="5703519"/>
            <a:ext cx="2043698" cy="123086"/>
          </a:xfr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nb-NO" dirty="0"/>
              <a:t>Her er det plass til en linje med tekst</a:t>
            </a:r>
          </a:p>
        </p:txBody>
      </p:sp>
    </p:spTree>
    <p:extLst>
      <p:ext uri="{BB962C8B-B14F-4D97-AF65-F5344CB8AC3E}">
        <p14:creationId xmlns:p14="http://schemas.microsoft.com/office/powerpoint/2010/main" val="2330921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B9908C-C8BF-E892-D10F-CBC1FFE6A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 tIns="0" rIns="0" bIns="0"/>
          <a:lstStyle/>
          <a:p>
            <a:r>
              <a:rPr lang="nb-NO" dirty="0"/>
              <a:t>Heading på én linje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F5E9ED-55F9-8D3D-888E-89ACB370F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ADF8606-3540-B27A-A9AB-8E8D7253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27005303-4348-4D39-93AC-88C8362D7F27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69D109-4629-FE36-E1E4-896FDAF2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7BCAF7-4DBD-3CAD-24C5-FBE42895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0206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C79D88-3509-FD7C-F281-7158AF679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5369" y="687727"/>
            <a:ext cx="7193312" cy="3013952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86000"/>
              </a:lnSpc>
              <a:defRPr sz="7589"/>
            </a:lvl1pPr>
          </a:lstStyle>
          <a:p>
            <a:r>
              <a:rPr lang="nb-NO" dirty="0"/>
              <a:t>Kapitteltittel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E11D748-9EE9-4AE5-B006-F8D4047306BB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818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7">
            <a:extLst>
              <a:ext uri="{FF2B5EF4-FFF2-40B4-BE49-F238E27FC236}">
                <a16:creationId xmlns:a16="http://schemas.microsoft.com/office/drawing/2014/main" id="{A248F0FA-31BE-953D-8159-3B73F0F078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Sett inn bilde via «Sett inn» -&gt; «Bilde»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14B29C53-13E7-4A84-8098-3C9C186186E6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17E3D1C4-2F39-10EF-814A-8E2CEB499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5369" y="687727"/>
            <a:ext cx="7193312" cy="3013952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86000"/>
              </a:lnSpc>
              <a:defRPr sz="7589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Kapitteltittel</a:t>
            </a:r>
          </a:p>
        </p:txBody>
      </p:sp>
    </p:spTree>
    <p:extLst>
      <p:ext uri="{BB962C8B-B14F-4D97-AF65-F5344CB8AC3E}">
        <p14:creationId xmlns:p14="http://schemas.microsoft.com/office/powerpoint/2010/main" val="283371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C79D88-3509-FD7C-F281-7158AF679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99344" y="1792408"/>
            <a:ext cx="7193312" cy="2232577"/>
          </a:xfrm>
        </p:spPr>
        <p:txBody>
          <a:bodyPr wrap="square" lIns="0" tIns="0" rIns="0" bIns="0" anchor="b">
            <a:spAutoFit/>
          </a:bodyPr>
          <a:lstStyle>
            <a:lvl1pPr algn="ctr">
              <a:lnSpc>
                <a:spcPct val="86000"/>
              </a:lnSpc>
              <a:defRPr sz="16865"/>
            </a:lvl1pPr>
          </a:lstStyle>
          <a:p>
            <a:r>
              <a:rPr lang="nb-NO" dirty="0"/>
              <a:t>Årstall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C91AEB65-C9FA-4D7D-9ACC-74F5CE24E46B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9">
            <a:extLst>
              <a:ext uri="{FF2B5EF4-FFF2-40B4-BE49-F238E27FC236}">
                <a16:creationId xmlns:a16="http://schemas.microsoft.com/office/drawing/2014/main" id="{FF0444F7-9CA2-C98B-BC6F-6677AD3A54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96055" y="4033902"/>
            <a:ext cx="5177680" cy="32450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108">
                <a:solidFill>
                  <a:schemeClr val="dk1"/>
                </a:solidFill>
                <a:latin typeface="+mn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Beskrivelse av nøkkeltall</a:t>
            </a:r>
          </a:p>
        </p:txBody>
      </p:sp>
    </p:spTree>
    <p:extLst>
      <p:ext uri="{BB962C8B-B14F-4D97-AF65-F5344CB8AC3E}">
        <p14:creationId xmlns:p14="http://schemas.microsoft.com/office/powerpoint/2010/main" val="9175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C79D88-3509-FD7C-F281-7158AF679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694" y="2530637"/>
            <a:ext cx="4661722" cy="1004651"/>
          </a:xfrm>
        </p:spPr>
        <p:txBody>
          <a:bodyPr wrap="square" lIns="0" tIns="0" rIns="0" bIns="0" anchor="b">
            <a:spAutoFit/>
          </a:bodyPr>
          <a:lstStyle>
            <a:lvl1pPr algn="ctr">
              <a:lnSpc>
                <a:spcPct val="86000"/>
              </a:lnSpc>
              <a:defRPr sz="7589"/>
            </a:lvl1pPr>
          </a:lstStyle>
          <a:p>
            <a:r>
              <a:rPr lang="nb-NO" dirty="0"/>
              <a:t>Årstall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4F9D08C-5AB8-4BA8-9DBE-B6CFE531434D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9">
            <a:extLst>
              <a:ext uri="{FF2B5EF4-FFF2-40B4-BE49-F238E27FC236}">
                <a16:creationId xmlns:a16="http://schemas.microsoft.com/office/drawing/2014/main" id="{FF0444F7-9CA2-C98B-BC6F-6677AD3A54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694" y="3595214"/>
            <a:ext cx="4661722" cy="324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108">
                <a:solidFill>
                  <a:schemeClr val="dk1"/>
                </a:solidFill>
                <a:latin typeface="+mn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Beskrivelse av nøkkeltall</a:t>
            </a:r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12996794-312F-6BE6-9729-D84B8C2B64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60567" y="0"/>
            <a:ext cx="6031433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285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 med 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12996794-312F-6BE6-9729-D84B8C2B64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31433" cy="61423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1C79D88-3509-FD7C-F281-7158AF679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845" y="2530637"/>
            <a:ext cx="4692837" cy="1004651"/>
          </a:xfrm>
        </p:spPr>
        <p:txBody>
          <a:bodyPr wrap="square" lIns="0" tIns="0" rIns="0" bIns="0" anchor="b">
            <a:noAutofit/>
          </a:bodyPr>
          <a:lstStyle>
            <a:lvl1pPr algn="ctr">
              <a:lnSpc>
                <a:spcPct val="86000"/>
              </a:lnSpc>
              <a:defRPr sz="7589"/>
            </a:lvl1pPr>
          </a:lstStyle>
          <a:p>
            <a:r>
              <a:rPr lang="nb-NO" dirty="0"/>
              <a:t>Årstall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C6A38D2-810E-48D9-A0CF-77AE1780D6AF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9">
            <a:extLst>
              <a:ext uri="{FF2B5EF4-FFF2-40B4-BE49-F238E27FC236}">
                <a16:creationId xmlns:a16="http://schemas.microsoft.com/office/drawing/2014/main" id="{FF0444F7-9CA2-C98B-BC6F-6677AD3A54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5845" y="3595214"/>
            <a:ext cx="4692837" cy="324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108">
                <a:solidFill>
                  <a:schemeClr val="dk1"/>
                </a:solidFill>
                <a:latin typeface="+mn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Beskrivelse av nøkkeltall</a:t>
            </a:r>
          </a:p>
        </p:txBody>
      </p:sp>
    </p:spTree>
    <p:extLst>
      <p:ext uri="{BB962C8B-B14F-4D97-AF65-F5344CB8AC3E}">
        <p14:creationId xmlns:p14="http://schemas.microsoft.com/office/powerpoint/2010/main" val="206506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kkeltall og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bilde 7">
            <a:extLst>
              <a:ext uri="{FF2B5EF4-FFF2-40B4-BE49-F238E27FC236}">
                <a16:creationId xmlns:a16="http://schemas.microsoft.com/office/drawing/2014/main" id="{CFC031D5-383D-D9F1-4D26-78EBCCCFD8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3060402"/>
            <a:ext cx="6095641" cy="308198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/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12996794-312F-6BE6-9729-D84B8C2B64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359" y="0"/>
            <a:ext cx="6095641" cy="306040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0"/>
          <a:lstStyle>
            <a:lvl1pPr marL="228538" indent="-228538" algn="ctr" defTabSz="914154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86">
                <a:solidFill>
                  <a:schemeClr val="lt1"/>
                </a:solidFill>
              </a:defRPr>
            </a:lvl1pPr>
          </a:lstStyle>
          <a:p>
            <a:r>
              <a:rPr lang="nb-NO" dirty="0"/>
              <a:t>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1C79D88-3509-FD7C-F281-7158AF679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845" y="3935179"/>
            <a:ext cx="4692837" cy="1004651"/>
          </a:xfrm>
        </p:spPr>
        <p:txBody>
          <a:bodyPr wrap="square" lIns="0" tIns="0" rIns="0" bIns="0" anchor="b">
            <a:noAutofit/>
          </a:bodyPr>
          <a:lstStyle>
            <a:lvl1pPr algn="ctr">
              <a:lnSpc>
                <a:spcPct val="86000"/>
              </a:lnSpc>
              <a:defRPr sz="7589"/>
            </a:lvl1pPr>
          </a:lstStyle>
          <a:p>
            <a:r>
              <a:rPr lang="nb-NO" dirty="0"/>
              <a:t>Årstall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2A4A3-6BF2-8597-0580-AA5A3B47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64795A27-05CA-43CF-8D32-47F07C3F7517}" type="datetime1">
              <a:rPr lang="nb-NO" smtClean="0"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94FDA44-7820-7A4D-1CCC-A91F7258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r>
              <a:rPr lang="nb-NO"/>
              <a:t>Presentasjonstittel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787B81-071E-21D7-2927-2347A862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70EC312F-62C7-40FB-99A7-7FA22F81993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9">
            <a:extLst>
              <a:ext uri="{FF2B5EF4-FFF2-40B4-BE49-F238E27FC236}">
                <a16:creationId xmlns:a16="http://schemas.microsoft.com/office/drawing/2014/main" id="{FF0444F7-9CA2-C98B-BC6F-6677AD3A54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5845" y="4999756"/>
            <a:ext cx="4692837" cy="324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108">
                <a:solidFill>
                  <a:schemeClr val="dk1"/>
                </a:solidFill>
                <a:latin typeface="+mn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Beskrivelse av nøkkeltall</a:t>
            </a:r>
          </a:p>
        </p:txBody>
      </p:sp>
      <p:sp>
        <p:nvSpPr>
          <p:cNvPr id="8" name="Plassholder for tekst 9">
            <a:extLst>
              <a:ext uri="{FF2B5EF4-FFF2-40B4-BE49-F238E27FC236}">
                <a16:creationId xmlns:a16="http://schemas.microsoft.com/office/drawing/2014/main" id="{60641CAC-E429-6D6C-176E-12AC13A744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2694" y="1932283"/>
            <a:ext cx="4661722" cy="324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2108">
                <a:solidFill>
                  <a:schemeClr val="dk1"/>
                </a:solidFill>
                <a:latin typeface="+mn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Beskrivelse av nøkkeltall</a:t>
            </a:r>
          </a:p>
        </p:txBody>
      </p:sp>
      <p:sp>
        <p:nvSpPr>
          <p:cNvPr id="11" name="Plassholder for tekst 9">
            <a:extLst>
              <a:ext uri="{FF2B5EF4-FFF2-40B4-BE49-F238E27FC236}">
                <a16:creationId xmlns:a16="http://schemas.microsoft.com/office/drawing/2014/main" id="{7E17C4E8-DED3-4466-CEAE-3F145D5F3A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2694" y="867706"/>
            <a:ext cx="4661722" cy="100465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7589">
                <a:solidFill>
                  <a:schemeClr val="accent1"/>
                </a:solidFill>
                <a:latin typeface="+mj-lt"/>
              </a:defRPr>
            </a:lvl1pPr>
            <a:lvl2pPr marL="228538" indent="0">
              <a:buNone/>
              <a:defRPr/>
            </a:lvl2pPr>
          </a:lstStyle>
          <a:p>
            <a:pPr lvl="0"/>
            <a:r>
              <a:rPr lang="nb-NO" dirty="0"/>
              <a:t>Årstall</a:t>
            </a:r>
          </a:p>
        </p:txBody>
      </p:sp>
    </p:spTree>
    <p:extLst>
      <p:ext uri="{BB962C8B-B14F-4D97-AF65-F5344CB8AC3E}">
        <p14:creationId xmlns:p14="http://schemas.microsoft.com/office/powerpoint/2010/main" val="252603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28" Type="http://schemas.openxmlformats.org/officeDocument/2006/relationships/image" Target="../media/image6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5F399D6-A31C-E0D7-07BD-54C0D506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0" y="592732"/>
            <a:ext cx="10764041" cy="103840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7CA7417-748D-13AB-D729-7988A9F6A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980" y="2039964"/>
            <a:ext cx="10764041" cy="35978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3B7874A-FE54-7FB9-9629-B656AA5AB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61266" y="6440537"/>
            <a:ext cx="1645840" cy="12980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lnSpc>
                <a:spcPct val="100000"/>
              </a:lnSpc>
              <a:defRPr sz="843">
                <a:solidFill>
                  <a:schemeClr val="accent4"/>
                </a:solidFill>
              </a:defRPr>
            </a:lvl1pPr>
          </a:lstStyle>
          <a:p>
            <a:fld id="{F9758747-C9C6-4A7D-B625-71C68773F257}" type="datetime1">
              <a:rPr lang="nb-NO" smtClean="0"/>
              <a:pPr/>
              <a:t>04.02.2025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8DEBE43-4006-6F5F-3129-56C423A64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4896" y="6440537"/>
            <a:ext cx="3327765" cy="12980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lnSpc>
                <a:spcPct val="100000"/>
              </a:lnSpc>
              <a:defRPr sz="843">
                <a:solidFill>
                  <a:schemeClr val="accent4"/>
                </a:solidFill>
              </a:defRPr>
            </a:lvl1pPr>
          </a:lstStyle>
          <a:p>
            <a:r>
              <a:rPr lang="nb-NO"/>
              <a:t>Presentasjonstittel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F5A8798-2A35-75B4-8A0A-A6A5BE594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50977" y="6440537"/>
            <a:ext cx="238842" cy="12980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lnSpc>
                <a:spcPct val="100000"/>
              </a:lnSpc>
              <a:defRPr sz="843">
                <a:solidFill>
                  <a:schemeClr val="accent4"/>
                </a:solidFill>
              </a:defRPr>
            </a:lvl1pPr>
          </a:lstStyle>
          <a:p>
            <a:fld id="{70EC312F-62C7-40FB-99A7-7FA22F81993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phic 7">
            <a:extLst>
              <a:ext uri="{FF2B5EF4-FFF2-40B4-BE49-F238E27FC236}">
                <a16:creationId xmlns:a16="http://schemas.microsoft.com/office/drawing/2014/main" id="{E0C9DA59-F9AC-4DCB-262E-A1A822FEE9E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13979" y="6383823"/>
            <a:ext cx="733570" cy="223416"/>
          </a:xfrm>
          <a:prstGeom prst="rect">
            <a:avLst/>
          </a:prstGeom>
        </p:spPr>
      </p:pic>
      <p:pic>
        <p:nvPicPr>
          <p:cNvPr id="14" name="Grafikk 13">
            <a:extLst>
              <a:ext uri="{FF2B5EF4-FFF2-40B4-BE49-F238E27FC236}">
                <a16:creationId xmlns:a16="http://schemas.microsoft.com/office/drawing/2014/main" id="{534C020F-6FB8-0F04-2390-0A6D409BBEC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6142390"/>
            <a:ext cx="12192439" cy="71430"/>
          </a:xfrm>
          <a:prstGeom prst="rect">
            <a:avLst/>
          </a:prstGeom>
        </p:spPr>
      </p:pic>
      <p:pic>
        <p:nvPicPr>
          <p:cNvPr id="18" name="Grafikk 17">
            <a:extLst>
              <a:ext uri="{FF2B5EF4-FFF2-40B4-BE49-F238E27FC236}">
                <a16:creationId xmlns:a16="http://schemas.microsoft.com/office/drawing/2014/main" id="{7160AF79-FB53-7F03-12B3-EE21A99F357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870033" y="6383799"/>
            <a:ext cx="608649" cy="23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0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8" r:id="rId19"/>
    <p:sldLayoutId id="2147483675" r:id="rId20"/>
    <p:sldLayoutId id="2147483677" r:id="rId21"/>
  </p:sldLayoutIdLst>
  <p:hf hdr="0"/>
  <p:txStyles>
    <p:titleStyle>
      <a:lvl1pPr algn="l" defTabSz="914154" rtl="0" eaLnBrk="1" latinLnBrk="0" hangingPunct="1">
        <a:lnSpc>
          <a:spcPct val="100000"/>
        </a:lnSpc>
        <a:spcBef>
          <a:spcPct val="0"/>
        </a:spcBef>
        <a:buNone/>
        <a:defRPr sz="3373" kern="1200">
          <a:solidFill>
            <a:srgbClr val="4A1011"/>
          </a:solidFill>
          <a:latin typeface="+mj-lt"/>
          <a:ea typeface="+mj-ea"/>
          <a:cs typeface="+mj-cs"/>
        </a:defRPr>
      </a:lvl1pPr>
    </p:titleStyle>
    <p:bodyStyle>
      <a:lvl1pPr marL="228538" indent="-228538" algn="l" defTabSz="914154" rtl="0" eaLnBrk="1" latinLnBrk="0" hangingPunct="1">
        <a:lnSpc>
          <a:spcPct val="100000"/>
        </a:lnSpc>
        <a:spcBef>
          <a:spcPts val="787"/>
        </a:spcBef>
        <a:buClr>
          <a:schemeClr val="accent3"/>
        </a:buClr>
        <a:buFont typeface="Arial" panose="020B0604020202020204" pitchFamily="34" charset="0"/>
        <a:buChar char="•"/>
        <a:defRPr sz="1686" kern="1200">
          <a:solidFill>
            <a:schemeClr val="tx1"/>
          </a:solidFill>
          <a:latin typeface="+mn-lt"/>
          <a:ea typeface="+mn-ea"/>
          <a:cs typeface="+mn-cs"/>
        </a:defRPr>
      </a:lvl1pPr>
      <a:lvl2pPr marL="457077" indent="-228538" algn="l" defTabSz="914154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1686" kern="1200">
          <a:solidFill>
            <a:schemeClr val="tx1"/>
          </a:solidFill>
          <a:latin typeface="+mn-lt"/>
          <a:ea typeface="+mn-ea"/>
          <a:cs typeface="+mn-cs"/>
        </a:defRPr>
      </a:lvl2pPr>
      <a:lvl3pPr marL="685615" indent="-228538" algn="l" defTabSz="914154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1686" kern="1200">
          <a:solidFill>
            <a:schemeClr val="tx1"/>
          </a:solidFill>
          <a:latin typeface="+mn-lt"/>
          <a:ea typeface="+mn-ea"/>
          <a:cs typeface="+mn-cs"/>
        </a:defRPr>
      </a:lvl3pPr>
      <a:lvl4pPr marL="914154" indent="-228538" algn="l" defTabSz="914154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1686" kern="1200">
          <a:solidFill>
            <a:schemeClr val="tx1"/>
          </a:solidFill>
          <a:latin typeface="+mn-lt"/>
          <a:ea typeface="+mn-ea"/>
          <a:cs typeface="+mn-cs"/>
        </a:defRPr>
      </a:lvl4pPr>
      <a:lvl5pPr marL="1142692" indent="-228538" algn="l" defTabSz="914154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1686" kern="1200">
          <a:solidFill>
            <a:schemeClr val="tx1"/>
          </a:solidFill>
          <a:latin typeface="+mn-lt"/>
          <a:ea typeface="+mn-ea"/>
          <a:cs typeface="+mn-cs"/>
        </a:defRPr>
      </a:lvl5pPr>
      <a:lvl6pPr marL="2513924" indent="-228538" algn="l" defTabSz="9141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02" indent="-228538" algn="l" defTabSz="9141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78" indent="-228538" algn="l" defTabSz="9141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56" indent="-228538" algn="l" defTabSz="9141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7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4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1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9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86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63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40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18" algn="l" defTabSz="914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2C9BC35-B0E6-8D86-74BA-688F166BE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5A27-05CA-43CF-8D32-47F07C3F7517}" type="datetime1">
              <a:rPr lang="nb-NO" smtClean="0"/>
              <a:pPr/>
              <a:t>04.02.2025</a:t>
            </a:fld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6A4E00D-0090-BADA-6BD6-EC115FCC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312F-62C7-40FB-99A7-7FA22F819934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CBCA5752-8368-2C6C-901C-868B6DCFB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85845" y="4386728"/>
            <a:ext cx="4692837" cy="943848"/>
          </a:xfrm>
        </p:spPr>
        <p:txBody>
          <a:bodyPr/>
          <a:lstStyle/>
          <a:p>
            <a:r>
              <a:rPr lang="nb-NO" sz="20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PÅMELDINGSFRIST INNEN 14.02.25</a:t>
            </a:r>
            <a:endParaRPr lang="nb-NO" sz="2000" dirty="0">
              <a:latin typeface="+mj-lt"/>
            </a:endParaRPr>
          </a:p>
          <a:p>
            <a:r>
              <a:rPr lang="nb-NO" sz="14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Send </a:t>
            </a:r>
            <a:r>
              <a:rPr lang="nb-NO" sz="14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sms</a:t>
            </a:r>
            <a:r>
              <a:rPr lang="nb-NO" sz="14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til Jan Erik Johansen 401 02 103</a:t>
            </a:r>
          </a:p>
          <a:p>
            <a:r>
              <a:rPr lang="nb-NO" sz="14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(Først til mølla) </a:t>
            </a:r>
            <a:endParaRPr lang="nb-NO" sz="1800" dirty="0">
              <a:latin typeface="+mj-lt"/>
            </a:endParaRPr>
          </a:p>
        </p:txBody>
      </p:sp>
      <p:sp>
        <p:nvSpPr>
          <p:cNvPr id="17" name="Plassholder for tekst 16">
            <a:extLst>
              <a:ext uri="{FF2B5EF4-FFF2-40B4-BE49-F238E27FC236}">
                <a16:creationId xmlns:a16="http://schemas.microsoft.com/office/drawing/2014/main" id="{C8C3E361-529F-83BC-F4AA-7EA6557A4F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2694" y="1672176"/>
            <a:ext cx="4661722" cy="1549142"/>
          </a:xfrm>
        </p:spPr>
        <p:txBody>
          <a:bodyPr/>
          <a:lstStyle/>
          <a:p>
            <a:r>
              <a:rPr lang="nb-NO" sz="16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Tid:</a:t>
            </a:r>
            <a:r>
              <a:rPr lang="nb-NO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19.02.25 KL. 18.00</a:t>
            </a:r>
          </a:p>
          <a:p>
            <a:r>
              <a:rPr lang="nb-NO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Sted: </a:t>
            </a:r>
            <a:r>
              <a:rPr lang="nb-NO" sz="16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Falsensgt</a:t>
            </a:r>
            <a:r>
              <a:rPr lang="nb-NO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12 Hamar</a:t>
            </a:r>
          </a:p>
          <a:p>
            <a:endParaRPr lang="nb-NO" sz="16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nb-NO" sz="1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Det blir servert pizza på banene (Dere betaler drikke selv</a:t>
            </a:r>
            <a:r>
              <a:rPr lang="nb-NO" sz="11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nb-NO" sz="14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lassholder for tekst 17">
            <a:extLst>
              <a:ext uri="{FF2B5EF4-FFF2-40B4-BE49-F238E27FC236}">
                <a16:creationId xmlns:a16="http://schemas.microsoft.com/office/drawing/2014/main" id="{C29CF14B-F266-F468-B3D8-2895311A9A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2694" y="484095"/>
            <a:ext cx="4661722" cy="944282"/>
          </a:xfrm>
        </p:spPr>
        <p:txBody>
          <a:bodyPr/>
          <a:lstStyle/>
          <a:p>
            <a:r>
              <a:rPr lang="nb-NO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BOWLINGAFTEN FOR HAMARPOST</a:t>
            </a:r>
          </a:p>
          <a:p>
            <a:endParaRPr lang="nb-NO" dirty="0"/>
          </a:p>
        </p:txBody>
      </p:sp>
      <p:pic>
        <p:nvPicPr>
          <p:cNvPr id="1028" name="Picture 4" descr="3,500+ Bowling Alley Stock Illustrations, Royalty-Free Vector Graphics &amp;  Clip Art - iStock | Bowling, Bowling strike, Bowling pin">
            <a:extLst>
              <a:ext uri="{FF2B5EF4-FFF2-40B4-BE49-F238E27FC236}">
                <a16:creationId xmlns:a16="http://schemas.microsoft.com/office/drawing/2014/main" id="{993A9B5E-FB51-D634-6B3F-3CBBE854B3AE}"/>
              </a:ext>
            </a:extLst>
          </p:cNvPr>
          <p:cNvPicPr>
            <a:picLocks noGrp="1" noChangeAspect="1" noChangeArrowheads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5" b="1830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 anbefalte steder å spille bowling i Oslo | Oppdag Oslo">
            <a:extLst>
              <a:ext uri="{FF2B5EF4-FFF2-40B4-BE49-F238E27FC236}">
                <a16:creationId xmlns:a16="http://schemas.microsoft.com/office/drawing/2014/main" id="{5E622139-0CC7-5090-5938-CF579C31095A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6" b="2489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86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Posten">
      <a:dk1>
        <a:srgbClr val="000000"/>
      </a:dk1>
      <a:lt1>
        <a:srgbClr val="FFFFFF"/>
      </a:lt1>
      <a:dk2>
        <a:srgbClr val="980000"/>
      </a:dk2>
      <a:lt2>
        <a:srgbClr val="FF8A5F"/>
      </a:lt2>
      <a:accent1>
        <a:srgbClr val="4A1011"/>
      </a:accent1>
      <a:accent2>
        <a:srgbClr val="FF8A5F"/>
      </a:accent2>
      <a:accent3>
        <a:srgbClr val="980000"/>
      </a:accent3>
      <a:accent4>
        <a:srgbClr val="6E6E6E"/>
      </a:accent4>
      <a:accent5>
        <a:srgbClr val="00643A"/>
      </a:accent5>
      <a:accent6>
        <a:srgbClr val="C8DC8C"/>
      </a:accent6>
      <a:hlink>
        <a:srgbClr val="002060"/>
      </a:hlink>
      <a:folHlink>
        <a:srgbClr val="7030A0"/>
      </a:folHlink>
    </a:clrScheme>
    <a:fontScheme name="Egendefinert 84">
      <a:majorFont>
        <a:latin typeface="Posten Sans Medium"/>
        <a:ea typeface=""/>
        <a:cs typeface=""/>
      </a:majorFont>
      <a:minorFont>
        <a:latin typeface="Post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n_Konsernmal[NO]_Embedded" id="{E9912F17-DD2C-4FC1-A62A-8D0E1A294647}" vid="{77F258B1-7747-4454-A8FC-8A6F9211AE0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FCA7DB59624ABA227041ACB7A3E2" ma:contentTypeVersion="3" ma:contentTypeDescription="Create a new document." ma:contentTypeScope="" ma:versionID="dfedeb082b4fccbe57bccf9c5f3a2f10">
  <xsd:schema xmlns:xsd="http://www.w3.org/2001/XMLSchema" xmlns:xs="http://www.w3.org/2001/XMLSchema" xmlns:p="http://schemas.microsoft.com/office/2006/metadata/properties" xmlns:ns2="1a5033f4-bb4e-414f-af79-9a054854b8ea" targetNamespace="http://schemas.microsoft.com/office/2006/metadata/properties" ma:root="true" ma:fieldsID="d474aa3ebd6c34d73bd4610c478f7ad8" ns2:_="">
    <xsd:import namespace="1a5033f4-bb4e-414f-af79-9a054854b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5033f4-bb4e-414f-af79-9a054854b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37701A-89E6-49B9-8908-6AF2D0177F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5033f4-bb4e-414f-af79-9a054854b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989B3E-5F68-4405-9304-B719EE846B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3E5C06-1859-4446-A240-473813135EF6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a1ae5425-0bde-496e-8c5a-8a06b0d94277}" enabled="0" method="" siteId="{a1ae5425-0bde-496e-8c5a-8a06b0d942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Norsk Posten Bring Konsernmal</Template>
  <TotalTime>11</TotalTime>
  <Words>47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Posten Sans Medium</vt:lpstr>
      <vt:lpstr>Posten Sans</vt:lpstr>
      <vt:lpstr>Arial</vt:lpstr>
      <vt:lpstr>Calibri</vt:lpstr>
      <vt:lpstr>Aptos</vt:lpstr>
      <vt:lpstr>Office-tema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Johansen Øivind</dc:creator>
  <cp:lastModifiedBy>Johansen Øivind</cp:lastModifiedBy>
  <cp:revision>1</cp:revision>
  <dcterms:created xsi:type="dcterms:W3CDTF">2025-02-04T10:31:05Z</dcterms:created>
  <dcterms:modified xsi:type="dcterms:W3CDTF">2025-02-04T10:43:03Z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0x01010038F6FCA7DB59624ABA227041ACB7A3E2</vt:lpwstr>
  </property>
</Properties>
</file>