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Inntekter</a:t>
            </a:r>
            <a:r>
              <a:rPr lang="nb-NO" baseline="0"/>
              <a:t> prosjekter</a:t>
            </a:r>
            <a:endParaRPr lang="nb-N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9BF-41B4-83EC-59DECDE41D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9BF-41B4-83EC-59DECDE41D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9BF-41B4-83EC-59DECDE41D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9BF-41B4-83EC-59DECDE41DEC}"/>
              </c:ext>
            </c:extLst>
          </c:dPt>
          <c:cat>
            <c:strRef>
              <c:f>'Ark1'!$A$4:$A$7</c:f>
              <c:strCache>
                <c:ptCount val="4"/>
                <c:pt idx="0">
                  <c:v>30200-Aktivitet</c:v>
                </c:pt>
                <c:pt idx="1">
                  <c:v>30502-Mini/Aktivitetsturnering</c:v>
                </c:pt>
                <c:pt idx="2">
                  <c:v>30900-Sponsor/Marked</c:v>
                </c:pt>
                <c:pt idx="3">
                  <c:v>30600-Dugnader</c:v>
                </c:pt>
              </c:strCache>
            </c:strRef>
          </c:cat>
          <c:val>
            <c:numRef>
              <c:f>'Ark1'!$B$4:$B$7</c:f>
              <c:numCache>
                <c:formatCode>_("kr"* #,##0.00_);_("kr"* \(#,##0.00\);_("kr"* "-"??_);_(@_)</c:formatCode>
                <c:ptCount val="4"/>
                <c:pt idx="0">
                  <c:v>21500</c:v>
                </c:pt>
                <c:pt idx="1">
                  <c:v>53500</c:v>
                </c:pt>
                <c:pt idx="2">
                  <c:v>80000</c:v>
                </c:pt>
                <c:pt idx="3">
                  <c:v>240000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BF-41B4-83EC-59DECDE41D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Utgifter prosjekter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288-4C4A-AEA3-2D72F14FBEB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88-4C4A-AEA3-2D72F14FBEB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288-4C4A-AEA3-2D72F14FBEB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288-4C4A-AEA3-2D72F14FBEB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288-4C4A-AEA3-2D72F14FBEB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288-4C4A-AEA3-2D72F14FBEB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288-4C4A-AEA3-2D72F14FBEB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288-4C4A-AEA3-2D72F14FBEBB}"/>
              </c:ext>
            </c:extLst>
          </c:dPt>
          <c:cat>
            <c:strRef>
              <c:f>'Ark1'!$A$8:$A$15</c:f>
              <c:strCache>
                <c:ptCount val="8"/>
                <c:pt idx="0">
                  <c:v>30500-Arrangement</c:v>
                </c:pt>
                <c:pt idx="1">
                  <c:v>30501-Håndballskole</c:v>
                </c:pt>
                <c:pt idx="2">
                  <c:v>30000-Håndball</c:v>
                </c:pt>
                <c:pt idx="3">
                  <c:v>30101-Styre/ledelse</c:v>
                </c:pt>
                <c:pt idx="4">
                  <c:v>30290-Egne Dommere</c:v>
                </c:pt>
                <c:pt idx="5">
                  <c:v>30205-Seniorhåndball Dame</c:v>
                </c:pt>
                <c:pt idx="6">
                  <c:v>30201-Barnehåndball</c:v>
                </c:pt>
                <c:pt idx="7">
                  <c:v>30203-Undomshåndball jenter </c:v>
                </c:pt>
              </c:strCache>
            </c:strRef>
          </c:cat>
          <c:val>
            <c:numRef>
              <c:f>'Ark1'!$B$8:$B$15</c:f>
              <c:numCache>
                <c:formatCode>_("kr"* #,##0.00_);_("kr"* \(#,##0.00\);_("kr"* "-"??_);_(@_)</c:formatCode>
                <c:ptCount val="8"/>
                <c:pt idx="0">
                  <c:v>5000</c:v>
                </c:pt>
                <c:pt idx="1">
                  <c:v>5500</c:v>
                </c:pt>
                <c:pt idx="2">
                  <c:v>11000</c:v>
                </c:pt>
                <c:pt idx="3">
                  <c:v>15000</c:v>
                </c:pt>
                <c:pt idx="4">
                  <c:v>17500</c:v>
                </c:pt>
                <c:pt idx="5">
                  <c:v>44000</c:v>
                </c:pt>
                <c:pt idx="6">
                  <c:v>131500</c:v>
                </c:pt>
                <c:pt idx="7">
                  <c:v>173500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288-4C4A-AEA3-2D72F14FB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F3FE0B-8592-4267-80B8-1BCC006CD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9382011-E5E7-41CD-B0F9-FE23E643C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F1F7F7-0813-489D-85B9-AAEDCEE3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6ECDCE-3FAF-4192-B3E6-0F16B7ACE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ACEE62-B126-4072-A220-B1F840994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192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D02B6A-C879-4231-96BB-356C6258E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DAFDB07-CE79-44D8-B8C4-B2DE14DBF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30726AD-5962-498F-8559-2C3E2AF6F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EBBC308-859A-410C-B88D-260209D3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F3E96C9-58CD-4C00-A7D3-518ED890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582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3B55846-90D3-4980-82C9-21B449DB1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EF9B79A-351D-4AF8-ACB0-E8A4DBD7F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7DC6FA1-D6A5-4DE5-8DD3-3EDAE45F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94D6020-60E0-4C39-B857-FD5D8C99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B1A44C0-F75E-40BE-A2CA-2B0E3132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728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6F5404-0F60-41B0-AB3E-DF5A6DA2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DF6BE3-1515-42F8-92B2-4FDF85AF7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C7DDCAB-5E2F-471F-B4CB-87B8042A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6C25B1B-6EE8-4C6E-8E10-1CDDCE8B0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86C5662-C94C-4141-BC3A-3F6CA0EE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930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0E45DC-E760-45C6-9C2A-7A1E66BCE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25DE7B6-0815-4A2E-A537-C6880BC86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5BDB707-68CA-4677-9782-7824B41DE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7441792-143F-4A3F-895B-E117F156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93C5C7B-B669-4AAF-B6EB-5D1E4F3F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141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BD5AC0-34CF-40A5-A942-B1CBC94C4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5CE19DF-1A38-43D7-9D8E-B9EC6F1E0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E37B0C4-4B71-4A02-9CEB-05DE3EA8B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349FB75-96CB-440F-ACF2-81AE190F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FD426E5-6F8F-4F28-AA17-0483854ED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1CE3645-9300-4BAC-ABD9-B725C511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4546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08E2A8-F34E-407D-BAB7-0B1521B19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71E7EE-A612-4CB2-8D1B-DD45EEFF1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93261F8-82DA-4A5A-B9E7-F76A61B04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220BD9D-F5B3-4A38-8E13-3C23C4B7E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1A07544-F87B-400C-8349-71F60EF3B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26AC84C-1B44-433B-81EE-F621AE7CE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6C2B994-8A2F-41EE-A9A0-29A85F05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F028745-DEDC-42D9-82EE-5007A2A40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882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307CB0-7127-4BD4-B2B5-ED5B72C47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9ACEEBC-27E2-44DE-9E27-17548A9A7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4304610-B3B7-4E1F-9B5F-2F4D2B90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6315509-297D-4DBE-9E18-2965F96F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992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4200558-B162-456D-ADA6-D76DCCD0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68138E0-D124-461A-B908-A478E6E08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AC3E2E9-90C5-4EDD-A659-B5E1C4CFF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59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945CBB-9A55-49A3-9D37-EAAEA848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A4A8DA6-C29A-456F-9D4E-E3A993D3F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97A7A6-C72F-4E80-AE54-7D8A29299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9D923F2-AE01-4FAE-83F6-6A23F6ED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A1C2AF3-1574-4F1A-9F69-036EA95C0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9BD97BC-976A-40AF-A46C-85449F7A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717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233D24-3478-4126-BCBE-FF96421A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55C8678-6D5D-4C1E-A8B3-29429B6008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C8DE133-8F01-49A5-ADC6-0C62A55E6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32BC00C-1AD5-43D3-A62B-0CCB9E65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FF2AED1-9369-4D13-9C7B-45651DDE4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3301724-A9E8-40EF-9296-1F56A0EB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3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4C94C99-6969-44AB-86E1-2D79D6181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886AD20-74CC-4ACC-AE18-8D5B58F37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354999-09C4-4ED9-BCAA-864200970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CCA96-513A-44D6-93CA-EC7EE88E6A75}" type="datetimeFigureOut">
              <a:rPr lang="nb-NO" smtClean="0"/>
              <a:t>10.02.2020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BEED8-27ED-4FE5-A7B1-F46DF1BC5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B106C0A-CE90-49C9-8DA0-767D4EA39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CB9CD-C7C7-4DB8-9CB3-BA6EE91E45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392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784D1247-1BEC-4619-B114-ACD6F3DB1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Budsjett 2020 prosjekter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45BD531E-5742-4B9D-BF22-BBB932BE59A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0033228"/>
              </p:ext>
            </p:extLst>
          </p:nvPr>
        </p:nvGraphicFramePr>
        <p:xfrm>
          <a:off x="1940653" y="2080470"/>
          <a:ext cx="4216805" cy="4109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937CB754-414A-4B14-8FA0-B0BF693C16B5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07002646"/>
              </p:ext>
            </p:extLst>
          </p:nvPr>
        </p:nvGraphicFramePr>
        <p:xfrm>
          <a:off x="5793966" y="2080470"/>
          <a:ext cx="4457381" cy="4109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Tabell 15">
            <a:extLst>
              <a:ext uri="{FF2B5EF4-FFF2-40B4-BE49-F238E27FC236}">
                <a16:creationId xmlns:a16="http://schemas.microsoft.com/office/drawing/2014/main" id="{D63BB1B7-9729-4A69-A704-562047680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665239"/>
              </p:ext>
            </p:extLst>
          </p:nvPr>
        </p:nvGraphicFramePr>
        <p:xfrm>
          <a:off x="214177" y="1965820"/>
          <a:ext cx="29718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7891">
                  <a:extLst>
                    <a:ext uri="{9D8B030D-6E8A-4147-A177-3AD203B41FA5}">
                      <a16:colId xmlns:a16="http://schemas.microsoft.com/office/drawing/2014/main" val="174355665"/>
                    </a:ext>
                  </a:extLst>
                </a:gridCol>
                <a:gridCol w="903909">
                  <a:extLst>
                    <a:ext uri="{9D8B030D-6E8A-4147-A177-3AD203B41FA5}">
                      <a16:colId xmlns:a16="http://schemas.microsoft.com/office/drawing/2014/main" val="40623534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30200-Aktivitet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21 500,00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31158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30502-Mini/Aktivitetsturnering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53 500,00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8067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30900-Sponsor/Marked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80 000,00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72633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30600-Dugnader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 kr   240 000,00 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000025"/>
                  </a:ext>
                </a:extLst>
              </a:tr>
            </a:tbl>
          </a:graphicData>
        </a:graphic>
      </p:graphicFrame>
      <p:graphicFrame>
        <p:nvGraphicFramePr>
          <p:cNvPr id="17" name="Tabell 16">
            <a:extLst>
              <a:ext uri="{FF2B5EF4-FFF2-40B4-BE49-F238E27FC236}">
                <a16:creationId xmlns:a16="http://schemas.microsoft.com/office/drawing/2014/main" id="{CB4694CC-8C2A-4789-BE87-FE7F6DFC7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268331"/>
              </p:ext>
            </p:extLst>
          </p:nvPr>
        </p:nvGraphicFramePr>
        <p:xfrm>
          <a:off x="9081432" y="1123579"/>
          <a:ext cx="29718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7891">
                  <a:extLst>
                    <a:ext uri="{9D8B030D-6E8A-4147-A177-3AD203B41FA5}">
                      <a16:colId xmlns:a16="http://schemas.microsoft.com/office/drawing/2014/main" val="1270500040"/>
                    </a:ext>
                  </a:extLst>
                </a:gridCol>
                <a:gridCol w="903909">
                  <a:extLst>
                    <a:ext uri="{9D8B030D-6E8A-4147-A177-3AD203B41FA5}">
                      <a16:colId xmlns:a16="http://schemas.microsoft.com/office/drawing/2014/main" val="392985916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30500-Arrangement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 kr       5 000,00 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04001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30501-Håndballskole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  5 500,00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8781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30000-Håndball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11 000,00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83650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30101-Styre/ledelse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15 000,00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40900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30290-Egne Dommere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17 500,00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47948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30205-Seniorhåndball Dame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  44 000,00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94273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30201-Barnehåndball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 kr   131 500,00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14294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30203-Undomshåndball jenter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 kr   173 500,00 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4759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86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76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Budsjett 2020 prosjekter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Budsjett 2020 prosjekter</dc:title>
  <dc:creator>Bruker</dc:creator>
  <cp:lastModifiedBy>Bruker</cp:lastModifiedBy>
  <cp:revision>2</cp:revision>
  <dcterms:created xsi:type="dcterms:W3CDTF">2020-02-10T08:02:54Z</dcterms:created>
  <dcterms:modified xsi:type="dcterms:W3CDTF">2020-02-10T08:28:11Z</dcterms:modified>
</cp:coreProperties>
</file>