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4"/>
  </p:sldMasterIdLst>
  <p:sldIdLst>
    <p:sldId id="256" r:id="rId5"/>
    <p:sldId id="258" r:id="rId6"/>
    <p:sldId id="259" r:id="rId7"/>
    <p:sldId id="257" r:id="rId8"/>
  </p:sldIdLst>
  <p:sldSz cx="9144000" cy="6858000" type="screen4x3"/>
  <p:notesSz cx="6858000" cy="9144000"/>
  <p:defaultTextStyle>
    <a:defPPr>
      <a:defRPr lang="nb-NO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81" d="100"/>
          <a:sy n="81" d="100"/>
        </p:scale>
        <p:origin x="1498" y="6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3" Type="http://schemas.openxmlformats.org/officeDocument/2006/relationships/customXml" Target="../customXml/item3.xml"/><Relationship Id="rId7" Type="http://schemas.openxmlformats.org/officeDocument/2006/relationships/slide" Target="slides/slide3.xml"/><Relationship Id="rId12" Type="http://schemas.openxmlformats.org/officeDocument/2006/relationships/tableStyles" Target="tableStyles.xml"/><Relationship Id="rId2" Type="http://schemas.openxmlformats.org/officeDocument/2006/relationships/customXml" Target="../customXml/item2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theme" Target="theme/theme1.xml"/><Relationship Id="rId5" Type="http://schemas.openxmlformats.org/officeDocument/2006/relationships/slide" Target="slides/slide1.xml"/><Relationship Id="rId10" Type="http://schemas.openxmlformats.org/officeDocument/2006/relationships/viewProps" Target="viewProps.xml"/><Relationship Id="rId4" Type="http://schemas.openxmlformats.org/officeDocument/2006/relationships/slideMaster" Target="slideMasters/slideMaster1.xml"/><Relationship Id="rId9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tellysbil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Undertittel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nb-NO"/>
              <a:t>Klikk for å redigere undertittelstil i malen</a:t>
            </a:r>
          </a:p>
        </p:txBody>
      </p:sp>
      <p:sp>
        <p:nvSpPr>
          <p:cNvPr id="4" name="Plassholder for dato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5301E4-9CB6-467E-AB05-0930E50E911F}" type="datetimeFigureOut">
              <a:rPr lang="nb-NO" smtClean="0"/>
              <a:t>05.06.2023</a:t>
            </a:fld>
            <a:endParaRPr lang="nb-NO"/>
          </a:p>
        </p:txBody>
      </p:sp>
      <p:sp>
        <p:nvSpPr>
          <p:cNvPr id="5" name="Plassholder for bunn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Plassholder for lysbilde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FEFD72-CBF4-4A2C-A164-97D138C0AC6E}" type="slidenum">
              <a:rPr lang="nb-NO" smtClean="0"/>
              <a:t>‹#›</a:t>
            </a:fld>
            <a:endParaRPr lang="nb-NO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tel og innho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innhol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4" name="Plassholder for dato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5301E4-9CB6-467E-AB05-0930E50E911F}" type="datetimeFigureOut">
              <a:rPr lang="nb-NO" smtClean="0"/>
              <a:t>05.06.2023</a:t>
            </a:fld>
            <a:endParaRPr lang="nb-NO"/>
          </a:p>
        </p:txBody>
      </p:sp>
      <p:sp>
        <p:nvSpPr>
          <p:cNvPr id="5" name="Plassholder for bunn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Plassholder for lysbilde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FEFD72-CBF4-4A2C-A164-97D138C0AC6E}" type="slidenum">
              <a:rPr lang="nb-NO" smtClean="0"/>
              <a:t>‹#›</a:t>
            </a:fld>
            <a:endParaRPr lang="nb-NO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Inndelingsoversk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tekst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4" name="Plassholder for dato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5301E4-9CB6-467E-AB05-0930E50E911F}" type="datetimeFigureOut">
              <a:rPr lang="nb-NO" smtClean="0"/>
              <a:t>05.06.2023</a:t>
            </a:fld>
            <a:endParaRPr lang="nb-NO"/>
          </a:p>
        </p:txBody>
      </p:sp>
      <p:sp>
        <p:nvSpPr>
          <p:cNvPr id="5" name="Plassholder for bunn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Plassholder for lysbilde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FEFD72-CBF4-4A2C-A164-97D138C0AC6E}" type="slidenum">
              <a:rPr lang="nb-NO" smtClean="0"/>
              <a:t>‹#›</a:t>
            </a:fld>
            <a:endParaRPr lang="nb-NO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o innholdsdel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innhold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4" name="Plassholder for innhold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5" name="Plassholder for dato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5301E4-9CB6-467E-AB05-0930E50E911F}" type="datetimeFigureOut">
              <a:rPr lang="nb-NO" smtClean="0"/>
              <a:t>05.06.2023</a:t>
            </a:fld>
            <a:endParaRPr lang="nb-NO"/>
          </a:p>
        </p:txBody>
      </p:sp>
      <p:sp>
        <p:nvSpPr>
          <p:cNvPr id="6" name="Plassholder for bunntekst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7" name="Plassholder for lysbilde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FEFD72-CBF4-4A2C-A164-97D138C0AC6E}" type="slidenum">
              <a:rPr lang="nb-NO" smtClean="0"/>
              <a:t>‹#›</a:t>
            </a:fld>
            <a:endParaRPr lang="nb-NO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Sammenlign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tekst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4" name="Plassholder for innhold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5" name="Plassholder for tekst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6" name="Plassholder for innhold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7" name="Plassholder for dato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5301E4-9CB6-467E-AB05-0930E50E911F}" type="datetimeFigureOut">
              <a:rPr lang="nb-NO" smtClean="0"/>
              <a:t>05.06.2023</a:t>
            </a:fld>
            <a:endParaRPr lang="nb-NO"/>
          </a:p>
        </p:txBody>
      </p:sp>
      <p:sp>
        <p:nvSpPr>
          <p:cNvPr id="8" name="Plassholder for bunntekst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9" name="Plassholder for lysbildenumm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FEFD72-CBF4-4A2C-A164-97D138C0AC6E}" type="slidenum">
              <a:rPr lang="nb-NO" smtClean="0"/>
              <a:t>‹#›</a:t>
            </a:fld>
            <a:endParaRPr lang="nb-NO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Bare tit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dato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5301E4-9CB6-467E-AB05-0930E50E911F}" type="datetimeFigureOut">
              <a:rPr lang="nb-NO" smtClean="0"/>
              <a:t>05.06.2023</a:t>
            </a:fld>
            <a:endParaRPr lang="nb-NO"/>
          </a:p>
        </p:txBody>
      </p:sp>
      <p:sp>
        <p:nvSpPr>
          <p:cNvPr id="4" name="Plassholder for bunntekst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5" name="Plassholder for lysbildenumm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FEFD72-CBF4-4A2C-A164-97D138C0AC6E}" type="slidenum">
              <a:rPr lang="nb-NO" smtClean="0"/>
              <a:t>‹#›</a:t>
            </a:fld>
            <a:endParaRPr lang="nb-NO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om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dato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5301E4-9CB6-467E-AB05-0930E50E911F}" type="datetimeFigureOut">
              <a:rPr lang="nb-NO" smtClean="0"/>
              <a:t>05.06.2023</a:t>
            </a:fld>
            <a:endParaRPr lang="nb-NO"/>
          </a:p>
        </p:txBody>
      </p:sp>
      <p:sp>
        <p:nvSpPr>
          <p:cNvPr id="3" name="Plassholder for bunntekst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FEFD72-CBF4-4A2C-A164-97D138C0AC6E}" type="slidenum">
              <a:rPr lang="nb-NO" smtClean="0"/>
              <a:t>‹#›</a:t>
            </a:fld>
            <a:endParaRPr lang="nb-NO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nhold med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innhold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4" name="Plassholder for tekst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5" name="Plassholder for dato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5301E4-9CB6-467E-AB05-0930E50E911F}" type="datetimeFigureOut">
              <a:rPr lang="nb-NO" smtClean="0"/>
              <a:t>05.06.2023</a:t>
            </a:fld>
            <a:endParaRPr lang="nb-NO"/>
          </a:p>
        </p:txBody>
      </p:sp>
      <p:sp>
        <p:nvSpPr>
          <p:cNvPr id="6" name="Plassholder for bunntekst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7" name="Plassholder for lysbilde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FEFD72-CBF4-4A2C-A164-97D138C0AC6E}" type="slidenum">
              <a:rPr lang="nb-NO" smtClean="0"/>
              <a:t>‹#›</a:t>
            </a:fld>
            <a:endParaRPr lang="nb-NO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e med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bilde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nb-NO"/>
          </a:p>
        </p:txBody>
      </p:sp>
      <p:sp>
        <p:nvSpPr>
          <p:cNvPr id="4" name="Plassholder for tekst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5" name="Plassholder for dato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5301E4-9CB6-467E-AB05-0930E50E911F}" type="datetimeFigureOut">
              <a:rPr lang="nb-NO" smtClean="0"/>
              <a:t>05.06.2023</a:t>
            </a:fld>
            <a:endParaRPr lang="nb-NO"/>
          </a:p>
        </p:txBody>
      </p:sp>
      <p:sp>
        <p:nvSpPr>
          <p:cNvPr id="6" name="Plassholder for bunntekst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7" name="Plassholder for lysbilde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FEFD72-CBF4-4A2C-A164-97D138C0AC6E}" type="slidenum">
              <a:rPr lang="nb-NO" smtClean="0"/>
              <a:t>‹#›</a:t>
            </a:fld>
            <a:endParaRPr lang="nb-NO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Loddrett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loddrett tekst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4" name="Plassholder for dato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5301E4-9CB6-467E-AB05-0930E50E911F}" type="datetimeFigureOut">
              <a:rPr lang="nb-NO" smtClean="0"/>
              <a:t>05.06.2023</a:t>
            </a:fld>
            <a:endParaRPr lang="nb-NO"/>
          </a:p>
        </p:txBody>
      </p:sp>
      <p:sp>
        <p:nvSpPr>
          <p:cNvPr id="5" name="Plassholder for bunn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Plassholder for lysbilde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FEFD72-CBF4-4A2C-A164-97D138C0AC6E}" type="slidenum">
              <a:rPr lang="nb-NO" smtClean="0"/>
              <a:t>‹#›</a:t>
            </a:fld>
            <a:endParaRPr lang="nb-NO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Loddrett tittel og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oddrett tittel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loddrett tekst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4" name="Plassholder for dato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5301E4-9CB6-467E-AB05-0930E50E911F}" type="datetimeFigureOut">
              <a:rPr lang="nb-NO" smtClean="0"/>
              <a:t>05.06.2023</a:t>
            </a:fld>
            <a:endParaRPr lang="nb-NO"/>
          </a:p>
        </p:txBody>
      </p:sp>
      <p:sp>
        <p:nvSpPr>
          <p:cNvPr id="5" name="Plassholder for bunn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Plassholder for lysbilde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FEFD72-CBF4-4A2C-A164-97D138C0AC6E}" type="slidenum">
              <a:rPr lang="nb-NO" smtClean="0"/>
              <a:t>‹#›</a:t>
            </a:fld>
            <a:endParaRPr lang="nb-NO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tittel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tekst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4" name="Plassholder for dato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95301E4-9CB6-467E-AB05-0930E50E911F}" type="datetimeFigureOut">
              <a:rPr lang="nb-NO" smtClean="0"/>
              <a:t>05.06.2023</a:t>
            </a:fld>
            <a:endParaRPr lang="nb-NO"/>
          </a:p>
        </p:txBody>
      </p:sp>
      <p:sp>
        <p:nvSpPr>
          <p:cNvPr id="5" name="Plassholder for bunntekst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nb-NO"/>
          </a:p>
        </p:txBody>
      </p:sp>
      <p:sp>
        <p:nvSpPr>
          <p:cNvPr id="6" name="Plassholder for lysbildenumm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8FEFD72-CBF4-4A2C-A164-97D138C0AC6E}" type="slidenum">
              <a:rPr lang="nb-NO" smtClean="0"/>
              <a:t>‹#›</a:t>
            </a:fld>
            <a:endParaRPr lang="nb-NO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nb-NO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hyperlink" Target="http://www.altinn.no/" TargetMode="External"/><Relationship Id="rId1" Type="http://schemas.openxmlformats.org/officeDocument/2006/relationships/slideLayout" Target="../slideLayouts/slideLayout6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tel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Registrering av B.I.L. i Brønnøysund</a:t>
            </a:r>
          </a:p>
        </p:txBody>
      </p:sp>
      <p:sp>
        <p:nvSpPr>
          <p:cNvPr id="5" name="TekstSylinder 4"/>
          <p:cNvSpPr txBox="1"/>
          <p:nvPr/>
        </p:nvSpPr>
        <p:spPr>
          <a:xfrm>
            <a:off x="683568" y="1916832"/>
            <a:ext cx="8531438" cy="378565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b-NO" sz="2400" dirty="0"/>
              <a:t>Logg inn i </a:t>
            </a:r>
            <a:r>
              <a:rPr lang="nb-NO" sz="2400" dirty="0">
                <a:hlinkClick r:id="rId2"/>
              </a:rPr>
              <a:t>www.altinn.no</a:t>
            </a:r>
            <a:r>
              <a:rPr lang="nb-NO" sz="2400" dirty="0"/>
              <a:t> </a:t>
            </a:r>
            <a:br>
              <a:rPr lang="nb-NO" sz="2400" dirty="0"/>
            </a:br>
            <a:r>
              <a:rPr lang="nb-NO" sz="2400" dirty="0"/>
              <a:t>-Velg Nytt skjema</a:t>
            </a:r>
          </a:p>
          <a:p>
            <a:r>
              <a:rPr lang="nb-NO" sz="2400" dirty="0"/>
              <a:t>-Søk «Samordnet registreringsmelding» i søkefeltet</a:t>
            </a:r>
          </a:p>
          <a:p>
            <a:r>
              <a:rPr lang="nb-NO" sz="2400" dirty="0"/>
              <a:t>-Velg Registrering i </a:t>
            </a:r>
            <a:r>
              <a:rPr lang="nb-NO" sz="2400" dirty="0" err="1"/>
              <a:t>Frivillighetsregistere</a:t>
            </a:r>
            <a:br>
              <a:rPr lang="nb-NO" sz="2400" dirty="0"/>
            </a:br>
            <a:r>
              <a:rPr lang="nb-NO" sz="2400" dirty="0"/>
              <a:t>-Enheten skal bare registreres i enhetsregisteret.  </a:t>
            </a:r>
            <a:br>
              <a:rPr lang="nb-NO" sz="2400" dirty="0"/>
            </a:br>
            <a:r>
              <a:rPr lang="nb-NO" sz="2400" dirty="0"/>
              <a:t>  (Du kan registrere i Frivillighetsregisteret etter at du har mottatt</a:t>
            </a:r>
          </a:p>
          <a:p>
            <a:r>
              <a:rPr lang="nb-NO" sz="2400" dirty="0"/>
              <a:t>   organisasjonsnummer)</a:t>
            </a:r>
            <a:br>
              <a:rPr lang="nb-NO" sz="2400" dirty="0"/>
            </a:br>
            <a:r>
              <a:rPr lang="nb-NO" sz="2400" dirty="0"/>
              <a:t> -Start så med å fylle inn Samordnet registrering</a:t>
            </a:r>
          </a:p>
          <a:p>
            <a:r>
              <a:rPr lang="nb-NO" sz="2400" dirty="0"/>
              <a:t> -Beskriv foreningens aktiviteter</a:t>
            </a:r>
          </a:p>
          <a:p>
            <a:endParaRPr lang="nb-NO" sz="24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nb-NO" dirty="0"/>
              <a:t>Registrere BIL i Brønnøysund, del 2</a:t>
            </a:r>
          </a:p>
        </p:txBody>
      </p:sp>
      <p:sp>
        <p:nvSpPr>
          <p:cNvPr id="3" name="TekstSylinder 2"/>
          <p:cNvSpPr txBox="1"/>
          <p:nvPr/>
        </p:nvSpPr>
        <p:spPr>
          <a:xfrm>
            <a:off x="1043608" y="2060848"/>
            <a:ext cx="7744428" cy="378565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b-NO" sz="2400" dirty="0"/>
              <a:t>-Fyll inn Stiftelsesdato</a:t>
            </a:r>
          </a:p>
          <a:p>
            <a:r>
              <a:rPr lang="nb-NO" sz="2400" dirty="0"/>
              <a:t>-Foreningen skal ikke ha ansatte</a:t>
            </a:r>
          </a:p>
          <a:p>
            <a:r>
              <a:rPr lang="nb-NO" sz="2400" dirty="0"/>
              <a:t>-Velg målform</a:t>
            </a:r>
          </a:p>
          <a:p>
            <a:r>
              <a:rPr lang="nb-NO" sz="2400" dirty="0"/>
              <a:t>-Fyll inn kontaktperson ( Lagets leder)</a:t>
            </a:r>
          </a:p>
          <a:p>
            <a:r>
              <a:rPr lang="nb-NO" sz="2400" dirty="0"/>
              <a:t>-Fyll inn lagets styre. PS! Protokoll fra valg av styre må følges.</a:t>
            </a:r>
            <a:br>
              <a:rPr lang="nb-NO" sz="2400" dirty="0"/>
            </a:br>
            <a:r>
              <a:rPr lang="nb-NO" sz="2400" dirty="0"/>
              <a:t>-Det skal ikke meldes inn revisor/ regnskapsfører</a:t>
            </a:r>
            <a:br>
              <a:rPr lang="nb-NO" sz="2400" dirty="0"/>
            </a:br>
            <a:r>
              <a:rPr lang="nb-NO" sz="2400" dirty="0"/>
              <a:t>-Ikke meld signaturrett.</a:t>
            </a:r>
            <a:br>
              <a:rPr lang="nb-NO" sz="2400" dirty="0"/>
            </a:br>
            <a:r>
              <a:rPr lang="nb-NO" sz="2400" dirty="0"/>
              <a:t>-Ikke meld prokura.</a:t>
            </a:r>
            <a:br>
              <a:rPr lang="nb-NO" sz="2400" dirty="0"/>
            </a:br>
            <a:endParaRPr lang="nb-NO" sz="2400" dirty="0"/>
          </a:p>
          <a:p>
            <a:endParaRPr lang="nb-NO" sz="2400" dirty="0"/>
          </a:p>
        </p:txBody>
      </p:sp>
    </p:spTree>
    <p:extLst>
      <p:ext uri="{BB962C8B-B14F-4D97-AF65-F5344CB8AC3E}">
        <p14:creationId xmlns:p14="http://schemas.microsoft.com/office/powerpoint/2010/main" val="272895051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Frivillighetsregisteret , del 3</a:t>
            </a:r>
          </a:p>
        </p:txBody>
      </p:sp>
      <p:sp>
        <p:nvSpPr>
          <p:cNvPr id="3" name="TekstSylinder 2"/>
          <p:cNvSpPr txBox="1"/>
          <p:nvPr/>
        </p:nvSpPr>
        <p:spPr>
          <a:xfrm>
            <a:off x="1115616" y="2420888"/>
            <a:ext cx="7457747" cy="34163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b-NO" sz="2400" dirty="0"/>
              <a:t>-Svar på om laget skal delta i «Grasrotandelen»</a:t>
            </a:r>
            <a:br>
              <a:rPr lang="nb-NO" sz="2400" dirty="0"/>
            </a:br>
            <a:r>
              <a:rPr lang="nb-NO" sz="2400" dirty="0"/>
              <a:t>-Oppgi Kontonummer hvis du har.</a:t>
            </a:r>
            <a:br>
              <a:rPr lang="nb-NO" sz="2400" dirty="0"/>
            </a:br>
            <a:r>
              <a:rPr lang="nb-NO" sz="2400" dirty="0"/>
              <a:t>-Laget skal ikke registrere regnskapsopplysninger</a:t>
            </a:r>
            <a:br>
              <a:rPr lang="nb-NO" sz="2400" dirty="0"/>
            </a:br>
            <a:r>
              <a:rPr lang="nb-NO" sz="2400" dirty="0"/>
              <a:t>-Laget skal ikke registrere Vedtekter i Frivillighetsregisteret</a:t>
            </a:r>
          </a:p>
          <a:p>
            <a:r>
              <a:rPr lang="nb-NO" sz="2400" dirty="0"/>
              <a:t>-Kategori: Velg kultur og rekreasjon i venstre kolonne og</a:t>
            </a:r>
          </a:p>
          <a:p>
            <a:r>
              <a:rPr lang="nb-NO" sz="2400" dirty="0"/>
              <a:t>Idrett i høyre kolonne.</a:t>
            </a:r>
          </a:p>
          <a:p>
            <a:r>
              <a:rPr lang="nb-NO" sz="2400" dirty="0"/>
              <a:t>-Legg inn ditt mobilnummer eller e-post.</a:t>
            </a:r>
          </a:p>
          <a:p>
            <a:br>
              <a:rPr lang="nb-NO" sz="2400" dirty="0"/>
            </a:br>
            <a:endParaRPr lang="nb-NO" sz="2400" dirty="0"/>
          </a:p>
        </p:txBody>
      </p:sp>
    </p:spTree>
    <p:extLst>
      <p:ext uri="{BB962C8B-B14F-4D97-AF65-F5344CB8AC3E}">
        <p14:creationId xmlns:p14="http://schemas.microsoft.com/office/powerpoint/2010/main" val="217843923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Vedlegg, del 4</a:t>
            </a:r>
          </a:p>
        </p:txBody>
      </p:sp>
      <p:sp>
        <p:nvSpPr>
          <p:cNvPr id="3" name="Rektangel 2"/>
          <p:cNvSpPr/>
          <p:nvPr/>
        </p:nvSpPr>
        <p:spPr>
          <a:xfrm>
            <a:off x="1043608" y="1628800"/>
            <a:ext cx="7416824" cy="332398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nb-NO" sz="2400" dirty="0"/>
              <a:t>-Vedtekter (Standard lov for B.I.L.-husk å lagre dokumentet som vedtekter)</a:t>
            </a:r>
          </a:p>
          <a:p>
            <a:r>
              <a:rPr lang="nb-NO" sz="2400" dirty="0"/>
              <a:t>-Stiftelsesdokument (Protokoll fra årsmøtet), </a:t>
            </a:r>
          </a:p>
          <a:p>
            <a:r>
              <a:rPr lang="nb-NO" sz="2400" dirty="0"/>
              <a:t>underskrevet av 2 som var tilstede</a:t>
            </a:r>
          </a:p>
          <a:p>
            <a:r>
              <a:rPr lang="nb-NO" sz="2400" dirty="0"/>
              <a:t>-Styret – navn, personnummer ( 11 siffer)Varamedlem skal ikke registreres.</a:t>
            </a:r>
          </a:p>
          <a:p>
            <a:endParaRPr lang="nb-NO" sz="2400" dirty="0"/>
          </a:p>
          <a:p>
            <a:r>
              <a:rPr lang="nb-NO" sz="2400"/>
              <a:t>-Signere </a:t>
            </a:r>
            <a:r>
              <a:rPr lang="nb-NO" sz="2400" dirty="0"/>
              <a:t>melding og send inn</a:t>
            </a:r>
          </a:p>
          <a:p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374339520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-tema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kument" ma:contentTypeID="0x010100402E4E22B5F5D346A8FE440C5490BCC5" ma:contentTypeVersion="16" ma:contentTypeDescription="Opprett et nytt dokument." ma:contentTypeScope="" ma:versionID="955ca81d35658a39d81f509dd4f924e2">
  <xsd:schema xmlns:xsd="http://www.w3.org/2001/XMLSchema" xmlns:xs="http://www.w3.org/2001/XMLSchema" xmlns:p="http://schemas.microsoft.com/office/2006/metadata/properties" xmlns:ns2="46b07531-782c-4322-b321-5a733fc8d957" xmlns:ns3="9e538389-cabc-4d4e-918a-8beb7ac0ecaa" xmlns:ns4="27524694-b7eb-4b69-a9f5-457342c229a4" targetNamespace="http://schemas.microsoft.com/office/2006/metadata/properties" ma:root="true" ma:fieldsID="742b4aa04cd124de6f53546698669749" ns2:_="" ns3:_="" ns4:_="">
    <xsd:import namespace="46b07531-782c-4322-b321-5a733fc8d957"/>
    <xsd:import namespace="9e538389-cabc-4d4e-918a-8beb7ac0ecaa"/>
    <xsd:import namespace="27524694-b7eb-4b69-a9f5-457342c229a4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DateTaken" minOccurs="0"/>
                <xsd:element ref="ns2:MediaServiceAutoTags" minOccurs="0"/>
                <xsd:element ref="ns2:MediaServiceOCR" minOccurs="0"/>
                <xsd:element ref="ns2:MediaServiceLocation" minOccurs="0"/>
                <xsd:element ref="ns2:MediaServiceGenerationTime" minOccurs="0"/>
                <xsd:element ref="ns2:MediaServiceEventHashCode" minOccurs="0"/>
                <xsd:element ref="ns2:MediaServiceAutoKeyPoints" minOccurs="0"/>
                <xsd:element ref="ns2:MediaServiceKeyPoints" minOccurs="0"/>
                <xsd:element ref="ns2:MediaLengthInSeconds" minOccurs="0"/>
                <xsd:element ref="ns2:lcf76f155ced4ddcb4097134ff3c332f" minOccurs="0"/>
                <xsd:element ref="ns3:TaxCatchAll" minOccurs="0"/>
                <xsd:element ref="ns4:SharedWithUsers" minOccurs="0"/>
                <xsd:element ref="ns4:SharedWithDetail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46b07531-782c-4322-b321-5a733fc8d957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DateTaken" ma:index="10" nillable="true" ma:displayName="MediaServiceDateTaken" ma:hidden="true" ma:internalName="MediaServiceDateTaken" ma:readOnly="true">
      <xsd:simpleType>
        <xsd:restriction base="dms:Text"/>
      </xsd:simpleType>
    </xsd:element>
    <xsd:element name="MediaServiceAutoTags" ma:index="11" nillable="true" ma:displayName="Tags" ma:internalName="MediaServiceAutoTags" ma:readOnly="true">
      <xsd:simpleType>
        <xsd:restriction base="dms:Text"/>
      </xsd:simpleType>
    </xsd:element>
    <xsd:element name="MediaServiceOCR" ma:index="12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Location" ma:index="13" nillable="true" ma:displayName="Location" ma:internalName="MediaServiceLocation" ma:readOnly="true">
      <xsd:simpleType>
        <xsd:restriction base="dms:Text"/>
      </xsd:simpleType>
    </xsd:element>
    <xsd:element name="MediaServiceGenerationTime" ma:index="14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5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AutoKeyPoints" ma:index="16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7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LengthInSeconds" ma:index="18" nillable="true" ma:displayName="Length (seconds)" ma:internalName="MediaLengthInSeconds" ma:readOnly="true">
      <xsd:simpleType>
        <xsd:restriction base="dms:Unknown"/>
      </xsd:simpleType>
    </xsd:element>
    <xsd:element name="lcf76f155ced4ddcb4097134ff3c332f" ma:index="20" nillable="true" ma:taxonomy="true" ma:internalName="lcf76f155ced4ddcb4097134ff3c332f" ma:taxonomyFieldName="MediaServiceImageTags" ma:displayName="Bildemerkelapper" ma:readOnly="false" ma:fieldId="{5cf76f15-5ced-4ddc-b409-7134ff3c332f}" ma:taxonomyMulti="true" ma:sspId="7c35df68-1123-4a3a-b80a-3e4e7d44f2b2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9e538389-cabc-4d4e-918a-8beb7ac0ecaa" elementFormDefault="qualified">
    <xsd:import namespace="http://schemas.microsoft.com/office/2006/documentManagement/types"/>
    <xsd:import namespace="http://schemas.microsoft.com/office/infopath/2007/PartnerControls"/>
    <xsd:element name="TaxCatchAll" ma:index="21" nillable="true" ma:displayName="Taxonomy Catch All Column" ma:hidden="true" ma:list="{81c0da3e-2ef9-4ba7-9ded-b38fbf4c1d51}" ma:internalName="TaxCatchAll" ma:showField="CatchAllData" ma:web="27524694-b7eb-4b69-a9f5-457342c229a4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27524694-b7eb-4b69-a9f5-457342c229a4" elementFormDefault="qualified">
    <xsd:import namespace="http://schemas.microsoft.com/office/2006/documentManagement/types"/>
    <xsd:import namespace="http://schemas.microsoft.com/office/infopath/2007/PartnerControls"/>
    <xsd:element name="SharedWithUsers" ma:index="22" nillable="true" ma:displayName="Delt med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23" nillable="true" ma:displayName="Delingsdetaljer" ma:internalName="SharedWithDetail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Innholdstype"/>
        <xsd:element ref="dc:title" minOccurs="0" maxOccurs="1" ma:index="4" ma:displayName="Tittel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46b07531-782c-4322-b321-5a733fc8d957">
      <Terms xmlns="http://schemas.microsoft.com/office/infopath/2007/PartnerControls"/>
    </lcf76f155ced4ddcb4097134ff3c332f>
    <TaxCatchAll xmlns="9e538389-cabc-4d4e-918a-8beb7ac0ecaa" xsi:nil="true"/>
  </documentManagement>
</p:properties>
</file>

<file path=customXml/itemProps1.xml><?xml version="1.0" encoding="utf-8"?>
<ds:datastoreItem xmlns:ds="http://schemas.openxmlformats.org/officeDocument/2006/customXml" ds:itemID="{37602C98-29F3-44EA-93F3-072A2A767AE3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F87F013B-5F2E-4495-9EAE-7F043539C697}"/>
</file>

<file path=customXml/itemProps3.xml><?xml version="1.0" encoding="utf-8"?>
<ds:datastoreItem xmlns:ds="http://schemas.openxmlformats.org/officeDocument/2006/customXml" ds:itemID="{923EB7D9-945B-4032-8B26-ABD83C0E42B0}">
  <ds:schemaRefs>
    <ds:schemaRef ds:uri="http://purl.org/dc/elements/1.1/"/>
    <ds:schemaRef ds:uri="http://schemas.microsoft.com/office/2006/metadata/properties"/>
    <ds:schemaRef ds:uri="http://purl.org/dc/terms/"/>
    <ds:schemaRef ds:uri="http://schemas.openxmlformats.org/package/2006/metadata/core-properties"/>
    <ds:schemaRef ds:uri="aec5f570-5954-42b2-93f8-bbdf6252596e"/>
    <ds:schemaRef ds:uri="http://schemas.microsoft.com/office/2006/documentManagement/types"/>
    <ds:schemaRef ds:uri="b615deb0-71b1-44b1-be12-9a169fdf8ffb"/>
    <ds:schemaRef ds:uri="http://schemas.microsoft.com/office/infopath/2007/PartnerControls"/>
    <ds:schemaRef ds:uri="http://www.w3.org/XML/1998/namespace"/>
    <ds:schemaRef ds:uri="http://purl.org/dc/dcmitype/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120</TotalTime>
  <Words>265</Words>
  <Application>Microsoft Office PowerPoint</Application>
  <PresentationFormat>Skjermfremvisning (4:3)</PresentationFormat>
  <Paragraphs>25</Paragraphs>
  <Slides>4</Slides>
  <Notes>0</Notes>
  <HiddenSlides>0</HiddenSlides>
  <MMClips>0</MMClips>
  <ScaleCrop>false</ScaleCrop>
  <HeadingPairs>
    <vt:vector size="6" baseType="variant">
      <vt:variant>
        <vt:lpstr>Brukte skrifter</vt:lpstr>
      </vt:variant>
      <vt:variant>
        <vt:i4>2</vt:i4>
      </vt:variant>
      <vt:variant>
        <vt:lpstr>Tema</vt:lpstr>
      </vt:variant>
      <vt:variant>
        <vt:i4>1</vt:i4>
      </vt:variant>
      <vt:variant>
        <vt:lpstr>Lysbildetitler</vt:lpstr>
      </vt:variant>
      <vt:variant>
        <vt:i4>4</vt:i4>
      </vt:variant>
    </vt:vector>
  </HeadingPairs>
  <TitlesOfParts>
    <vt:vector size="7" baseType="lpstr">
      <vt:lpstr>Arial</vt:lpstr>
      <vt:lpstr>Calibri</vt:lpstr>
      <vt:lpstr>Office-tema</vt:lpstr>
      <vt:lpstr>Registrering av B.I.L. i Brønnøysund</vt:lpstr>
      <vt:lpstr>Registrere BIL i Brønnøysund, del 2</vt:lpstr>
      <vt:lpstr>Frivillighetsregisteret , del 3</vt:lpstr>
      <vt:lpstr>Vedlegg, del 4</vt:lpstr>
    </vt:vector>
  </TitlesOfParts>
  <Company>NIF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Registrering av B.I.L. i Brønnøysund</dc:title>
  <dc:creator>ik03-akst</dc:creator>
  <cp:lastModifiedBy>Skipnes, Mona Lisa</cp:lastModifiedBy>
  <cp:revision>12</cp:revision>
  <dcterms:created xsi:type="dcterms:W3CDTF">2010-11-03T15:07:27Z</dcterms:created>
  <dcterms:modified xsi:type="dcterms:W3CDTF">2023-06-05T11:06:04Z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0x010100402E4E22B5F5D346A8FE440C5490BCC5</vt:lpwstr>
  </property>
  <property fmtid="{D5CDD505-2E9C-101B-9397-08002B2CF9AE}" pid="3" name="OrgTilhorighet">
    <vt:lpwstr>1;#SF15 Norges Bedriftsidrettsforbund|a1c44814-9437-4feb-bf9a-2aeb4b58bbb7</vt:lpwstr>
  </property>
  <property fmtid="{D5CDD505-2E9C-101B-9397-08002B2CF9AE}" pid="4" name="Dokumentkategori">
    <vt:lpwstr/>
  </property>
  <property fmtid="{D5CDD505-2E9C-101B-9397-08002B2CF9AE}" pid="5" name="_dlc_DocIdItemGuid">
    <vt:lpwstr>885da7fd-dae4-4397-a529-ce500507fbea</vt:lpwstr>
  </property>
</Properties>
</file>