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7"/>
  </p:sldMasterIdLst>
  <p:sldIdLst>
    <p:sldId id="256" r:id="rId8"/>
    <p:sldId id="258" r:id="rId9"/>
    <p:sldId id="259" r:id="rId10"/>
    <p:sldId id="257" r:id="rId11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1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4.xml"/><Relationship Id="rId5" Type="http://schemas.openxmlformats.org/officeDocument/2006/relationships/customXml" Target="../customXml/item5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301E4-9CB6-467E-AB05-0930E50E911F}" type="datetimeFigureOut">
              <a:rPr lang="nb-NO" smtClean="0"/>
              <a:t>20.03.2019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EFD72-CBF4-4A2C-A164-97D138C0AC6E}" type="slidenum">
              <a:rPr lang="nb-NO" smtClean="0"/>
              <a:t>‹#›</a:t>
            </a:fld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ltinn.no/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Registrering av B.I.L. i Brønnøysund</a:t>
            </a:r>
          </a:p>
        </p:txBody>
      </p:sp>
      <p:sp>
        <p:nvSpPr>
          <p:cNvPr id="5" name="TekstSylinder 4"/>
          <p:cNvSpPr txBox="1"/>
          <p:nvPr/>
        </p:nvSpPr>
        <p:spPr>
          <a:xfrm>
            <a:off x="683568" y="1916832"/>
            <a:ext cx="853143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400" dirty="0"/>
              <a:t>Logg inn i </a:t>
            </a:r>
            <a:r>
              <a:rPr lang="nb-NO" sz="2400" dirty="0">
                <a:hlinkClick r:id="rId2"/>
              </a:rPr>
              <a:t>www.altinn.no</a:t>
            </a:r>
            <a:r>
              <a:rPr lang="nb-NO" sz="2400" dirty="0"/>
              <a:t> </a:t>
            </a:r>
            <a:br>
              <a:rPr lang="nb-NO" sz="2400" dirty="0"/>
            </a:br>
            <a:r>
              <a:rPr lang="nb-NO" sz="2400" dirty="0"/>
              <a:t>-Velg Nytt skjema</a:t>
            </a:r>
          </a:p>
          <a:p>
            <a:r>
              <a:rPr lang="nb-NO" sz="2400" dirty="0"/>
              <a:t>-Søk «Samordnet registreringsmelding» i søkefeltet</a:t>
            </a:r>
          </a:p>
          <a:p>
            <a:r>
              <a:rPr lang="nb-NO" sz="2400" dirty="0"/>
              <a:t>-Velg Registrering i </a:t>
            </a:r>
            <a:r>
              <a:rPr lang="nb-NO" sz="2400" dirty="0" err="1"/>
              <a:t>Frivillighetsregistere</a:t>
            </a:r>
            <a:br>
              <a:rPr lang="nb-NO" sz="2400" dirty="0"/>
            </a:br>
            <a:r>
              <a:rPr lang="nb-NO" sz="2400" dirty="0"/>
              <a:t>-Enheten skal bare registreres i enhetsregisteret.  </a:t>
            </a:r>
            <a:br>
              <a:rPr lang="nb-NO" sz="2400" dirty="0"/>
            </a:br>
            <a:r>
              <a:rPr lang="nb-NO" sz="2400" dirty="0"/>
              <a:t>  (Du kan registrere i Frivillighetsregisteret etter at du har mottatt</a:t>
            </a:r>
          </a:p>
          <a:p>
            <a:r>
              <a:rPr lang="nb-NO" sz="2400" dirty="0"/>
              <a:t>   organisasjonsnummer)</a:t>
            </a:r>
            <a:br>
              <a:rPr lang="nb-NO" sz="2400" dirty="0"/>
            </a:br>
            <a:r>
              <a:rPr lang="nb-NO" sz="2400" dirty="0"/>
              <a:t> -Start så med å fylle inn Samordnet registrering</a:t>
            </a:r>
          </a:p>
          <a:p>
            <a:r>
              <a:rPr lang="nb-NO" sz="2400" dirty="0"/>
              <a:t> -Beskriv foreningens aktiviteter</a:t>
            </a:r>
          </a:p>
          <a:p>
            <a:endParaRPr lang="nb-NO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/>
              <a:t>Registrere BIL i Brønnøysund, del 2</a:t>
            </a:r>
          </a:p>
        </p:txBody>
      </p:sp>
      <p:sp>
        <p:nvSpPr>
          <p:cNvPr id="3" name="TekstSylinder 2"/>
          <p:cNvSpPr txBox="1"/>
          <p:nvPr/>
        </p:nvSpPr>
        <p:spPr>
          <a:xfrm>
            <a:off x="1043608" y="2060848"/>
            <a:ext cx="77444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400" dirty="0"/>
              <a:t>-Fyll inn Stiftelsesdato</a:t>
            </a:r>
          </a:p>
          <a:p>
            <a:r>
              <a:rPr lang="nb-NO" sz="2400" dirty="0"/>
              <a:t>-Foreningen skal ikke ha ansatte</a:t>
            </a:r>
          </a:p>
          <a:p>
            <a:r>
              <a:rPr lang="nb-NO" sz="2400" dirty="0"/>
              <a:t>-Velg målform</a:t>
            </a:r>
          </a:p>
          <a:p>
            <a:r>
              <a:rPr lang="nb-NO" sz="2400" dirty="0"/>
              <a:t>-Fyll inn kontaktperson ( Lagets leder)</a:t>
            </a:r>
          </a:p>
          <a:p>
            <a:r>
              <a:rPr lang="nb-NO" sz="2400" dirty="0"/>
              <a:t>-Fyll inn lagets styre. PS! Protokoll fra valg av styre må følges.</a:t>
            </a:r>
            <a:br>
              <a:rPr lang="nb-NO" sz="2400" dirty="0"/>
            </a:br>
            <a:r>
              <a:rPr lang="nb-NO" sz="2400" dirty="0"/>
              <a:t>-Det skal ikke meldes inn revisor/ regnskapsfører</a:t>
            </a:r>
            <a:br>
              <a:rPr lang="nb-NO" sz="2400" dirty="0"/>
            </a:br>
            <a:r>
              <a:rPr lang="nb-NO" sz="2400" dirty="0"/>
              <a:t>-Ikke meld signaturrett.</a:t>
            </a:r>
            <a:br>
              <a:rPr lang="nb-NO" sz="2400" dirty="0"/>
            </a:br>
            <a:r>
              <a:rPr lang="nb-NO" sz="2400" dirty="0"/>
              <a:t>-Ikke meld prokura.</a:t>
            </a:r>
            <a:br>
              <a:rPr lang="nb-NO" sz="2400" dirty="0"/>
            </a:br>
            <a:endParaRPr lang="nb-NO" sz="2400" dirty="0"/>
          </a:p>
          <a:p>
            <a:endParaRPr lang="nb-NO" sz="2400" dirty="0"/>
          </a:p>
        </p:txBody>
      </p:sp>
    </p:spTree>
    <p:extLst>
      <p:ext uri="{BB962C8B-B14F-4D97-AF65-F5344CB8AC3E}">
        <p14:creationId xmlns:p14="http://schemas.microsoft.com/office/powerpoint/2010/main" val="2728950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Frivillighetsregisteret , del 3</a:t>
            </a:r>
          </a:p>
        </p:txBody>
      </p:sp>
      <p:sp>
        <p:nvSpPr>
          <p:cNvPr id="3" name="TekstSylinder 2"/>
          <p:cNvSpPr txBox="1"/>
          <p:nvPr/>
        </p:nvSpPr>
        <p:spPr>
          <a:xfrm>
            <a:off x="1115616" y="2420888"/>
            <a:ext cx="745774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400" dirty="0"/>
              <a:t>-Svar på om laget skal delta i «Grasrotandelen»</a:t>
            </a:r>
            <a:br>
              <a:rPr lang="nb-NO" sz="2400" dirty="0"/>
            </a:br>
            <a:r>
              <a:rPr lang="nb-NO" sz="2400" dirty="0"/>
              <a:t>-Oppgi Kontonummer hvis du har.</a:t>
            </a:r>
            <a:br>
              <a:rPr lang="nb-NO" sz="2400" dirty="0"/>
            </a:br>
            <a:r>
              <a:rPr lang="nb-NO" sz="2400" dirty="0"/>
              <a:t>-Laget skal ikke registrere regnskapsopplysninger</a:t>
            </a:r>
            <a:br>
              <a:rPr lang="nb-NO" sz="2400" dirty="0"/>
            </a:br>
            <a:r>
              <a:rPr lang="nb-NO" sz="2400" dirty="0"/>
              <a:t>-Laget skal ikke registrere Vedtekter i Frivillighetsregisteret</a:t>
            </a:r>
          </a:p>
          <a:p>
            <a:r>
              <a:rPr lang="nb-NO" sz="2400" dirty="0"/>
              <a:t>-Kategori: Velg kultur og rekreasjon i venstre kolonne og</a:t>
            </a:r>
          </a:p>
          <a:p>
            <a:r>
              <a:rPr lang="nb-NO" sz="2400" dirty="0"/>
              <a:t>Idrett i høyre kolonne.</a:t>
            </a:r>
          </a:p>
          <a:p>
            <a:r>
              <a:rPr lang="nb-NO" sz="2400" dirty="0"/>
              <a:t>-Legg inn ditt mobilnummer eller e-post.</a:t>
            </a:r>
          </a:p>
          <a:p>
            <a:br>
              <a:rPr lang="nb-NO" sz="2400" dirty="0"/>
            </a:br>
            <a:endParaRPr lang="nb-NO" sz="2400" dirty="0"/>
          </a:p>
        </p:txBody>
      </p:sp>
    </p:spTree>
    <p:extLst>
      <p:ext uri="{BB962C8B-B14F-4D97-AF65-F5344CB8AC3E}">
        <p14:creationId xmlns:p14="http://schemas.microsoft.com/office/powerpoint/2010/main" val="2178439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Vedlegg, del 4</a:t>
            </a:r>
          </a:p>
        </p:txBody>
      </p:sp>
      <p:sp>
        <p:nvSpPr>
          <p:cNvPr id="3" name="Rektangel 2"/>
          <p:cNvSpPr/>
          <p:nvPr/>
        </p:nvSpPr>
        <p:spPr>
          <a:xfrm>
            <a:off x="1043608" y="1628800"/>
            <a:ext cx="741682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sz="2400" dirty="0"/>
              <a:t>-Vedtekter (Standard lov for B.I.L.-husk å lagre dokumentet som vedtekter)</a:t>
            </a:r>
          </a:p>
          <a:p>
            <a:r>
              <a:rPr lang="nb-NO" sz="2400" dirty="0"/>
              <a:t>-Stiftelsesdokument (Protokoll fra årsmøtet), </a:t>
            </a:r>
          </a:p>
          <a:p>
            <a:r>
              <a:rPr lang="nb-NO" sz="2400" dirty="0"/>
              <a:t>underskrevet av 2 som var tilstede</a:t>
            </a:r>
          </a:p>
          <a:p>
            <a:r>
              <a:rPr lang="nb-NO" sz="2400" dirty="0"/>
              <a:t>-Styret – navn, personnummer ( 11 siffer)Varamedlem skal ikke registreres.</a:t>
            </a:r>
          </a:p>
          <a:p>
            <a:endParaRPr lang="nb-NO" sz="2400" dirty="0"/>
          </a:p>
          <a:p>
            <a:r>
              <a:rPr lang="nb-NO" sz="2400"/>
              <a:t>-Signere </a:t>
            </a:r>
            <a:r>
              <a:rPr lang="nb-NO" sz="2400" dirty="0"/>
              <a:t>melding og send inn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74339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item1.xml><?xml version="1.0" encoding="utf-8"?>
<?mso-contentType ?>
<SharedContentType xmlns="Microsoft.SharePoint.Taxonomy.ContentTypeSync" SourceId="f0e9ee77-ca26-4a69-aa98-c9b10d3d2018" ContentTypeId="0x01010089F515CEF38C6043B09A4EB0A2E09D6302" PreviousValue="false"/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nnUtIntern xmlns="aec5f570-5954-42b2-93f8-bbdf6252596e">Intern</InnUtIntern>
    <e390b8d06ece46449586677b864a8181 xmlns="aec5f570-5954-42b2-93f8-bbdf6252596e">
      <Terms xmlns="http://schemas.microsoft.com/office/infopath/2007/PartnerControls">
        <TermInfo xmlns="http://schemas.microsoft.com/office/infopath/2007/PartnerControls">
          <TermName xmlns="http://schemas.microsoft.com/office/infopath/2007/PartnerControls">SF15 Norges Bedriftsidrettsforbund</TermName>
          <TermId xmlns="http://schemas.microsoft.com/office/infopath/2007/PartnerControls">a1c44814-9437-4feb-bf9a-2aeb4b58bbb7</TermId>
        </TermInfo>
      </Terms>
    </e390b8d06ece46449586677b864a8181>
    <TaxCatchAll xmlns="aec5f570-5954-42b2-93f8-bbdf6252596e">
      <Value>1</Value>
    </TaxCatchAll>
    <_arFrist xmlns="aec5f570-5954-42b2-93f8-bbdf6252596e" xsi:nil="true"/>
    <m007437e3ff24ee3b6b1beda051d5beb xmlns="aec5f570-5954-42b2-93f8-bbdf6252596e">
      <Terms xmlns="http://schemas.microsoft.com/office/infopath/2007/PartnerControls"/>
    </m007437e3ff24ee3b6b1beda051d5beb>
    <_nifSaksbehandler xmlns="aec5f570-5954-42b2-93f8-bbdf6252596e">
      <UserInfo>
        <DisplayName>Aker, Stein</DisplayName>
        <AccountId>44</AccountId>
        <AccountType/>
      </UserInfo>
    </_nifSaksbehandler>
    <_nifDokumentstatus xmlns="aec5f570-5954-42b2-93f8-bbdf6252596e">Ferdig</_nifDokumentstatus>
    <_nifFra xmlns="aec5f570-5954-42b2-93f8-bbdf6252596e" xsi:nil="true"/>
    <_nifDokumenteier xmlns="aec5f570-5954-42b2-93f8-bbdf6252596e">
      <UserInfo>
        <DisplayName>Aker, Stein</DisplayName>
        <AccountId>44</AccountId>
        <AccountType/>
      </UserInfo>
    </_nifDokumenteier>
    <_nifDokumentbeskrivelse xmlns="aec5f570-5954-42b2-93f8-bbdf6252596e" xsi:nil="true"/>
    <_nifTil xmlns="aec5f570-5954-42b2-93f8-bbdf6252596e" xsi:nil="true"/>
    <_dlc_DocId xmlns="b615deb0-71b1-44b1-be12-9a169fdf8ffb">SF15-30-2256</_dlc_DocId>
    <_dlc_DocIdUrl xmlns="b615deb0-71b1-44b1-be12-9a169fdf8ffb">
      <Url>https://idrettskontor.nif.no/sites/bedriftsidrettsforbundet/documentcontent/_layouts/15/DocIdRedir.aspx?ID=SF15-30-2256</Url>
      <Description>SF15-30-2256</Description>
    </_dlc_DocIdUrl>
    <AnonymEksternDeling xmlns="aec5f570-5954-42b2-93f8-bbdf6252596e">false</AnonymEksternDeling>
  </documentManagement>
</p:properties>
</file>

<file path=customXml/item5.xml><?xml version="1.0" encoding="utf-8"?>
<?mso-contentType ?>
<customXsn xmlns="http://schemas.microsoft.com/office/2006/metadata/customXsn">
  <xsnLocation/>
  <cached>True</cached>
  <openByDefault>True</openByDefault>
  <xsnScope/>
</customXsn>
</file>

<file path=customXml/item6.xml><?xml version="1.0" encoding="utf-8"?>
<ct:contentTypeSchema xmlns:ct="http://schemas.microsoft.com/office/2006/metadata/contentType" xmlns:ma="http://schemas.microsoft.com/office/2006/metadata/properties/metaAttributes" ct:_="" ma:_="" ma:contentTypeName="PowerPoint" ma:contentTypeID="0x01010089F515CEF38C6043B09A4EB0A2E09D6302008420486D3375DA4AB602906FCFEA187400B6B635040895FA4BBA74D4F03DA4AC1E" ma:contentTypeVersion="60" ma:contentTypeDescription="Opprett et nytt dokument." ma:contentTypeScope="" ma:versionID="8a8c11b7ed6d8c86f658270d29d12029">
  <xsd:schema xmlns:xsd="http://www.w3.org/2001/XMLSchema" xmlns:xs="http://www.w3.org/2001/XMLSchema" xmlns:p="http://schemas.microsoft.com/office/2006/metadata/properties" xmlns:ns2="aec5f570-5954-42b2-93f8-bbdf6252596e" xmlns:ns3="b615deb0-71b1-44b1-be12-9a169fdf8ffb" targetNamespace="http://schemas.microsoft.com/office/2006/metadata/properties" ma:root="true" ma:fieldsID="b5454793db071fc5f90c50d0de54055f" ns2:_="" ns3:_="">
    <xsd:import namespace="aec5f570-5954-42b2-93f8-bbdf6252596e"/>
    <xsd:import namespace="b615deb0-71b1-44b1-be12-9a169fdf8ffb"/>
    <xsd:element name="properties">
      <xsd:complexType>
        <xsd:sequence>
          <xsd:element name="documentManagement">
            <xsd:complexType>
              <xsd:all>
                <xsd:element ref="ns2:_nifDokumenteier" minOccurs="0"/>
                <xsd:element ref="ns2:_nifSaksbehandler" minOccurs="0"/>
                <xsd:element ref="ns2:_nifDokumentbeskrivelse" minOccurs="0"/>
                <xsd:element ref="ns2:_nifDokumentstatus" minOccurs="0"/>
                <xsd:element ref="ns2:InnUtIntern"/>
                <xsd:element ref="ns2:_arFrist" minOccurs="0"/>
                <xsd:element ref="ns2:_nifTil" minOccurs="0"/>
                <xsd:element ref="ns2:_nifFra" minOccurs="0"/>
                <xsd:element ref="ns2:m007437e3ff24ee3b6b1beda051d5beb" minOccurs="0"/>
                <xsd:element ref="ns2:TaxCatchAll" minOccurs="0"/>
                <xsd:element ref="ns2:TaxCatchAllLabel" minOccurs="0"/>
                <xsd:element ref="ns2:e390b8d06ece46449586677b864a8181" minOccurs="0"/>
                <xsd:element ref="ns2:AnonymEksternDeling" minOccurs="0"/>
                <xsd:element ref="ns3:_dlc_DocId" minOccurs="0"/>
                <xsd:element ref="ns3:_dlc_DocIdUrl" minOccurs="0"/>
                <xsd:element ref="ns3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c5f570-5954-42b2-93f8-bbdf6252596e" elementFormDefault="qualified">
    <xsd:import namespace="http://schemas.microsoft.com/office/2006/documentManagement/types"/>
    <xsd:import namespace="http://schemas.microsoft.com/office/infopath/2007/PartnerControls"/>
    <xsd:element name="_nifDokumenteier" ma:index="2" nillable="true" ma:displayName="Dokumenteier" ma:hidden="true" ma:SearchPeopleOnly="false" ma:SharePointGroup="0" ma:internalName="_nifDokumenteie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nifSaksbehandler" ma:index="3" nillable="true" ma:displayName="Saksbehandler" ma:SearchPeopleOnly="false" ma:SharePointGroup="0" ma:internalName="_nifSaksbehandle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nifDokumentbeskrivelse" ma:index="5" nillable="true" ma:displayName="Dokumentbeskrivelse" ma:internalName="_nifDokumentbeskrivelse">
      <xsd:simpleType>
        <xsd:restriction base="dms:Note">
          <xsd:maxLength value="255"/>
        </xsd:restriction>
      </xsd:simpleType>
    </xsd:element>
    <xsd:element name="_nifDokumentstatus" ma:index="6" nillable="true" ma:displayName="Dokumentstatus" ma:default="Ubehandlet" ma:internalName="_nifDokumentstatus" ma:readOnly="false">
      <xsd:simpleType>
        <xsd:restriction base="dms:Choice">
          <xsd:enumeration value="Ubehandlet"/>
          <xsd:enumeration value="Under arbeid"/>
          <xsd:enumeration value="Ferdig"/>
        </xsd:restriction>
      </xsd:simpleType>
    </xsd:element>
    <xsd:element name="InnUtIntern" ma:index="7" ma:displayName="Inn/Ut/Intern" ma:default="Intern" ma:format="Dropdown" ma:internalName="InnUtIntern">
      <xsd:simpleType>
        <xsd:restriction base="dms:Choice">
          <xsd:enumeration value="Innkommende"/>
          <xsd:enumeration value="Utgående"/>
          <xsd:enumeration value="Intern"/>
        </xsd:restriction>
      </xsd:simpleType>
    </xsd:element>
    <xsd:element name="_arFrist" ma:index="9" nillable="true" ma:displayName="Frist" ma:format="DateOnly" ma:internalName="_arFrist">
      <xsd:simpleType>
        <xsd:restriction base="dms:DateTime"/>
      </xsd:simpleType>
    </xsd:element>
    <xsd:element name="_nifTil" ma:index="10" nillable="true" ma:displayName="Til" ma:internalName="_nifTil">
      <xsd:simpleType>
        <xsd:restriction base="dms:Text"/>
      </xsd:simpleType>
    </xsd:element>
    <xsd:element name="_nifFra" ma:index="11" nillable="true" ma:displayName="Fra" ma:internalName="_nifFra">
      <xsd:simpleType>
        <xsd:restriction base="dms:Text"/>
      </xsd:simpleType>
    </xsd:element>
    <xsd:element name="m007437e3ff24ee3b6b1beda051d5beb" ma:index="16" nillable="true" ma:taxonomy="true" ma:internalName="m007437e3ff24ee3b6b1beda051d5beb" ma:taxonomyFieldName="Dokumentkategori" ma:displayName="Dokumentkategori" ma:default="" ma:fieldId="{6007437e-3ff2-4ee3-b6b1-beda051d5beb}" ma:sspId="f0e9ee77-ca26-4a69-aa98-c9b10d3d2018" ma:termSetId="67b1013f-a871-4d25-94e6-2d190b3db54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7" nillable="true" ma:displayName="Taxonomy Catch All Column" ma:hidden="true" ma:list="{f0ffc67b-53f5-44fa-94f2-e5ba63705449}" ma:internalName="TaxCatchAll" ma:showField="CatchAllData" ma:web="b615deb0-71b1-44b1-be12-9a169fdf8ff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8" nillable="true" ma:displayName="Taxonomy Catch All Column1" ma:hidden="true" ma:list="{f0ffc67b-53f5-44fa-94f2-e5ba63705449}" ma:internalName="TaxCatchAllLabel" ma:readOnly="true" ma:showField="CatchAllDataLabel" ma:web="b615deb0-71b1-44b1-be12-9a169fdf8ff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e390b8d06ece46449586677b864a8181" ma:index="20" nillable="true" ma:taxonomy="true" ma:internalName="e390b8d06ece46449586677b864a8181" ma:taxonomyFieldName="OrgTilhorighet" ma:displayName="OrgTilhørighet" ma:readOnly="false" ma:default="" ma:fieldId="{e390b8d0-6ece-4644-9586-677b864a8181}" ma:sspId="f0e9ee77-ca26-4a69-aa98-c9b10d3d2018" ma:termSetId="12ccf01c-bc00-485e-8479-20ef31869011" ma:anchorId="b89e662b-c5a0-4f18-8bb7-b431aa465976" ma:open="false" ma:isKeyword="false">
      <xsd:complexType>
        <xsd:sequence>
          <xsd:element ref="pc:Terms" minOccurs="0" maxOccurs="1"/>
        </xsd:sequence>
      </xsd:complexType>
    </xsd:element>
    <xsd:element name="AnonymEksternDeling" ma:index="22" nillable="true" ma:displayName="Anonym Ekstern Deling" ma:default="0" ma:internalName="AnonymEksternDeling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15deb0-71b1-44b1-be12-9a169fdf8ffb" elementFormDefault="qualified">
    <xsd:import namespace="http://schemas.microsoft.com/office/2006/documentManagement/types"/>
    <xsd:import namespace="http://schemas.microsoft.com/office/infopath/2007/PartnerControls"/>
    <xsd:element name="_dlc_DocId" ma:index="23" nillable="true" ma:displayName="Dokument-ID-verdi" ma:description="Verdien for dokument-IDen som er tilordnet elementet." ma:internalName="_dlc_DocId" ma:readOnly="true">
      <xsd:simpleType>
        <xsd:restriction base="dms:Text"/>
      </xsd:simpleType>
    </xsd:element>
    <xsd:element name="_dlc_DocIdUrl" ma:index="24" nillable="true" ma:displayName="Dokument-ID" ma:description="Fast kobling til dokumente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5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3" ma:displayName="Innholdstype"/>
        <xsd:element ref="dc:title" minOccurs="0" maxOccurs="1" ma:index="1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7E97B50-BE68-4750-A794-AA680E1F24B1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67806938-A6DC-464D-92F4-35CD7C819B7E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37602C98-29F3-44EA-93F3-072A2A767AE3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923EB7D9-945B-4032-8B26-ABD83C0E42B0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ec5f570-5954-42b2-93f8-bbdf6252596e"/>
    <ds:schemaRef ds:uri="http://schemas.microsoft.com/office/2006/documentManagement/types"/>
    <ds:schemaRef ds:uri="b615deb0-71b1-44b1-be12-9a169fdf8ffb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5.xml><?xml version="1.0" encoding="utf-8"?>
<ds:datastoreItem xmlns:ds="http://schemas.openxmlformats.org/officeDocument/2006/customXml" ds:itemID="{F966364B-C7D3-49DB-AB27-5FB4092F8AC7}">
  <ds:schemaRefs>
    <ds:schemaRef ds:uri="http://schemas.microsoft.com/office/2006/metadata/customXsn"/>
  </ds:schemaRefs>
</ds:datastoreItem>
</file>

<file path=customXml/itemProps6.xml><?xml version="1.0" encoding="utf-8"?>
<ds:datastoreItem xmlns:ds="http://schemas.openxmlformats.org/officeDocument/2006/customXml" ds:itemID="{142B7981-65AD-480E-8DFE-0C96C28007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c5f570-5954-42b2-93f8-bbdf6252596e"/>
    <ds:schemaRef ds:uri="b615deb0-71b1-44b1-be12-9a169fdf8f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134</Words>
  <Application>Microsoft Office PowerPoint</Application>
  <PresentationFormat>Skjermfremvisning (4:3)</PresentationFormat>
  <Paragraphs>25</Paragraphs>
  <Slides>4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Office-tema</vt:lpstr>
      <vt:lpstr>Registrering av B.I.L. i Brønnøysund</vt:lpstr>
      <vt:lpstr>Registrere BIL i Brønnøysund, del 2</vt:lpstr>
      <vt:lpstr>Frivillighetsregisteret , del 3</vt:lpstr>
      <vt:lpstr>Vedlegg, del 4</vt:lpstr>
    </vt:vector>
  </TitlesOfParts>
  <Company>NIF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Registrering av B.I.L. i Brønnøysund</dc:title>
  <dc:creator>ik03-akst</dc:creator>
  <cp:lastModifiedBy>Olsen, Kjetil</cp:lastModifiedBy>
  <cp:revision>12</cp:revision>
  <dcterms:created xsi:type="dcterms:W3CDTF">2010-11-03T15:07:27Z</dcterms:created>
  <dcterms:modified xsi:type="dcterms:W3CDTF">2019-03-20T12:49:35Z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0x01010089F515CEF38C6043B09A4EB0A2E09D6302008420486D3375DA4AB602906FCFEA187400B6B635040895FA4BBA74D4F03DA4AC1E</vt:lpwstr>
  </property>
  <property fmtid="{D5CDD505-2E9C-101B-9397-08002B2CF9AE}" pid="3" name="OrgTilhorighet">
    <vt:lpwstr>1;#SF15 Norges Bedriftsidrettsforbund|a1c44814-9437-4feb-bf9a-2aeb4b58bbb7</vt:lpwstr>
  </property>
  <property fmtid="{D5CDD505-2E9C-101B-9397-08002B2CF9AE}" pid="4" name="Dokumentkategori">
    <vt:lpwstr/>
  </property>
  <property fmtid="{D5CDD505-2E9C-101B-9397-08002B2CF9AE}" pid="5" name="_dlc_DocIdItemGuid">
    <vt:lpwstr>73ba7cd4-ef2c-4729-b58c-a73f7ecc2722</vt:lpwstr>
  </property>
</Properties>
</file>