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1" r:id="rId5"/>
  </p:sldMasterIdLst>
  <p:notesMasterIdLst>
    <p:notesMasterId r:id="rId7"/>
  </p:notesMasterIdLst>
  <p:sldIdLst>
    <p:sldId id="263" r:id="rId6"/>
  </p:sldIdLst>
  <p:sldSz cx="12192000" cy="6858000"/>
  <p:notesSz cx="7104063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086" autoAdjust="0"/>
  </p:normalViewPr>
  <p:slideViewPr>
    <p:cSldViewPr snapToGrid="0">
      <p:cViewPr varScale="1">
        <p:scale>
          <a:sx n="103" d="100"/>
          <a:sy n="103" d="100"/>
        </p:scale>
        <p:origin x="9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A41E2-3C47-4FAD-9F85-AD072E8D3E53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AD1D1488-20D7-4F8C-BF1F-E8032684E6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3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437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22" b="7822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Grafikk 9">
            <a:extLst>
              <a:ext uri="{FF2B5EF4-FFF2-40B4-BE49-F238E27FC236}">
                <a16:creationId xmlns:a16="http://schemas.microsoft.com/office/drawing/2014/main" id="{9F334A91-D8AB-408D-1AF4-9529F6B642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10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36" b="12436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Grafikk 9">
            <a:extLst>
              <a:ext uri="{FF2B5EF4-FFF2-40B4-BE49-F238E27FC236}">
                <a16:creationId xmlns:a16="http://schemas.microsoft.com/office/drawing/2014/main" id="{9F334A91-D8AB-408D-1AF4-9529F6B642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23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r="92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Grafikk 17">
            <a:extLst>
              <a:ext uri="{FF2B5EF4-FFF2-40B4-BE49-F238E27FC236}">
                <a16:creationId xmlns:a16="http://schemas.microsoft.com/office/drawing/2014/main" id="{ABEDB02E-F0E0-841B-ED87-0019773A12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41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BEDCEBA1-A56B-6910-361F-1B70BD28D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8" y="687585"/>
            <a:ext cx="6588279" cy="128491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BE4F38-9622-711C-E69B-51DFC32FB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8383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BEDCEBA1-A56B-6910-361F-1B70BD28D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8" y="687585"/>
            <a:ext cx="6588279" cy="128491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BE4F38-9622-711C-E69B-51DFC32FB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1818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BEDCEBA1-A56B-6910-361F-1B70BD28D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8" y="687585"/>
            <a:ext cx="6588279" cy="128491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BE4F38-9622-711C-E69B-51DFC32FB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1A84E27-DB2A-1D00-FDC1-37F4BCD8A8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17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6631F8-BA09-F9BE-1623-44018425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98759"/>
            <a:ext cx="4677648" cy="266624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DC7CDB6-61A3-5800-72B1-D2A4DBBF5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0" y="4173649"/>
            <a:ext cx="4677646" cy="128559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D18333-D667-0635-F536-8CF3AA460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6FA9294-5EF2-A416-494C-DE827AEDF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CE7B3E4-B664-6A21-D1E3-AE35F000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EF6BFAF9-C082-BDBE-79A6-51232069C9E8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173649"/>
            <a:ext cx="0" cy="26843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38C77ACC-3BB9-C3A7-F69B-7C1DB2E4318C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lassholder for innhold 3">
            <a:extLst>
              <a:ext uri="{FF2B5EF4-FFF2-40B4-BE49-F238E27FC236}">
                <a16:creationId xmlns:a16="http://schemas.microsoft.com/office/drawing/2014/main" id="{6D36FE49-A31D-B416-4615-142264401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6970" y="1738266"/>
            <a:ext cx="4671588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9595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6631F8-BA09-F9BE-1623-44018425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98759"/>
            <a:ext cx="4677648" cy="266624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DC7CDB6-61A3-5800-72B1-D2A4DBBF5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0" y="4173649"/>
            <a:ext cx="4677646" cy="128559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D18333-D667-0635-F536-8CF3AA460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6FA9294-5EF2-A416-494C-DE827AEDF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CE7B3E4-B664-6A21-D1E3-AE35F000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EF6BFAF9-C082-BDBE-79A6-51232069C9E8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173649"/>
            <a:ext cx="0" cy="26843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F5A245B9-A304-7CBA-3626-FE1521142A9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lassholder for innhold 3">
            <a:extLst>
              <a:ext uri="{FF2B5EF4-FFF2-40B4-BE49-F238E27FC236}">
                <a16:creationId xmlns:a16="http://schemas.microsoft.com/office/drawing/2014/main" id="{C5B47139-368F-3115-A161-A54D30206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6970" y="1738266"/>
            <a:ext cx="4671588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9070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6631F8-BA09-F9BE-1623-44018425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98759"/>
            <a:ext cx="4677648" cy="266624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DC7CDB6-61A3-5800-72B1-D2A4DBBF5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0" y="4173649"/>
            <a:ext cx="4677646" cy="128559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D18333-D667-0635-F536-8CF3AA460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6FA9294-5EF2-A416-494C-DE827AEDF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CE7B3E4-B664-6A21-D1E3-AE35F000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EF6BFAF9-C082-BDBE-79A6-51232069C9E8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173649"/>
            <a:ext cx="0" cy="268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Bilde 6">
            <a:extLst>
              <a:ext uri="{FF2B5EF4-FFF2-40B4-BE49-F238E27FC236}">
                <a16:creationId xmlns:a16="http://schemas.microsoft.com/office/drawing/2014/main" id="{1D637F90-FC1E-D024-292C-24BACC35BE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4B7A9AB3-3784-EB2C-4818-CEC8AC38FB80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lassholder for innhold 3">
            <a:extLst>
              <a:ext uri="{FF2B5EF4-FFF2-40B4-BE49-F238E27FC236}">
                <a16:creationId xmlns:a16="http://schemas.microsoft.com/office/drawing/2014/main" id="{398C00D5-87FB-7F68-1487-F08705551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6970" y="1738266"/>
            <a:ext cx="4671588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6174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AF9581-DF23-7457-8958-AC15FC87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97118"/>
            <a:ext cx="4686699" cy="197365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9F921D-29F9-23F7-F43D-83B7BCF94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400" y="2779414"/>
            <a:ext cx="4686693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443574D-CB77-4F19-A470-5D2AD109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25298BB-30E1-198F-225C-988B97719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6B17016-8D38-506E-054D-A7EE89A2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5DE60E4C-5A28-433E-F584-D7D2FC882419}"/>
              </a:ext>
            </a:extLst>
          </p:cNvPr>
          <p:cNvCxnSpPr>
            <a:cxnSpLocks/>
          </p:cNvCxnSpPr>
          <p:nvPr/>
        </p:nvCxnSpPr>
        <p:spPr>
          <a:xfrm flipV="1">
            <a:off x="6096000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52E5D686-BE75-8C1C-7E25-7A51F55C1F17}"/>
              </a:ext>
            </a:extLst>
          </p:cNvPr>
          <p:cNvCxnSpPr>
            <a:cxnSpLocks/>
          </p:cNvCxnSpPr>
          <p:nvPr/>
        </p:nvCxnSpPr>
        <p:spPr>
          <a:xfrm flipV="1">
            <a:off x="6096000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Bilde 10">
            <a:extLst>
              <a:ext uri="{FF2B5EF4-FFF2-40B4-BE49-F238E27FC236}">
                <a16:creationId xmlns:a16="http://schemas.microsoft.com/office/drawing/2014/main" id="{8BF19B17-7F52-DD19-05CA-1EF8689FE4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719" y="1146945"/>
            <a:ext cx="5199554" cy="4564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62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808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AF9581-DF23-7457-8958-AC15FC87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97118"/>
            <a:ext cx="4686699" cy="197365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9F921D-29F9-23F7-F43D-83B7BCF94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400" y="2779414"/>
            <a:ext cx="4686693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443574D-CB77-4F19-A470-5D2AD109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25298BB-30E1-198F-225C-988B97719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6B17016-8D38-506E-054D-A7EE89A2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5DE60E4C-5A28-433E-F584-D7D2FC882419}"/>
              </a:ext>
            </a:extLst>
          </p:cNvPr>
          <p:cNvCxnSpPr>
            <a:cxnSpLocks/>
          </p:cNvCxnSpPr>
          <p:nvPr/>
        </p:nvCxnSpPr>
        <p:spPr>
          <a:xfrm flipV="1">
            <a:off x="6096000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52E5D686-BE75-8C1C-7E25-7A51F55C1F17}"/>
              </a:ext>
            </a:extLst>
          </p:cNvPr>
          <p:cNvCxnSpPr>
            <a:cxnSpLocks/>
          </p:cNvCxnSpPr>
          <p:nvPr/>
        </p:nvCxnSpPr>
        <p:spPr>
          <a:xfrm flipV="1">
            <a:off x="6096000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313B2E07-51DD-7D4D-AD68-121A77D99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6970" y="1738266"/>
            <a:ext cx="4671588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70639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innholdsdeler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AF9581-DF23-7457-8958-AC15FC87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97118"/>
            <a:ext cx="4686699" cy="197365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9F921D-29F9-23F7-F43D-83B7BCF94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400" y="2779414"/>
            <a:ext cx="4686693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443574D-CB77-4F19-A470-5D2AD109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25298BB-30E1-198F-225C-988B97719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6B17016-8D38-506E-054D-A7EE89A2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5DE60E4C-5A28-433E-F584-D7D2FC882419}"/>
              </a:ext>
            </a:extLst>
          </p:cNvPr>
          <p:cNvCxnSpPr>
            <a:cxnSpLocks/>
          </p:cNvCxnSpPr>
          <p:nvPr/>
        </p:nvCxnSpPr>
        <p:spPr>
          <a:xfrm flipV="1">
            <a:off x="6096000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52E5D686-BE75-8C1C-7E25-7A51F55C1F17}"/>
              </a:ext>
            </a:extLst>
          </p:cNvPr>
          <p:cNvCxnSpPr>
            <a:cxnSpLocks/>
          </p:cNvCxnSpPr>
          <p:nvPr/>
        </p:nvCxnSpPr>
        <p:spPr>
          <a:xfrm flipV="1">
            <a:off x="6096000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Bilde 7">
            <a:extLst>
              <a:ext uri="{FF2B5EF4-FFF2-40B4-BE49-F238E27FC236}">
                <a16:creationId xmlns:a16="http://schemas.microsoft.com/office/drawing/2014/main" id="{9FF1E5C4-3A17-2FFA-0D83-3AF35ECD0D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  <p:sp>
        <p:nvSpPr>
          <p:cNvPr id="11" name="Plassholder for innhold 3">
            <a:extLst>
              <a:ext uri="{FF2B5EF4-FFF2-40B4-BE49-F238E27FC236}">
                <a16:creationId xmlns:a16="http://schemas.microsoft.com/office/drawing/2014/main" id="{53B2245D-A441-98AF-67AE-B43367969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6970" y="1738266"/>
            <a:ext cx="4671588" cy="33814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55354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AF9581-DF23-7457-8958-AC15FC87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88064"/>
            <a:ext cx="4677646" cy="128559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9F921D-29F9-23F7-F43D-83B7BCF94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399" y="3476532"/>
            <a:ext cx="4677643" cy="26934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29702C6-DB19-B4FD-39E0-19C0FD9E2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3953" y="2833735"/>
            <a:ext cx="4677647" cy="269340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443574D-CB77-4F19-A470-5D2AD109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25298BB-30E1-198F-225C-988B97719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6B17016-8D38-506E-054D-A7EE89A2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4424D816-15EC-5C5B-7802-A94C0576026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10396" y="2082297"/>
            <a:ext cx="4677646" cy="12855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lassholder for tekst 4">
            <a:extLst>
              <a:ext uri="{FF2B5EF4-FFF2-40B4-BE49-F238E27FC236}">
                <a16:creationId xmlns:a16="http://schemas.microsoft.com/office/drawing/2014/main" id="{37E33E84-BBD9-7496-53FE-8B9CE84CB7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3954" y="1439501"/>
            <a:ext cx="4677646" cy="12855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449EA1FD-7728-08A7-0F18-0E87A08316A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6C0634C8-A2FF-7A72-278D-39A2830795EB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1775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AF9581-DF23-7457-8958-AC15FC87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88064"/>
            <a:ext cx="4677646" cy="128559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9F921D-29F9-23F7-F43D-83B7BCF94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399" y="3476532"/>
            <a:ext cx="4677643" cy="26934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443574D-CB77-4F19-A470-5D2AD109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25298BB-30E1-198F-225C-988B97719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6B17016-8D38-506E-054D-A7EE89A2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4424D816-15EC-5C5B-7802-A94C0576026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10396" y="2082297"/>
            <a:ext cx="4677646" cy="12855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449EA1FD-7728-08A7-0F18-0E87A08316A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6C0634C8-A2FF-7A72-278D-39A2830795EB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C8286D8C-F2D0-3A31-C331-2E9195B73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3953" y="2833735"/>
            <a:ext cx="4677647" cy="269340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D2F385DF-2C61-0315-B17C-F5996C916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3954" y="1439501"/>
            <a:ext cx="4677646" cy="12855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314199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menligning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AF9581-DF23-7457-8958-AC15FC87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88064"/>
            <a:ext cx="4677646" cy="128559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9F921D-29F9-23F7-F43D-83B7BCF94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399" y="3476532"/>
            <a:ext cx="4677643" cy="26934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443574D-CB77-4F19-A470-5D2AD109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25298BB-30E1-198F-225C-988B97719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6B17016-8D38-506E-054D-A7EE89A25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4424D816-15EC-5C5B-7802-A94C0576026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10396" y="2082297"/>
            <a:ext cx="4677646" cy="128559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449EA1FD-7728-08A7-0F18-0E87A08316A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6C0634C8-A2FF-7A72-278D-39A2830795EB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Bilde 7">
            <a:extLst>
              <a:ext uri="{FF2B5EF4-FFF2-40B4-BE49-F238E27FC236}">
                <a16:creationId xmlns:a16="http://schemas.microsoft.com/office/drawing/2014/main" id="{CA2B4371-7F62-B9C5-0389-40437970D0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  <p:sp>
        <p:nvSpPr>
          <p:cNvPr id="9" name="Plassholder for innhold 3">
            <a:extLst>
              <a:ext uri="{FF2B5EF4-FFF2-40B4-BE49-F238E27FC236}">
                <a16:creationId xmlns:a16="http://schemas.microsoft.com/office/drawing/2014/main" id="{B7184F4D-F82F-CF3C-DC7B-85F6FF019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3953" y="2833735"/>
            <a:ext cx="4677647" cy="269340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6AE8D45D-9450-DDFD-5466-F0B6169F7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3954" y="1439501"/>
            <a:ext cx="4677646" cy="12855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40772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17979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3717976" cy="33905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C85B119C-B221-5A3D-A452-687909EE05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95888" y="669046"/>
            <a:ext cx="6588125" cy="55015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1727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teks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17979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3717976" cy="33905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C85B119C-B221-5A3D-A452-687909EE05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95888" y="669046"/>
            <a:ext cx="6588125" cy="55015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76112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hold med teks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17979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3717976" cy="33905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C85B119C-B221-5A3D-A452-687909EE05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95888" y="669046"/>
            <a:ext cx="6588125" cy="550156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C4AC80A-A6D8-DDE4-5BB3-BD99B5E822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36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17979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02727" y="688064"/>
            <a:ext cx="6578867" cy="54818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3717976" cy="33905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3583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17979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02727" y="688064"/>
            <a:ext cx="6578867" cy="54818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3717976" cy="33905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730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Bilde 8">
            <a:extLst>
              <a:ext uri="{FF2B5EF4-FFF2-40B4-BE49-F238E27FC236}">
                <a16:creationId xmlns:a16="http://schemas.microsoft.com/office/drawing/2014/main" id="{7B286AA3-328D-B4FF-4769-B71E0FE5B1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30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17979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02727" y="688064"/>
            <a:ext cx="6578867" cy="54818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3717976" cy="33905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Bilde 7">
            <a:extLst>
              <a:ext uri="{FF2B5EF4-FFF2-40B4-BE49-F238E27FC236}">
                <a16:creationId xmlns:a16="http://schemas.microsoft.com/office/drawing/2014/main" id="{295CC3F9-AE5B-491D-247B-7CC288B0B4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21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,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09454" y="696350"/>
            <a:ext cx="4672140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308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685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, midtstil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09454" y="696350"/>
            <a:ext cx="4672140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308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81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, midtstil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09454" y="696350"/>
            <a:ext cx="4672140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308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Bilde 7">
            <a:extLst>
              <a:ext uri="{FF2B5EF4-FFF2-40B4-BE49-F238E27FC236}">
                <a16:creationId xmlns:a16="http://schemas.microsoft.com/office/drawing/2014/main" id="{CCC694DC-998A-7B91-8016-D186F5103D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40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sto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89317"/>
            <a:ext cx="6584400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4152" y="696350"/>
            <a:ext cx="3707442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6584760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52954" y="6354776"/>
            <a:ext cx="371626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916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608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4133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stor teks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89317"/>
            <a:ext cx="6584400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4152" y="696350"/>
            <a:ext cx="3707442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6584760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52954" y="6354776"/>
            <a:ext cx="371626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916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608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514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stor teks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689317"/>
            <a:ext cx="6584400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4152" y="696350"/>
            <a:ext cx="3707442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6584760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52954" y="6354776"/>
            <a:ext cx="371626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916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608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Bilde 7">
            <a:extLst>
              <a:ext uri="{FF2B5EF4-FFF2-40B4-BE49-F238E27FC236}">
                <a16:creationId xmlns:a16="http://schemas.microsoft.com/office/drawing/2014/main" id="{F733DCDF-FEF7-C5AB-887A-6115161ABC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507166C9-CB42-6C8B-A7B1-FABB66D4E908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200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259A0FFB-1A2E-D520-1688-BCF299EF5FDB}"/>
              </a:ext>
            </a:extLst>
          </p:cNvPr>
          <p:cNvCxnSpPr>
            <a:cxnSpLocks/>
          </p:cNvCxnSpPr>
          <p:nvPr userDrawn="1"/>
        </p:nvCxnSpPr>
        <p:spPr>
          <a:xfrm flipV="1">
            <a:off x="7531200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456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til venstr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7534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9254" y="696350"/>
            <a:ext cx="4672140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7533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308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3261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til venstre med teks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7534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9254" y="696350"/>
            <a:ext cx="4672140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7533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308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112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til venstre med teks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7534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9254" y="696350"/>
            <a:ext cx="4672140" cy="54723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7533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308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Bilde 7">
            <a:extLst>
              <a:ext uri="{FF2B5EF4-FFF2-40B4-BE49-F238E27FC236}">
                <a16:creationId xmlns:a16="http://schemas.microsoft.com/office/drawing/2014/main" id="{F04B63BC-2110-065B-9A5B-C0B7E0112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549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77C00592-7FDB-02A2-57C1-63DCC25F30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" t="14204" b="7280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Grafikk 14">
            <a:extLst>
              <a:ext uri="{FF2B5EF4-FFF2-40B4-BE49-F238E27FC236}">
                <a16:creationId xmlns:a16="http://schemas.microsoft.com/office/drawing/2014/main" id="{48888D4B-E59D-049F-726B-89B605DCA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10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27032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51602" y="688063"/>
            <a:ext cx="4680000" cy="26798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399" y="2779413"/>
            <a:ext cx="3727023" cy="33905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bilde 2">
            <a:extLst>
              <a:ext uri="{FF2B5EF4-FFF2-40B4-BE49-F238E27FC236}">
                <a16:creationId xmlns:a16="http://schemas.microsoft.com/office/drawing/2014/main" id="{B6CC2D9D-A88F-4B59-46CD-E63A9A3930A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47303" y="3476531"/>
            <a:ext cx="4680642" cy="26888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5FEFED1D-E135-18D6-5869-DC140936FDE1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DBB172AD-4ADD-B558-46BE-B51464A4C3BB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613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med teks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27032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51602" y="688063"/>
            <a:ext cx="4680000" cy="26798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399" y="2779413"/>
            <a:ext cx="3727023" cy="33905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bilde 2">
            <a:extLst>
              <a:ext uri="{FF2B5EF4-FFF2-40B4-BE49-F238E27FC236}">
                <a16:creationId xmlns:a16="http://schemas.microsoft.com/office/drawing/2014/main" id="{B6CC2D9D-A88F-4B59-46CD-E63A9A3930A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47303" y="3476531"/>
            <a:ext cx="4680642" cy="26888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5FEFED1D-E135-18D6-5869-DC140936FDE1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DBB172AD-4ADD-B558-46BE-B51464A4C3BB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469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bilder med teks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8063"/>
            <a:ext cx="3727032" cy="19736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51602" y="688063"/>
            <a:ext cx="4680000" cy="26798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399" y="2779413"/>
            <a:ext cx="3727023" cy="33905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bilde 2">
            <a:extLst>
              <a:ext uri="{FF2B5EF4-FFF2-40B4-BE49-F238E27FC236}">
                <a16:creationId xmlns:a16="http://schemas.microsoft.com/office/drawing/2014/main" id="{B6CC2D9D-A88F-4B59-46CD-E63A9A3930A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47303" y="3476531"/>
            <a:ext cx="4680642" cy="26888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5FEFED1D-E135-18D6-5869-DC140936FDE1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DBB172AD-4ADD-B558-46BE-B51464A4C3BB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5553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Bilde 7">
            <a:extLst>
              <a:ext uri="{FF2B5EF4-FFF2-40B4-BE49-F238E27FC236}">
                <a16:creationId xmlns:a16="http://schemas.microsoft.com/office/drawing/2014/main" id="{A33D3633-8938-175A-9206-07723D7C3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25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med tekst, midtst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09462" y="696351"/>
            <a:ext cx="4668587" cy="26728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9489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9181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41B06E12-8003-719A-8C15-8CDBE17DB25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109461" y="3500511"/>
            <a:ext cx="4668589" cy="26681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878122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med tekst, midtstilt,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09462" y="696351"/>
            <a:ext cx="4668587" cy="26728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9489" y="0"/>
            <a:ext cx="0" cy="1973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9181" y="4888871"/>
            <a:ext cx="0" cy="196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41B06E12-8003-719A-8C15-8CDBE17DB25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109461" y="3500511"/>
            <a:ext cx="4668589" cy="26681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0427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bilder med tekst, midtstilt, mø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6ACC2-3C54-CB40-0D78-61BAB20C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1" y="689317"/>
            <a:ext cx="4672139" cy="19724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1553D8-ACBE-F641-4E65-E4E7BE0A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09462" y="696351"/>
            <a:ext cx="4668587" cy="26728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13F957-DC44-C6DA-D04B-DBA6D02E0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400" y="2779414"/>
            <a:ext cx="4668594" cy="33892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8B8EAC-C619-7B7A-6433-2EC2DC1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800B7B-4ED8-B8EE-7DF0-B90FAFDC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FB1491-142D-38FC-6E3E-91BD5635A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3A35ED99-2077-1D50-E9A2-1A90A7B8B03A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9489" y="0"/>
            <a:ext cx="0" cy="197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389D78C-A259-0FE7-2A7A-4D8F75524647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9181" y="4888871"/>
            <a:ext cx="0" cy="19691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lassholder for bilde 2">
            <a:extLst>
              <a:ext uri="{FF2B5EF4-FFF2-40B4-BE49-F238E27FC236}">
                <a16:creationId xmlns:a16="http://schemas.microsoft.com/office/drawing/2014/main" id="{41B06E12-8003-719A-8C15-8CDBE17DB25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109461" y="3500511"/>
            <a:ext cx="4668589" cy="26681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E43A261C-B8B4-D13E-5E35-39A1312853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00" y="82800"/>
            <a:ext cx="1022400" cy="3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38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sentre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70" name="Plassholder for bilde 69">
            <a:extLst>
              <a:ext uri="{FF2B5EF4-FFF2-40B4-BE49-F238E27FC236}">
                <a16:creationId xmlns:a16="http://schemas.microsoft.com/office/drawing/2014/main" id="{4B863154-8B92-E1E0-F9A7-AB12C32B64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426" y="683664"/>
            <a:ext cx="11371224" cy="5477854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789301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collage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70" name="Plassholder for bilde 69">
            <a:extLst>
              <a:ext uri="{FF2B5EF4-FFF2-40B4-BE49-F238E27FC236}">
                <a16:creationId xmlns:a16="http://schemas.microsoft.com/office/drawing/2014/main" id="{4B863154-8B92-E1E0-F9A7-AB12C32B64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426" y="1390650"/>
            <a:ext cx="3702607" cy="4078316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8" name="Plassholder for bilde 69">
            <a:extLst>
              <a:ext uri="{FF2B5EF4-FFF2-40B4-BE49-F238E27FC236}">
                <a16:creationId xmlns:a16="http://schemas.microsoft.com/office/drawing/2014/main" id="{F13C000C-42AD-1CAE-BB1E-F987E8C27B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36031" y="1389034"/>
            <a:ext cx="7543169" cy="40788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7" name="Tittel 66">
            <a:extLst>
              <a:ext uri="{FF2B5EF4-FFF2-40B4-BE49-F238E27FC236}">
                <a16:creationId xmlns:a16="http://schemas.microsoft.com/office/drawing/2014/main" id="{ED0D7877-5181-A0A1-E31E-B16B46109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690663"/>
            <a:ext cx="5629994" cy="58365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48561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collage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70" name="Plassholder for bilde 69">
            <a:extLst>
              <a:ext uri="{FF2B5EF4-FFF2-40B4-BE49-F238E27FC236}">
                <a16:creationId xmlns:a16="http://schemas.microsoft.com/office/drawing/2014/main" id="{4B863154-8B92-E1E0-F9A7-AB12C32B64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426" y="1390650"/>
            <a:ext cx="2758399" cy="4078316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7" name="Plassholder for bilde 69">
            <a:extLst>
              <a:ext uri="{FF2B5EF4-FFF2-40B4-BE49-F238E27FC236}">
                <a16:creationId xmlns:a16="http://schemas.microsoft.com/office/drawing/2014/main" id="{71FC1818-7B3E-D86D-5C6A-04E20D47E51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83626" y="1390650"/>
            <a:ext cx="2758399" cy="4078316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8" name="Plassholder for bilde 69">
            <a:extLst>
              <a:ext uri="{FF2B5EF4-FFF2-40B4-BE49-F238E27FC236}">
                <a16:creationId xmlns:a16="http://schemas.microsoft.com/office/drawing/2014/main" id="{DE9A77FA-64D6-DE3B-5AB4-3F66D8A8DE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53826" y="1390650"/>
            <a:ext cx="2758399" cy="4078316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0" name="Plassholder for bilde 69">
            <a:extLst>
              <a:ext uri="{FF2B5EF4-FFF2-40B4-BE49-F238E27FC236}">
                <a16:creationId xmlns:a16="http://schemas.microsoft.com/office/drawing/2014/main" id="{FF8E2FF8-96FD-9738-6AEC-DD0E6A93CB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026" y="1390650"/>
            <a:ext cx="2758399" cy="4078316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tel 66">
            <a:extLst>
              <a:ext uri="{FF2B5EF4-FFF2-40B4-BE49-F238E27FC236}">
                <a16:creationId xmlns:a16="http://schemas.microsoft.com/office/drawing/2014/main" id="{9195F71D-4823-24F4-906C-10BDAE38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690663"/>
            <a:ext cx="5629994" cy="58365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78699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collage 4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70" name="Plassholder for bilde 69">
            <a:extLst>
              <a:ext uri="{FF2B5EF4-FFF2-40B4-BE49-F238E27FC236}">
                <a16:creationId xmlns:a16="http://schemas.microsoft.com/office/drawing/2014/main" id="{4B863154-8B92-E1E0-F9A7-AB12C32B64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600" y="2771775"/>
            <a:ext cx="1790700" cy="12954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69" name="Plassholder for bilde 69">
            <a:extLst>
              <a:ext uri="{FF2B5EF4-FFF2-40B4-BE49-F238E27FC236}">
                <a16:creationId xmlns:a16="http://schemas.microsoft.com/office/drawing/2014/main" id="{E38D1E7E-11DB-D103-D4BD-E16E0DBB57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21125" y="2781300"/>
            <a:ext cx="1790700" cy="12954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1" name="Plassholder for bilde 69">
            <a:extLst>
              <a:ext uri="{FF2B5EF4-FFF2-40B4-BE49-F238E27FC236}">
                <a16:creationId xmlns:a16="http://schemas.microsoft.com/office/drawing/2014/main" id="{CC9C1DFB-6FDC-D4B4-28D4-F49ED62E25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0650" y="2781300"/>
            <a:ext cx="1790700" cy="12954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2" name="Plassholder for bilde 69">
            <a:extLst>
              <a:ext uri="{FF2B5EF4-FFF2-40B4-BE49-F238E27FC236}">
                <a16:creationId xmlns:a16="http://schemas.microsoft.com/office/drawing/2014/main" id="{ED0373B9-DCC0-9BD3-69FA-A1960F15F66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0175" y="2781300"/>
            <a:ext cx="1790700" cy="12954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tel 66">
            <a:extLst>
              <a:ext uri="{FF2B5EF4-FFF2-40B4-BE49-F238E27FC236}">
                <a16:creationId xmlns:a16="http://schemas.microsoft.com/office/drawing/2014/main" id="{8050EE0F-1400-91C8-27E8-59E0B9F78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690663"/>
            <a:ext cx="5629994" cy="58365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91125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2" b="7822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Grafikk 14">
            <a:extLst>
              <a:ext uri="{FF2B5EF4-FFF2-40B4-BE49-F238E27FC236}">
                <a16:creationId xmlns:a16="http://schemas.microsoft.com/office/drawing/2014/main" id="{89350A73-1E05-A649-BC0D-FBF1BAABFE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3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collage 5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70" name="Plassholder for bilde 69">
            <a:extLst>
              <a:ext uri="{FF2B5EF4-FFF2-40B4-BE49-F238E27FC236}">
                <a16:creationId xmlns:a16="http://schemas.microsoft.com/office/drawing/2014/main" id="{4B863154-8B92-E1E0-F9A7-AB12C32B64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426" y="684000"/>
            <a:ext cx="5622575" cy="2682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3" name="Plassholder for bilde 69">
            <a:extLst>
              <a:ext uri="{FF2B5EF4-FFF2-40B4-BE49-F238E27FC236}">
                <a16:creationId xmlns:a16="http://schemas.microsoft.com/office/drawing/2014/main" id="{CA245B27-0949-C76A-9442-94D643431F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3426" y="3480813"/>
            <a:ext cx="5622575" cy="2700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4" name="Plassholder for bilde 69">
            <a:extLst>
              <a:ext uri="{FF2B5EF4-FFF2-40B4-BE49-F238E27FC236}">
                <a16:creationId xmlns:a16="http://schemas.microsoft.com/office/drawing/2014/main" id="{F0F894A8-F836-FD06-E89B-9E5FCC40C8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35951" y="684000"/>
            <a:ext cx="2759954" cy="2682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6" name="Plassholder for bilde 69">
            <a:extLst>
              <a:ext uri="{FF2B5EF4-FFF2-40B4-BE49-F238E27FC236}">
                <a16:creationId xmlns:a16="http://schemas.microsoft.com/office/drawing/2014/main" id="{74FC707A-7CEF-4A6A-B309-EF1EF42A68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67399" y="684000"/>
            <a:ext cx="2748554" cy="2682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8" name="Plassholder for bilde 69">
            <a:extLst>
              <a:ext uri="{FF2B5EF4-FFF2-40B4-BE49-F238E27FC236}">
                <a16:creationId xmlns:a16="http://schemas.microsoft.com/office/drawing/2014/main" id="{F13C000C-42AD-1CAE-BB1E-F987E8C27B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56000" y="3481199"/>
            <a:ext cx="5639906" cy="2700000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75041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collage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2E5C4167-825E-B9AF-C671-63A228A24044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FDD13996-FE9F-4714-6CCE-39B07984CC1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4CDE39CE-FE98-9BFF-039D-0F9989F366E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D9C4AD3-8436-1EA1-730F-CF34B3C9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7B40A9-2F37-13CD-B623-4A5E2BBB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CA4881-4E32-CCFD-0A5F-29019359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sp>
        <p:nvSpPr>
          <p:cNvPr id="70" name="Plassholder for bilde 69">
            <a:extLst>
              <a:ext uri="{FF2B5EF4-FFF2-40B4-BE49-F238E27FC236}">
                <a16:creationId xmlns:a16="http://schemas.microsoft.com/office/drawing/2014/main" id="{4B863154-8B92-E1E0-F9A7-AB12C32B64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3426" y="1390650"/>
            <a:ext cx="3710900" cy="197835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3" name="Plassholder for bilde 69">
            <a:extLst>
              <a:ext uri="{FF2B5EF4-FFF2-40B4-BE49-F238E27FC236}">
                <a16:creationId xmlns:a16="http://schemas.microsoft.com/office/drawing/2014/main" id="{CA245B27-0949-C76A-9442-94D643431F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3426" y="3480813"/>
            <a:ext cx="3710900" cy="198815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4" name="Plassholder for bilde 69">
            <a:extLst>
              <a:ext uri="{FF2B5EF4-FFF2-40B4-BE49-F238E27FC236}">
                <a16:creationId xmlns:a16="http://schemas.microsoft.com/office/drawing/2014/main" id="{F0F894A8-F836-FD06-E89B-9E5FCC40C8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98157" y="1390650"/>
            <a:ext cx="2297748" cy="197835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6" name="Plassholder for bilde 69">
            <a:extLst>
              <a:ext uri="{FF2B5EF4-FFF2-40B4-BE49-F238E27FC236}">
                <a16:creationId xmlns:a16="http://schemas.microsoft.com/office/drawing/2014/main" id="{74FC707A-7CEF-4A6A-B309-EF1EF42A68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15982" y="1390650"/>
            <a:ext cx="2275667" cy="1978351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7" name="Plassholder for bilde 69">
            <a:extLst>
              <a:ext uri="{FF2B5EF4-FFF2-40B4-BE49-F238E27FC236}">
                <a16:creationId xmlns:a16="http://schemas.microsoft.com/office/drawing/2014/main" id="{92904510-94A8-261D-518A-37145459457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38625" y="1390650"/>
            <a:ext cx="2759651" cy="4078316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8" name="Plassholder for bilde 69">
            <a:extLst>
              <a:ext uri="{FF2B5EF4-FFF2-40B4-BE49-F238E27FC236}">
                <a16:creationId xmlns:a16="http://schemas.microsoft.com/office/drawing/2014/main" id="{F13C000C-42AD-1CAE-BB1E-F987E8C27B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15983" y="3488999"/>
            <a:ext cx="4679922" cy="1988154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tel 66">
            <a:extLst>
              <a:ext uri="{FF2B5EF4-FFF2-40B4-BE49-F238E27FC236}">
                <a16:creationId xmlns:a16="http://schemas.microsoft.com/office/drawing/2014/main" id="{5337D4FE-EB7E-E132-5A43-E5812E97F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690663"/>
            <a:ext cx="5629994" cy="58365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879628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dekkende bilde med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21B304F8-28CB-EC02-3110-B1A0C88C39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66" name="Tittel 65">
            <a:extLst>
              <a:ext uri="{FF2B5EF4-FFF2-40B4-BE49-F238E27FC236}">
                <a16:creationId xmlns:a16="http://schemas.microsoft.com/office/drawing/2014/main" id="{C55028A7-452C-92CB-7653-76CCF1E76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4183172"/>
            <a:ext cx="5629994" cy="128491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739099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21B304F8-28CB-EC02-3110-B1A0C88C39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936237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>
            <a:extLst>
              <a:ext uri="{FF2B5EF4-FFF2-40B4-BE49-F238E27FC236}">
                <a16:creationId xmlns:a16="http://schemas.microsoft.com/office/drawing/2014/main" id="{7BAF54E7-9AB7-E6F7-8C66-C1CD54E50B37}"/>
              </a:ext>
            </a:extLst>
          </p:cNvPr>
          <p:cNvGrpSpPr/>
          <p:nvPr userDrawn="1"/>
        </p:nvGrpSpPr>
        <p:grpSpPr>
          <a:xfrm>
            <a:off x="6096000" y="0"/>
            <a:ext cx="0" cy="6858000"/>
            <a:chOff x="6078583" y="0"/>
            <a:chExt cx="0" cy="6858000"/>
          </a:xfrm>
        </p:grpSpPr>
        <p:cxnSp>
          <p:nvCxnSpPr>
            <p:cNvPr id="7" name="Rett linje 6">
              <a:extLst>
                <a:ext uri="{FF2B5EF4-FFF2-40B4-BE49-F238E27FC236}">
                  <a16:creationId xmlns:a16="http://schemas.microsoft.com/office/drawing/2014/main" id="{3A56611C-32A1-676C-D9F9-6D8EF6C82EA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0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Rett linje 7">
              <a:extLst>
                <a:ext uri="{FF2B5EF4-FFF2-40B4-BE49-F238E27FC236}">
                  <a16:creationId xmlns:a16="http://schemas.microsoft.com/office/drawing/2014/main" id="{92BA78A3-677E-F37E-956C-CB7194F76D0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078583" y="6512011"/>
              <a:ext cx="0" cy="3459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ADAADBBF-4E80-16BB-B2A5-DC56D936A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8" y="687585"/>
            <a:ext cx="6588279" cy="1284918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C3D8402C-0FAC-478C-526D-E51D91514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3DD793F-EFD0-4B50-CC20-82E3123B6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3BCB28A-62F0-5035-A880-337B5B84E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43824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B66CDB2-1876-F6B3-3975-23C144AD8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08C34A2-C77A-F217-ADEA-DFFDBAE6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133626B-CCCB-B442-DAC4-D1650EDF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16263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ktangel 9">
            <a:extLst>
              <a:ext uri="{FF2B5EF4-FFF2-40B4-BE49-F238E27FC236}">
                <a16:creationId xmlns:a16="http://schemas.microsoft.com/office/drawing/2014/main" id="{3A32DC05-2547-77BF-5F5C-8ACF4B4DEEE4}"/>
              </a:ext>
            </a:extLst>
          </p:cNvPr>
          <p:cNvSpPr/>
          <p:nvPr userDrawn="1"/>
        </p:nvSpPr>
        <p:spPr>
          <a:xfrm>
            <a:off x="0" y="0"/>
            <a:ext cx="12414739" cy="70690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2D2C53CE-DFA9-5CD0-B099-00AEB04D3E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3071" y="2559505"/>
            <a:ext cx="2825857" cy="173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537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plaka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3A32DC05-2547-77BF-5F5C-8ACF4B4DEEE4}"/>
              </a:ext>
            </a:extLst>
          </p:cNvPr>
          <p:cNvSpPr/>
          <p:nvPr userDrawn="1"/>
        </p:nvSpPr>
        <p:spPr>
          <a:xfrm>
            <a:off x="0" y="-105510"/>
            <a:ext cx="12414739" cy="7069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4B3F523E-1129-54FD-827E-B09F91007C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683071" y="2559504"/>
            <a:ext cx="2825857" cy="173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73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B66CDB2-1876-F6B3-3975-23C144AD8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08C34A2-C77A-F217-ADEA-DFFDBAE6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133626B-CCCB-B442-DAC4-D1650EDF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E5DE8595-8721-AD02-DD0E-B01107ADBA73}"/>
              </a:ext>
            </a:extLst>
          </p:cNvPr>
          <p:cNvGrpSpPr/>
          <p:nvPr userDrawn="1"/>
        </p:nvGrpSpPr>
        <p:grpSpPr>
          <a:xfrm>
            <a:off x="410399" y="0"/>
            <a:ext cx="11371201" cy="6858000"/>
            <a:chOff x="410399" y="0"/>
            <a:chExt cx="11371201" cy="6858000"/>
          </a:xfrm>
        </p:grpSpPr>
        <p:cxnSp>
          <p:nvCxnSpPr>
            <p:cNvPr id="6" name="Rett linje 5">
              <a:extLst>
                <a:ext uri="{FF2B5EF4-FFF2-40B4-BE49-F238E27FC236}">
                  <a16:creationId xmlns:a16="http://schemas.microsoft.com/office/drawing/2014/main" id="{41E2081F-32DB-3249-EFA1-D83DE593A684}"/>
                </a:ext>
              </a:extLst>
            </p:cNvPr>
            <p:cNvCxnSpPr/>
            <p:nvPr userDrawn="1"/>
          </p:nvCxnSpPr>
          <p:spPr>
            <a:xfrm flipV="1">
              <a:off x="11781600" y="0"/>
              <a:ext cx="0" cy="6858000"/>
            </a:xfrm>
            <a:prstGeom prst="line">
              <a:avLst/>
            </a:prstGeom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Rett linje 6">
              <a:extLst>
                <a:ext uri="{FF2B5EF4-FFF2-40B4-BE49-F238E27FC236}">
                  <a16:creationId xmlns:a16="http://schemas.microsoft.com/office/drawing/2014/main" id="{4DAA97DE-F65A-0DF2-06EA-C7FA5F2DFF20}"/>
                </a:ext>
              </a:extLst>
            </p:cNvPr>
            <p:cNvCxnSpPr/>
            <p:nvPr userDrawn="1"/>
          </p:nvCxnSpPr>
          <p:spPr>
            <a:xfrm flipV="1">
              <a:off x="410400" y="0"/>
              <a:ext cx="0" cy="6858000"/>
            </a:xfrm>
            <a:prstGeom prst="line">
              <a:avLst/>
            </a:prstGeom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Rett linje 7">
              <a:extLst>
                <a:ext uri="{FF2B5EF4-FFF2-40B4-BE49-F238E27FC236}">
                  <a16:creationId xmlns:a16="http://schemas.microsoft.com/office/drawing/2014/main" id="{F8A34B0B-D554-A594-1E0C-CF64E2621D5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0399" y="687586"/>
              <a:ext cx="11371201" cy="0"/>
            </a:xfrm>
            <a:prstGeom prst="line">
              <a:avLst/>
            </a:prstGeom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Rett linje 8">
              <a:extLst>
                <a:ext uri="{FF2B5EF4-FFF2-40B4-BE49-F238E27FC236}">
                  <a16:creationId xmlns:a16="http://schemas.microsoft.com/office/drawing/2014/main" id="{55432127-F067-FF6D-2822-6E62254B4F4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0399" y="6160889"/>
              <a:ext cx="11371201" cy="0"/>
            </a:xfrm>
            <a:prstGeom prst="line">
              <a:avLst/>
            </a:prstGeom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B6BAA291-FB63-9332-3C92-9FFC5629DAB6}"/>
                </a:ext>
              </a:extLst>
            </p:cNvPr>
            <p:cNvGrpSpPr/>
            <p:nvPr userDrawn="1"/>
          </p:nvGrpSpPr>
          <p:grpSpPr>
            <a:xfrm>
              <a:off x="2212925" y="0"/>
              <a:ext cx="111211" cy="6858000"/>
              <a:chOff x="1285108" y="0"/>
              <a:chExt cx="111211" cy="6858000"/>
            </a:xfrm>
          </p:grpSpPr>
          <p:cxnSp>
            <p:nvCxnSpPr>
              <p:cNvPr id="62" name="Rett linje 61">
                <a:extLst>
                  <a:ext uri="{FF2B5EF4-FFF2-40B4-BE49-F238E27FC236}">
                    <a16:creationId xmlns:a16="http://schemas.microsoft.com/office/drawing/2014/main" id="{81B0CCA6-91C4-76C6-F37F-18BC521BB07E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ECBD6899-4E15-1536-2C4E-8C07502DC797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FF770CD4-FDB7-4AF9-AD7A-0AAEB8DD4510}"/>
                </a:ext>
              </a:extLst>
            </p:cNvPr>
            <p:cNvGrpSpPr/>
            <p:nvPr userDrawn="1"/>
          </p:nvGrpSpPr>
          <p:grpSpPr>
            <a:xfrm>
              <a:off x="4126661" y="0"/>
              <a:ext cx="111211" cy="6858000"/>
              <a:chOff x="1285108" y="0"/>
              <a:chExt cx="111211" cy="6858000"/>
            </a:xfrm>
          </p:grpSpPr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12594153-42AA-D677-9190-4A348F0A2FC4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11052704-F3BB-C551-6655-C39642E4E1D1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832BBD3-9B0D-D8A3-3589-08099A7204F6}"/>
                </a:ext>
              </a:extLst>
            </p:cNvPr>
            <p:cNvGrpSpPr/>
            <p:nvPr userDrawn="1"/>
          </p:nvGrpSpPr>
          <p:grpSpPr>
            <a:xfrm>
              <a:off x="6040397" y="0"/>
              <a:ext cx="111211" cy="6858000"/>
              <a:chOff x="1285108" y="0"/>
              <a:chExt cx="111211" cy="6858000"/>
            </a:xfrm>
          </p:grpSpPr>
          <p:cxnSp>
            <p:nvCxnSpPr>
              <p:cNvPr id="58" name="Rett linje 57">
                <a:extLst>
                  <a:ext uri="{FF2B5EF4-FFF2-40B4-BE49-F238E27FC236}">
                    <a16:creationId xmlns:a16="http://schemas.microsoft.com/office/drawing/2014/main" id="{DF105D4C-3519-DD29-59B2-5CDC1404D37F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4C2288A8-9A3E-C69D-0EF5-5B0A5CC6B31F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95AA5038-22AD-E898-4183-ED982173529B}"/>
                </a:ext>
              </a:extLst>
            </p:cNvPr>
            <p:cNvGrpSpPr/>
            <p:nvPr userDrawn="1"/>
          </p:nvGrpSpPr>
          <p:grpSpPr>
            <a:xfrm>
              <a:off x="7954133" y="0"/>
              <a:ext cx="111211" cy="6858000"/>
              <a:chOff x="1285108" y="0"/>
              <a:chExt cx="111211" cy="6858000"/>
            </a:xfrm>
          </p:grpSpPr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CB6BE70-EF49-C942-607E-E364F11E0ABB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Rett linje 56">
                <a:extLst>
                  <a:ext uri="{FF2B5EF4-FFF2-40B4-BE49-F238E27FC236}">
                    <a16:creationId xmlns:a16="http://schemas.microsoft.com/office/drawing/2014/main" id="{2C7E2846-1CEE-954A-800B-6862FDACCCC1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e 13">
              <a:extLst>
                <a:ext uri="{FF2B5EF4-FFF2-40B4-BE49-F238E27FC236}">
                  <a16:creationId xmlns:a16="http://schemas.microsoft.com/office/drawing/2014/main" id="{7A65BDD4-1DF6-F3AF-2D32-9B94A5B0345E}"/>
                </a:ext>
              </a:extLst>
            </p:cNvPr>
            <p:cNvGrpSpPr/>
            <p:nvPr userDrawn="1"/>
          </p:nvGrpSpPr>
          <p:grpSpPr>
            <a:xfrm>
              <a:off x="9867869" y="0"/>
              <a:ext cx="111211" cy="6858000"/>
              <a:chOff x="1285108" y="0"/>
              <a:chExt cx="111211" cy="6858000"/>
            </a:xfrm>
          </p:grpSpPr>
          <p:cxnSp>
            <p:nvCxnSpPr>
              <p:cNvPr id="54" name="Rett linje 53">
                <a:extLst>
                  <a:ext uri="{FF2B5EF4-FFF2-40B4-BE49-F238E27FC236}">
                    <a16:creationId xmlns:a16="http://schemas.microsoft.com/office/drawing/2014/main" id="{3048559E-D8F0-2C7C-9B6E-21575C6DF378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Rett linje 54">
                <a:extLst>
                  <a:ext uri="{FF2B5EF4-FFF2-40B4-BE49-F238E27FC236}">
                    <a16:creationId xmlns:a16="http://schemas.microsoft.com/office/drawing/2014/main" id="{02CAF611-09DD-56B6-D7DD-972EA6EC38C5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B62087D6-92EB-DF71-2E02-F759292260F4}"/>
                </a:ext>
              </a:extLst>
            </p:cNvPr>
            <p:cNvGrpSpPr/>
            <p:nvPr userDrawn="1"/>
          </p:nvGrpSpPr>
          <p:grpSpPr>
            <a:xfrm>
              <a:off x="1256057" y="0"/>
              <a:ext cx="111211" cy="6858000"/>
              <a:chOff x="1285108" y="0"/>
              <a:chExt cx="111211" cy="6858000"/>
            </a:xfrm>
          </p:grpSpPr>
          <p:cxnSp>
            <p:nvCxnSpPr>
              <p:cNvPr id="52" name="Rett linje 51">
                <a:extLst>
                  <a:ext uri="{FF2B5EF4-FFF2-40B4-BE49-F238E27FC236}">
                    <a16:creationId xmlns:a16="http://schemas.microsoft.com/office/drawing/2014/main" id="{D6D8E9C7-C32D-F844-4969-C34523F0244C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4A426891-FA23-6559-FD15-B76DB991CC23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e 15">
              <a:extLst>
                <a:ext uri="{FF2B5EF4-FFF2-40B4-BE49-F238E27FC236}">
                  <a16:creationId xmlns:a16="http://schemas.microsoft.com/office/drawing/2014/main" id="{418B483C-F3DD-AE21-47EC-E2E071DD5454}"/>
                </a:ext>
              </a:extLst>
            </p:cNvPr>
            <p:cNvGrpSpPr/>
            <p:nvPr userDrawn="1"/>
          </p:nvGrpSpPr>
          <p:grpSpPr>
            <a:xfrm>
              <a:off x="3169793" y="0"/>
              <a:ext cx="111211" cy="6858000"/>
              <a:chOff x="1285108" y="0"/>
              <a:chExt cx="111211" cy="6858000"/>
            </a:xfrm>
          </p:grpSpPr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F5DF6FE3-7F17-A55E-A054-895F6A81CE27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D8E73332-7147-4033-2520-F7FC17C0A02B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uppe 16">
              <a:extLst>
                <a:ext uri="{FF2B5EF4-FFF2-40B4-BE49-F238E27FC236}">
                  <a16:creationId xmlns:a16="http://schemas.microsoft.com/office/drawing/2014/main" id="{60D050B9-136D-37AA-CF13-BC8A06AC92F3}"/>
                </a:ext>
              </a:extLst>
            </p:cNvPr>
            <p:cNvGrpSpPr/>
            <p:nvPr userDrawn="1"/>
          </p:nvGrpSpPr>
          <p:grpSpPr>
            <a:xfrm>
              <a:off x="5083529" y="0"/>
              <a:ext cx="111211" cy="6858000"/>
              <a:chOff x="1285108" y="0"/>
              <a:chExt cx="111211" cy="6858000"/>
            </a:xfrm>
          </p:grpSpPr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0467E587-4B5A-9E46-22AC-25B4F7FB78BF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6A80E064-9FB0-97F1-3CAF-24A88477EF15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uppe 17">
              <a:extLst>
                <a:ext uri="{FF2B5EF4-FFF2-40B4-BE49-F238E27FC236}">
                  <a16:creationId xmlns:a16="http://schemas.microsoft.com/office/drawing/2014/main" id="{6DD2540B-13A9-1B24-AFAF-CF625183DA1B}"/>
                </a:ext>
              </a:extLst>
            </p:cNvPr>
            <p:cNvGrpSpPr/>
            <p:nvPr userDrawn="1"/>
          </p:nvGrpSpPr>
          <p:grpSpPr>
            <a:xfrm>
              <a:off x="6997265" y="0"/>
              <a:ext cx="111211" cy="6858000"/>
              <a:chOff x="1285108" y="0"/>
              <a:chExt cx="111211" cy="6858000"/>
            </a:xfrm>
          </p:grpSpPr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AD7FC47B-1F34-2F56-028B-2797C960AB77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DF139DEA-847C-2227-4E7D-9FAFD0177705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uppe 18">
              <a:extLst>
                <a:ext uri="{FF2B5EF4-FFF2-40B4-BE49-F238E27FC236}">
                  <a16:creationId xmlns:a16="http://schemas.microsoft.com/office/drawing/2014/main" id="{72BF785D-CD41-B20B-573C-EA746F912BA1}"/>
                </a:ext>
              </a:extLst>
            </p:cNvPr>
            <p:cNvGrpSpPr/>
            <p:nvPr userDrawn="1"/>
          </p:nvGrpSpPr>
          <p:grpSpPr>
            <a:xfrm>
              <a:off x="8911001" y="0"/>
              <a:ext cx="111211" cy="6858000"/>
              <a:chOff x="1285108" y="0"/>
              <a:chExt cx="111211" cy="6858000"/>
            </a:xfrm>
          </p:grpSpPr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B889437E-5A91-2DFE-3EE8-9F13AC70F146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FB2B1C28-6E48-75A3-CD6F-CDD59AA358BE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4AC94455-57B3-D091-D544-39DE33B449F9}"/>
                </a:ext>
              </a:extLst>
            </p:cNvPr>
            <p:cNvGrpSpPr/>
            <p:nvPr userDrawn="1"/>
          </p:nvGrpSpPr>
          <p:grpSpPr>
            <a:xfrm>
              <a:off x="10824737" y="0"/>
              <a:ext cx="111211" cy="6858000"/>
              <a:chOff x="1285108" y="0"/>
              <a:chExt cx="111211" cy="6858000"/>
            </a:xfrm>
          </p:grpSpPr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DDDDE660-CFFC-3ECF-8D9C-92B999BBE873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E80D6F40-FC6E-CF54-8412-10E20307E068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DD78846B-6652-6CF0-9492-9DA8E3A0B103}"/>
                </a:ext>
              </a:extLst>
            </p:cNvPr>
            <p:cNvGrpSpPr/>
            <p:nvPr userDrawn="1"/>
          </p:nvGrpSpPr>
          <p:grpSpPr>
            <a:xfrm rot="5400000">
              <a:off x="6040394" y="-4355556"/>
              <a:ext cx="111211" cy="11371201"/>
              <a:chOff x="1285108" y="0"/>
              <a:chExt cx="111211" cy="6858000"/>
            </a:xfrm>
          </p:grpSpPr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8F3FDCC3-CAAE-D136-29CB-0D00EB7D7043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2F53A5D-7FC3-A9ED-3B87-CBD39349C030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1622F483-D9ED-8EF5-1360-D5E15499D2A7}"/>
                </a:ext>
              </a:extLst>
            </p:cNvPr>
            <p:cNvGrpSpPr/>
            <p:nvPr userDrawn="1"/>
          </p:nvGrpSpPr>
          <p:grpSpPr>
            <a:xfrm rot="5400000">
              <a:off x="6040394" y="-3657492"/>
              <a:ext cx="111211" cy="11371201"/>
              <a:chOff x="1285108" y="0"/>
              <a:chExt cx="111211" cy="6858000"/>
            </a:xfrm>
          </p:grpSpPr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18245323-8B3E-B879-3B7F-E2767F8E1D5C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83D7D902-288C-10FD-5FDF-1D7CCEF99BBA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2026485B-BCE2-CDA2-A32E-46D4DB39ECD9}"/>
                </a:ext>
              </a:extLst>
            </p:cNvPr>
            <p:cNvGrpSpPr/>
            <p:nvPr userDrawn="1"/>
          </p:nvGrpSpPr>
          <p:grpSpPr>
            <a:xfrm rot="5400000">
              <a:off x="6040394" y="-2959428"/>
              <a:ext cx="111211" cy="11371201"/>
              <a:chOff x="1285108" y="0"/>
              <a:chExt cx="111211" cy="6858000"/>
            </a:xfrm>
          </p:grpSpPr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52C93712-AFDE-F781-1AEA-660CF29670E1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22B50568-3192-58EA-B352-BA343DDF7CDC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143DFB3B-2036-D5B7-1173-F3AC418523A0}"/>
                </a:ext>
              </a:extLst>
            </p:cNvPr>
            <p:cNvGrpSpPr/>
            <p:nvPr userDrawn="1"/>
          </p:nvGrpSpPr>
          <p:grpSpPr>
            <a:xfrm rot="5400000">
              <a:off x="6040394" y="-2261364"/>
              <a:ext cx="111211" cy="11371201"/>
              <a:chOff x="1285108" y="0"/>
              <a:chExt cx="111211" cy="6858000"/>
            </a:xfrm>
          </p:grpSpPr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B5904557-6BBE-2A1E-34DE-99968BD0BD15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F24DD73E-865F-A0AC-8877-A6B3BC0BE65B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BA6189F-FD8B-417B-0B48-9AF30071C01F}"/>
                </a:ext>
              </a:extLst>
            </p:cNvPr>
            <p:cNvGrpSpPr/>
            <p:nvPr userDrawn="1"/>
          </p:nvGrpSpPr>
          <p:grpSpPr>
            <a:xfrm rot="5400000">
              <a:off x="6040394" y="-1563300"/>
              <a:ext cx="111211" cy="11371201"/>
              <a:chOff x="1285108" y="0"/>
              <a:chExt cx="111211" cy="6858000"/>
            </a:xfrm>
          </p:grpSpPr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2EDBC1B6-4433-E6E6-01B0-DCBA5068B089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461A3DBD-06B2-5A47-0262-A819512CF33C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869ED2D-4F66-62F6-1037-7F60CC2634BB}"/>
                </a:ext>
              </a:extLst>
            </p:cNvPr>
            <p:cNvGrpSpPr/>
            <p:nvPr userDrawn="1"/>
          </p:nvGrpSpPr>
          <p:grpSpPr>
            <a:xfrm rot="5400000">
              <a:off x="6040394" y="-865236"/>
              <a:ext cx="111211" cy="11371201"/>
              <a:chOff x="1285108" y="0"/>
              <a:chExt cx="111211" cy="6858000"/>
            </a:xfrm>
          </p:grpSpPr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7308C569-FE4B-4A9E-6A77-5139A03A8E6D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AE6D0F04-DC18-169F-BBA4-8EFDB7AEF3A5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pe 26">
              <a:extLst>
                <a:ext uri="{FF2B5EF4-FFF2-40B4-BE49-F238E27FC236}">
                  <a16:creationId xmlns:a16="http://schemas.microsoft.com/office/drawing/2014/main" id="{1B8632BE-E962-E0C6-4A68-8995D51BD89F}"/>
                </a:ext>
              </a:extLst>
            </p:cNvPr>
            <p:cNvGrpSpPr/>
            <p:nvPr userDrawn="1"/>
          </p:nvGrpSpPr>
          <p:grpSpPr>
            <a:xfrm rot="5400000">
              <a:off x="6040394" y="-167172"/>
              <a:ext cx="111211" cy="11371201"/>
              <a:chOff x="1285108" y="0"/>
              <a:chExt cx="111211" cy="6858000"/>
            </a:xfrm>
          </p:grpSpPr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726041FE-A2E8-BE93-8823-16C99EE7B31F}"/>
                  </a:ext>
                </a:extLst>
              </p:cNvPr>
              <p:cNvCxnSpPr/>
              <p:nvPr userDrawn="1"/>
            </p:nvCxnSpPr>
            <p:spPr>
              <a:xfrm flipV="1">
                <a:off x="1285108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CF193FD-0BBB-553E-CCA7-F0C201070782}"/>
                  </a:ext>
                </a:extLst>
              </p:cNvPr>
              <p:cNvCxnSpPr/>
              <p:nvPr userDrawn="1"/>
            </p:nvCxnSpPr>
            <p:spPr>
              <a:xfrm flipV="1">
                <a:off x="1396319" y="0"/>
                <a:ext cx="0" cy="6858000"/>
              </a:xfrm>
              <a:prstGeom prst="line">
                <a:avLst/>
              </a:prstGeom>
              <a:ln w="635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61138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6" t="9357" b="7692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Grafikk 9">
            <a:extLst>
              <a:ext uri="{FF2B5EF4-FFF2-40B4-BE49-F238E27FC236}">
                <a16:creationId xmlns:a16="http://schemas.microsoft.com/office/drawing/2014/main" id="{D667D33C-E8C9-C7EF-0F7B-BD34B059D4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36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7" t="10406" b="7660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Grafikk 10">
            <a:extLst>
              <a:ext uri="{FF2B5EF4-FFF2-40B4-BE49-F238E27FC236}">
                <a16:creationId xmlns:a16="http://schemas.microsoft.com/office/drawing/2014/main" id="{F5FF9D9C-6283-9F2C-C42F-556A8FC9A8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26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2" r="7753" b="11811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Grafikk 9">
            <a:extLst>
              <a:ext uri="{FF2B5EF4-FFF2-40B4-BE49-F238E27FC236}">
                <a16:creationId xmlns:a16="http://schemas.microsoft.com/office/drawing/2014/main" id="{921F194C-3070-B02A-53A3-B3C170BE49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23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94889D98-8F4B-E2CE-98E1-92C81B3DC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r="92"/>
          <a:stretch/>
        </p:blipFill>
        <p:spPr>
          <a:xfrm>
            <a:off x="0" y="1505"/>
            <a:ext cx="12192000" cy="685649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F4D5C4E-C1AE-CA84-BD67-DC1B3E100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7073" y="1385182"/>
            <a:ext cx="9460872" cy="1991064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877F9DC-B1C8-8705-EE78-7A0E85737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067" y="3488787"/>
            <a:ext cx="9460871" cy="197044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2E5EED-D8CD-6FF7-580C-5CC117C0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A799D-EF8E-44CC-BBF5-41BF05CED82E}" type="datetimeFigureOut">
              <a:rPr lang="nb-NO" smtClean="0"/>
              <a:t>08.05.2025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2E3A0F-573A-35B1-4A15-F71DB917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0EDB72D-5160-CBC7-3CE6-37FC3557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56AC-5737-46BE-A4D7-FAB482AE91E0}" type="slidenum">
              <a:rPr lang="nb-NO" smtClean="0"/>
              <a:t>‹#›</a:t>
            </a:fld>
            <a:endParaRPr lang="nb-NO"/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677C9CB2-DE27-F217-7C58-84EFBB533387}"/>
              </a:ext>
            </a:extLst>
          </p:cNvPr>
          <p:cNvCxnSpPr/>
          <p:nvPr userDrawn="1"/>
        </p:nvCxnSpPr>
        <p:spPr>
          <a:xfrm>
            <a:off x="3843617" y="3429000"/>
            <a:ext cx="45047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F4498F46-E736-785C-A007-4BDB4AF2A08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5585988"/>
            <a:ext cx="0" cy="127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Grafikk 9">
            <a:extLst>
              <a:ext uri="{FF2B5EF4-FFF2-40B4-BE49-F238E27FC236}">
                <a16:creationId xmlns:a16="http://schemas.microsoft.com/office/drawing/2014/main" id="{9F334A91-D8AB-408D-1AF4-9529F6B642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8396" y="318636"/>
            <a:ext cx="1755208" cy="1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72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DE605E8-9BB0-1A6F-B67F-3631ACB48E8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0399" y="687585"/>
            <a:ext cx="5629994" cy="12849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27A383D-2960-69D9-7465-9942CF83652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0400" y="2083713"/>
            <a:ext cx="9457463" cy="4077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CE3FFE6-D993-1F74-2529-0F01BEB4C04B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410401" y="6356350"/>
            <a:ext cx="180252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97CCDBF-F19B-D22C-E74C-6083128AF2EF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151602" y="6354776"/>
            <a:ext cx="371626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EA4BB15-4923-DBAD-EB0A-92DFC8E2CDD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979073" y="6356350"/>
            <a:ext cx="180252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BF56AC-5737-46BE-A4D7-FAB482AE91E0}" type="slidenum">
              <a:rPr lang="nb-NO" smtClean="0"/>
              <a:t>‹#›</a:t>
            </a:fld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040CD6C-36A7-A128-4D73-D36748976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9"/>
          <a:stretch>
            <a:fillRect/>
          </a:stretch>
        </p:blipFill>
        <p:spPr>
          <a:xfrm>
            <a:off x="45244" y="80957"/>
            <a:ext cx="1020678" cy="36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59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1" r:id="rId3"/>
    <p:sldLayoutId id="2147483725" r:id="rId4"/>
    <p:sldLayoutId id="2147483720" r:id="rId5"/>
    <p:sldLayoutId id="2147483727" r:id="rId6"/>
    <p:sldLayoutId id="2147483722" r:id="rId7"/>
    <p:sldLayoutId id="2147483723" r:id="rId8"/>
    <p:sldLayoutId id="2147483731" r:id="rId9"/>
    <p:sldLayoutId id="2147483724" r:id="rId10"/>
    <p:sldLayoutId id="2147483728" r:id="rId11"/>
    <p:sldLayoutId id="2147483726" r:id="rId12"/>
    <p:sldLayoutId id="2147483650" r:id="rId13"/>
    <p:sldLayoutId id="2147483692" r:id="rId14"/>
    <p:sldLayoutId id="2147483693" r:id="rId15"/>
    <p:sldLayoutId id="2147483651" r:id="rId16"/>
    <p:sldLayoutId id="2147483694" r:id="rId17"/>
    <p:sldLayoutId id="2147483695" r:id="rId18"/>
    <p:sldLayoutId id="2147483652" r:id="rId19"/>
    <p:sldLayoutId id="2147483700" r:id="rId20"/>
    <p:sldLayoutId id="2147483701" r:id="rId21"/>
    <p:sldLayoutId id="2147483661" r:id="rId22"/>
    <p:sldLayoutId id="2147483702" r:id="rId23"/>
    <p:sldLayoutId id="2147483703" r:id="rId24"/>
    <p:sldLayoutId id="2147483670" r:id="rId25"/>
    <p:sldLayoutId id="2147483698" r:id="rId26"/>
    <p:sldLayoutId id="2147483699" r:id="rId27"/>
    <p:sldLayoutId id="2147483657" r:id="rId28"/>
    <p:sldLayoutId id="2147483696" r:id="rId29"/>
    <p:sldLayoutId id="2147483697" r:id="rId30"/>
    <p:sldLayoutId id="2147483662" r:id="rId31"/>
    <p:sldLayoutId id="2147483704" r:id="rId32"/>
    <p:sldLayoutId id="2147483705" r:id="rId33"/>
    <p:sldLayoutId id="2147483717" r:id="rId34"/>
    <p:sldLayoutId id="2147483718" r:id="rId35"/>
    <p:sldLayoutId id="2147483719" r:id="rId36"/>
    <p:sldLayoutId id="2147483714" r:id="rId37"/>
    <p:sldLayoutId id="2147483715" r:id="rId38"/>
    <p:sldLayoutId id="2147483716" r:id="rId39"/>
    <p:sldLayoutId id="2147483660" r:id="rId40"/>
    <p:sldLayoutId id="2147483707" r:id="rId41"/>
    <p:sldLayoutId id="2147483708" r:id="rId42"/>
    <p:sldLayoutId id="2147483663" r:id="rId43"/>
    <p:sldLayoutId id="2147483709" r:id="rId44"/>
    <p:sldLayoutId id="2147483710" r:id="rId45"/>
    <p:sldLayoutId id="2147483669" r:id="rId46"/>
    <p:sldLayoutId id="2147483668" r:id="rId47"/>
    <p:sldLayoutId id="2147483711" r:id="rId48"/>
    <p:sldLayoutId id="2147483712" r:id="rId49"/>
    <p:sldLayoutId id="2147483667" r:id="rId50"/>
    <p:sldLayoutId id="2147483666" r:id="rId51"/>
    <p:sldLayoutId id="2147483665" r:id="rId52"/>
    <p:sldLayoutId id="2147483706" r:id="rId53"/>
    <p:sldLayoutId id="2147483654" r:id="rId54"/>
    <p:sldLayoutId id="2147483655" r:id="rId55"/>
    <p:sldLayoutId id="2147483730" r:id="rId56"/>
    <p:sldLayoutId id="2147483733" r:id="rId5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DE605E8-9BB0-1A6F-B67F-3631ACB48E8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0399" y="687585"/>
            <a:ext cx="5629994" cy="12849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27A383D-2960-69D9-7465-9942CF83652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0400" y="2083713"/>
            <a:ext cx="9457463" cy="4077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CE3FFE6-D993-1F74-2529-0F01BEB4C04B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410401" y="6356350"/>
            <a:ext cx="180252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AA799D-EF8E-44CC-BBF5-41BF05CED82E}" type="datetimeFigureOut">
              <a:rPr lang="nb-NO" smtClean="0"/>
              <a:t>08.05.2025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97CCDBF-F19B-D22C-E74C-6083128AF2EF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151602" y="6354776"/>
            <a:ext cx="371626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EA4BB15-4923-DBAD-EB0A-92DFC8E2CDD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979073" y="6356350"/>
            <a:ext cx="180252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BF56AC-5737-46BE-A4D7-FAB482AE91E0}" type="slidenum">
              <a:rPr lang="nb-NO" smtClean="0"/>
              <a:t>‹#›</a:t>
            </a:fld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040CD6C-36A7-A128-4D73-D36748976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244" y="80957"/>
            <a:ext cx="1020678" cy="36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>
            <a:extLst>
              <a:ext uri="{FF2B5EF4-FFF2-40B4-BE49-F238E27FC236}">
                <a16:creationId xmlns:a16="http://schemas.microsoft.com/office/drawing/2014/main" id="{07B881EB-A36B-E5C3-F1AD-509D407F6B7B}"/>
              </a:ext>
            </a:extLst>
          </p:cNvPr>
          <p:cNvSpPr txBox="1"/>
          <p:nvPr/>
        </p:nvSpPr>
        <p:spPr>
          <a:xfrm>
            <a:off x="130675" y="102637"/>
            <a:ext cx="1916662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nb-NO" dirty="0"/>
              <a:t>Verdens aktivitetsdag 10. mai 2025</a:t>
            </a:r>
          </a:p>
        </p:txBody>
      </p:sp>
      <p:pic>
        <p:nvPicPr>
          <p:cNvPr id="9" name="Grafikk 8" descr="Bil med heldekkende fyll">
            <a:extLst>
              <a:ext uri="{FF2B5EF4-FFF2-40B4-BE49-F238E27FC236}">
                <a16:creationId xmlns:a16="http://schemas.microsoft.com/office/drawing/2014/main" id="{973D9F82-B4DE-BC57-3235-BB71D851B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8472" y="5047862"/>
            <a:ext cx="583162" cy="583162"/>
          </a:xfrm>
          <a:prstGeom prst="rect">
            <a:avLst/>
          </a:prstGeom>
        </p:spPr>
      </p:pic>
      <p:pic>
        <p:nvPicPr>
          <p:cNvPr id="10" name="Grafikk 9" descr="Bil med heldekkende fyll">
            <a:extLst>
              <a:ext uri="{FF2B5EF4-FFF2-40B4-BE49-F238E27FC236}">
                <a16:creationId xmlns:a16="http://schemas.microsoft.com/office/drawing/2014/main" id="{E2C421C2-0C3E-DEDC-DA87-DF2CFA08E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33" y="3137419"/>
            <a:ext cx="583162" cy="583162"/>
          </a:xfrm>
          <a:prstGeom prst="rect">
            <a:avLst/>
          </a:prstGeom>
        </p:spPr>
      </p:pic>
      <p:pic>
        <p:nvPicPr>
          <p:cNvPr id="11" name="Grafikk 10" descr="Bil med heldekkende fyll">
            <a:extLst>
              <a:ext uri="{FF2B5EF4-FFF2-40B4-BE49-F238E27FC236}">
                <a16:creationId xmlns:a16="http://schemas.microsoft.com/office/drawing/2014/main" id="{B28C6B2C-6A42-B442-65C2-1B7639D99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7882" y="2845838"/>
            <a:ext cx="583162" cy="583162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059BDBAD-48FD-3019-36D4-DB9B9E200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347" y="51434"/>
            <a:ext cx="7725747" cy="6766027"/>
          </a:xfrm>
          <a:prstGeom prst="rect">
            <a:avLst/>
          </a:prstGeom>
        </p:spPr>
      </p:pic>
      <p:pic>
        <p:nvPicPr>
          <p:cNvPr id="16" name="Grafikk 15" descr="Bil med heldekkende fyll">
            <a:extLst>
              <a:ext uri="{FF2B5EF4-FFF2-40B4-BE49-F238E27FC236}">
                <a16:creationId xmlns:a16="http://schemas.microsoft.com/office/drawing/2014/main" id="{08BB9BE6-BBE8-4346-1008-C09078CBA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6223" y="4248486"/>
            <a:ext cx="583163" cy="583163"/>
          </a:xfrm>
          <a:prstGeom prst="rect">
            <a:avLst/>
          </a:prstGeom>
        </p:spPr>
      </p:pic>
      <p:pic>
        <p:nvPicPr>
          <p:cNvPr id="17" name="Grafikk 16" descr="Bil med heldekkende fyll">
            <a:extLst>
              <a:ext uri="{FF2B5EF4-FFF2-40B4-BE49-F238E27FC236}">
                <a16:creationId xmlns:a16="http://schemas.microsoft.com/office/drawing/2014/main" id="{0D0FB7CD-DE8E-B49E-9FBD-0AAC0EADA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681" y="6234298"/>
            <a:ext cx="583163" cy="583163"/>
          </a:xfrm>
          <a:prstGeom prst="rect">
            <a:avLst/>
          </a:prstGeom>
        </p:spPr>
      </p:pic>
      <p:pic>
        <p:nvPicPr>
          <p:cNvPr id="18" name="Grafikk 17" descr="Bil med heldekkende fyll">
            <a:extLst>
              <a:ext uri="{FF2B5EF4-FFF2-40B4-BE49-F238E27FC236}">
                <a16:creationId xmlns:a16="http://schemas.microsoft.com/office/drawing/2014/main" id="{C2903EE8-2C7C-5383-373A-F1CA622EE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33" y="564302"/>
            <a:ext cx="583163" cy="583163"/>
          </a:xfrm>
          <a:prstGeom prst="rect">
            <a:avLst/>
          </a:prstGeom>
        </p:spPr>
      </p:pic>
      <p:pic>
        <p:nvPicPr>
          <p:cNvPr id="19" name="Grafikk 18" descr="Bil med heldekkende fyll">
            <a:extLst>
              <a:ext uri="{FF2B5EF4-FFF2-40B4-BE49-F238E27FC236}">
                <a16:creationId xmlns:a16="http://schemas.microsoft.com/office/drawing/2014/main" id="{1ECC4E74-A01D-27A3-9C23-554BCFC05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7701" y="2404323"/>
            <a:ext cx="583163" cy="583163"/>
          </a:xfrm>
          <a:prstGeom prst="rect">
            <a:avLst/>
          </a:prstGeom>
        </p:spPr>
      </p:pic>
      <p:pic>
        <p:nvPicPr>
          <p:cNvPr id="20" name="Grafikk 19" descr="Bil med heldekkende fyll">
            <a:extLst>
              <a:ext uri="{FF2B5EF4-FFF2-40B4-BE49-F238E27FC236}">
                <a16:creationId xmlns:a16="http://schemas.microsoft.com/office/drawing/2014/main" id="{9CFAC33C-81EE-7192-82AE-39125BC73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90469" y="2258067"/>
            <a:ext cx="583163" cy="583163"/>
          </a:xfrm>
          <a:prstGeom prst="rect">
            <a:avLst/>
          </a:prstGeom>
        </p:spPr>
      </p:pic>
      <p:sp>
        <p:nvSpPr>
          <p:cNvPr id="21" name="TekstSylinder 20">
            <a:extLst>
              <a:ext uri="{FF2B5EF4-FFF2-40B4-BE49-F238E27FC236}">
                <a16:creationId xmlns:a16="http://schemas.microsoft.com/office/drawing/2014/main" id="{384E687F-8A31-8BC4-A670-486824B5CD7A}"/>
              </a:ext>
            </a:extLst>
          </p:cNvPr>
          <p:cNvSpPr txBox="1"/>
          <p:nvPr/>
        </p:nvSpPr>
        <p:spPr>
          <a:xfrm>
            <a:off x="205272" y="1296956"/>
            <a:ext cx="202163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1:   Basket</a:t>
            </a:r>
          </a:p>
          <a:p>
            <a:r>
              <a:rPr lang="nb-NO" sz="1400" dirty="0"/>
              <a:t>2:   Amerikansk fotball</a:t>
            </a:r>
          </a:p>
          <a:p>
            <a:r>
              <a:rPr lang="nb-NO" sz="1400" dirty="0"/>
              <a:t>3:   Bueskyting</a:t>
            </a:r>
          </a:p>
          <a:p>
            <a:r>
              <a:rPr lang="nb-NO" sz="1400" dirty="0"/>
              <a:t>4:   Svømming</a:t>
            </a:r>
          </a:p>
          <a:p>
            <a:r>
              <a:rPr lang="nb-NO" sz="1400" dirty="0"/>
              <a:t>5:   Boksing</a:t>
            </a:r>
          </a:p>
          <a:p>
            <a:r>
              <a:rPr lang="nb-NO" sz="1400" dirty="0"/>
              <a:t>6:   Innebandy</a:t>
            </a:r>
          </a:p>
          <a:p>
            <a:r>
              <a:rPr lang="nb-NO" sz="1400" dirty="0"/>
              <a:t>7:   BUA</a:t>
            </a:r>
          </a:p>
          <a:p>
            <a:r>
              <a:rPr lang="nb-NO" sz="1400" dirty="0"/>
              <a:t>8:   Klatring</a:t>
            </a:r>
          </a:p>
          <a:p>
            <a:r>
              <a:rPr lang="nb-NO" sz="1400" dirty="0"/>
              <a:t>9:   Kubb (kl. 12)</a:t>
            </a:r>
          </a:p>
          <a:p>
            <a:r>
              <a:rPr lang="nb-NO" sz="1400" dirty="0"/>
              <a:t>10: Tennis (fra kl. 12)</a:t>
            </a:r>
          </a:p>
          <a:p>
            <a:endParaRPr lang="nb-NO" sz="1400" dirty="0"/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CC579CE-3A1C-F2B2-9D89-2DF86B1569D6}"/>
              </a:ext>
            </a:extLst>
          </p:cNvPr>
          <p:cNvSpPr txBox="1"/>
          <p:nvPr/>
        </p:nvSpPr>
        <p:spPr>
          <a:xfrm>
            <a:off x="4744616" y="2841230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4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ED3CEFE7-E7E0-D917-34EC-0F33910F2CF5}"/>
              </a:ext>
            </a:extLst>
          </p:cNvPr>
          <p:cNvSpPr txBox="1"/>
          <p:nvPr/>
        </p:nvSpPr>
        <p:spPr>
          <a:xfrm>
            <a:off x="4953242" y="3061308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5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2E940D70-2738-3B87-3C3D-37C6439E6DCA}"/>
              </a:ext>
            </a:extLst>
          </p:cNvPr>
          <p:cNvSpPr txBox="1"/>
          <p:nvPr/>
        </p:nvSpPr>
        <p:spPr>
          <a:xfrm>
            <a:off x="5171249" y="3061742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6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C27DEBC1-E134-7C0C-701B-172D40C28440}"/>
              </a:ext>
            </a:extLst>
          </p:cNvPr>
          <p:cNvSpPr txBox="1"/>
          <p:nvPr/>
        </p:nvSpPr>
        <p:spPr>
          <a:xfrm>
            <a:off x="5035228" y="2695904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7</a:t>
            </a:r>
          </a:p>
        </p:txBody>
      </p: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1E22DAC4-1CAE-1E5D-0793-1F2ED26B507E}"/>
              </a:ext>
            </a:extLst>
          </p:cNvPr>
          <p:cNvSpPr txBox="1"/>
          <p:nvPr/>
        </p:nvSpPr>
        <p:spPr>
          <a:xfrm>
            <a:off x="156534" y="3842037"/>
            <a:ext cx="196326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Parkering:</a:t>
            </a:r>
          </a:p>
          <a:p>
            <a:endParaRPr lang="nb-NO" sz="1400" dirty="0"/>
          </a:p>
          <a:p>
            <a:pPr marL="285750" indent="-285750">
              <a:buFontTx/>
              <a:buChar char="-"/>
            </a:pPr>
            <a:r>
              <a:rPr lang="nb-NO" sz="1400" dirty="0"/>
              <a:t>Ytterste p-plass </a:t>
            </a:r>
            <a:r>
              <a:rPr lang="nb-NO" sz="1400" dirty="0" err="1"/>
              <a:t>Vilberg</a:t>
            </a:r>
            <a:r>
              <a:rPr lang="nb-NO" sz="1400" dirty="0"/>
              <a:t> helsetun (Helge Neumanns veg)</a:t>
            </a:r>
          </a:p>
          <a:p>
            <a:pPr marL="285750" indent="-285750">
              <a:buFontTx/>
              <a:buChar char="-"/>
            </a:pPr>
            <a:r>
              <a:rPr lang="nb-NO" sz="1400" dirty="0"/>
              <a:t>Eidsvoll </a:t>
            </a:r>
            <a:r>
              <a:rPr lang="nb-NO" sz="1400" dirty="0" err="1"/>
              <a:t>vgs</a:t>
            </a:r>
            <a:r>
              <a:rPr lang="nb-NO" sz="1400" dirty="0"/>
              <a:t> (</a:t>
            </a:r>
            <a:r>
              <a:rPr lang="nb-NO" sz="1400" dirty="0" err="1"/>
              <a:t>Hagalykkja</a:t>
            </a:r>
            <a:r>
              <a:rPr lang="nb-NO" sz="1400" dirty="0"/>
              <a:t>)</a:t>
            </a:r>
          </a:p>
          <a:p>
            <a:pPr marL="285750" indent="-285750">
              <a:buFontTx/>
              <a:buChar char="-"/>
            </a:pPr>
            <a:r>
              <a:rPr lang="nb-NO" sz="1400" dirty="0"/>
              <a:t>Mellom VUSK og barnehagen (</a:t>
            </a:r>
            <a:r>
              <a:rPr lang="nb-NO" sz="1400" dirty="0" err="1"/>
              <a:t>Vilbergvegen</a:t>
            </a:r>
            <a:r>
              <a:rPr lang="nb-NO" sz="1400" dirty="0"/>
              <a:t>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F510D0D-1934-5518-A514-15179C2B00F8}"/>
              </a:ext>
            </a:extLst>
          </p:cNvPr>
          <p:cNvSpPr txBox="1"/>
          <p:nvPr/>
        </p:nvSpPr>
        <p:spPr>
          <a:xfrm>
            <a:off x="4031307" y="2783213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3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C7BA786D-B92A-1A23-C9A4-28D19AE554ED}"/>
              </a:ext>
            </a:extLst>
          </p:cNvPr>
          <p:cNvSpPr txBox="1"/>
          <p:nvPr/>
        </p:nvSpPr>
        <p:spPr>
          <a:xfrm>
            <a:off x="4167192" y="3646361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2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C4198167-5696-CFAB-8A6B-1D73E426A6CC}"/>
              </a:ext>
            </a:extLst>
          </p:cNvPr>
          <p:cNvSpPr txBox="1"/>
          <p:nvPr/>
        </p:nvSpPr>
        <p:spPr>
          <a:xfrm>
            <a:off x="4486469" y="4257621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1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1FA37835-7510-9417-55C3-5EEA0564990C}"/>
              </a:ext>
            </a:extLst>
          </p:cNvPr>
          <p:cNvSpPr txBox="1"/>
          <p:nvPr/>
        </p:nvSpPr>
        <p:spPr>
          <a:xfrm>
            <a:off x="5248469" y="564302"/>
            <a:ext cx="44957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10</a:t>
            </a: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E2948E83-10B8-667D-9ED2-937DA7BAD98E}"/>
              </a:ext>
            </a:extLst>
          </p:cNvPr>
          <p:cNvSpPr txBox="1"/>
          <p:nvPr/>
        </p:nvSpPr>
        <p:spPr>
          <a:xfrm>
            <a:off x="5296484" y="2324972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8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464F392E-D843-2656-48A8-1463072AAE81}"/>
              </a:ext>
            </a:extLst>
          </p:cNvPr>
          <p:cNvSpPr txBox="1"/>
          <p:nvPr/>
        </p:nvSpPr>
        <p:spPr>
          <a:xfrm>
            <a:off x="10157105" y="1147465"/>
            <a:ext cx="1829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Kontaktperson:</a:t>
            </a:r>
          </a:p>
          <a:p>
            <a:r>
              <a:rPr lang="nb-NO" dirty="0"/>
              <a:t>458 86 365</a:t>
            </a:r>
          </a:p>
        </p:txBody>
      </p:sp>
      <p:sp>
        <p:nvSpPr>
          <p:cNvPr id="39" name="TekstSylinder 38">
            <a:extLst>
              <a:ext uri="{FF2B5EF4-FFF2-40B4-BE49-F238E27FC236}">
                <a16:creationId xmlns:a16="http://schemas.microsoft.com/office/drawing/2014/main" id="{D0257CF4-5EF9-04A1-19FA-BF54C1635085}"/>
              </a:ext>
            </a:extLst>
          </p:cNvPr>
          <p:cNvSpPr txBox="1"/>
          <p:nvPr/>
        </p:nvSpPr>
        <p:spPr>
          <a:xfrm>
            <a:off x="5626892" y="2534320"/>
            <a:ext cx="173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4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63214096"/>
      </p:ext>
    </p:extLst>
  </p:cSld>
  <p:clrMapOvr>
    <a:masterClrMapping/>
  </p:clrMapOvr>
</p:sld>
</file>

<file path=ppt/theme/theme1.xml><?xml version="1.0" encoding="utf-8"?>
<a:theme xmlns:a="http://schemas.openxmlformats.org/drawingml/2006/main" name="Tolletaten">
  <a:themeElements>
    <a:clrScheme name="Tolletaten">
      <a:dk1>
        <a:srgbClr val="12404F"/>
      </a:dk1>
      <a:lt1>
        <a:srgbClr val="FFFFFF"/>
      </a:lt1>
      <a:dk2>
        <a:srgbClr val="000000"/>
      </a:dk2>
      <a:lt2>
        <a:srgbClr val="CDE4E6"/>
      </a:lt2>
      <a:accent1>
        <a:srgbClr val="007682"/>
      </a:accent1>
      <a:accent2>
        <a:srgbClr val="F25A22"/>
      </a:accent2>
      <a:accent3>
        <a:srgbClr val="FFCC05"/>
      </a:accent3>
      <a:accent4>
        <a:srgbClr val="0097D6"/>
      </a:accent4>
      <a:accent5>
        <a:srgbClr val="DA1C5C"/>
      </a:accent5>
      <a:accent6>
        <a:srgbClr val="0054A6"/>
      </a:accent6>
      <a:hlink>
        <a:srgbClr val="0097D6"/>
      </a:hlink>
      <a:folHlink>
        <a:srgbClr val="9429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mpet heltrukket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olletatens nye Powerpoint-mal.pptx" id="{F86C0008-7BDB-46D2-8C80-BC8537E19231}" vid="{D6BBF317-8F0B-41DA-8E08-0E00517C118E}"/>
    </a:ext>
  </a:extLst>
</a:theme>
</file>

<file path=ppt/theme/theme2.xml><?xml version="1.0" encoding="utf-8"?>
<a:theme xmlns:a="http://schemas.openxmlformats.org/drawingml/2006/main" name="Støttemaler">
  <a:themeElements>
    <a:clrScheme name="Egendefinert 1">
      <a:dk1>
        <a:srgbClr val="12404F"/>
      </a:dk1>
      <a:lt1>
        <a:srgbClr val="F5F5F6"/>
      </a:lt1>
      <a:dk2>
        <a:srgbClr val="007682"/>
      </a:dk2>
      <a:lt2>
        <a:srgbClr val="FFFFFF"/>
      </a:lt2>
      <a:accent1>
        <a:srgbClr val="12404F"/>
      </a:accent1>
      <a:accent2>
        <a:srgbClr val="F25A22"/>
      </a:accent2>
      <a:accent3>
        <a:srgbClr val="FFCC05"/>
      </a:accent3>
      <a:accent4>
        <a:srgbClr val="0097D6"/>
      </a:accent4>
      <a:accent5>
        <a:srgbClr val="DA1C5C"/>
      </a:accent5>
      <a:accent6>
        <a:srgbClr val="0054A6"/>
      </a:accent6>
      <a:hlink>
        <a:srgbClr val="0097D6"/>
      </a:hlink>
      <a:folHlink>
        <a:srgbClr val="9429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olletatens nye Powerpoint-mal.pptx" id="{F86C0008-7BDB-46D2-8C80-BC8537E19231}" vid="{08BAEA84-9E14-4EDD-8DFD-4A46D54B898B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2FCB170039BF24EAF4956B2735127F7" ma:contentTypeVersion="17" ma:contentTypeDescription="Opprett et nytt dokument." ma:contentTypeScope="" ma:versionID="117d3244efff6156f349dc3e9f35ff97">
  <xsd:schema xmlns:xsd="http://www.w3.org/2001/XMLSchema" xmlns:xs="http://www.w3.org/2001/XMLSchema" xmlns:p="http://schemas.microsoft.com/office/2006/metadata/properties" xmlns:ns2="a8ddbaa8-1178-4acc-9976-6f0c8279d0c0" xmlns:ns3="312047e3-d6cf-4226-ad54-618110e391cc" xmlns:ns4="d0016010-03a4-4996-a2de-f0404338f400" targetNamespace="http://schemas.microsoft.com/office/2006/metadata/properties" ma:root="true" ma:fieldsID="2afdc1f1471a3ade3ff7713c08055ae0" ns2:_="" ns3:_="" ns4:_="">
    <xsd:import namespace="a8ddbaa8-1178-4acc-9976-6f0c8279d0c0"/>
    <xsd:import namespace="312047e3-d6cf-4226-ad54-618110e391cc"/>
    <xsd:import namespace="d0016010-03a4-4996-a2de-f0404338f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ddbaa8-1178-4acc-9976-6f0c8279d0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96b39eba-4443-4f37-8e0d-3292a9ac33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047e3-d6cf-4226-ad54-618110e391c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016010-03a4-4996-a2de-f0404338f40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2337cb5-eca0-4cc3-9e35-964042097524}" ma:internalName="TaxCatchAll" ma:showField="CatchAllData" ma:web="312047e3-d6cf-4226-ad54-618110e391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016010-03a4-4996-a2de-f0404338f400" xsi:nil="true"/>
    <lcf76f155ced4ddcb4097134ff3c332f xmlns="a8ddbaa8-1178-4acc-9976-6f0c8279d0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6C12F2-564C-40A7-86BE-45465D3372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ddbaa8-1178-4acc-9976-6f0c8279d0c0"/>
    <ds:schemaRef ds:uri="312047e3-d6cf-4226-ad54-618110e391cc"/>
    <ds:schemaRef ds:uri="d0016010-03a4-4996-a2de-f0404338f4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C641F5-F544-4C32-A41E-4DBBA9DD3F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A538FA-1281-4ADE-B9A9-6FA019871136}">
  <ds:schemaRefs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d0016010-03a4-4996-a2de-f0404338f400"/>
    <ds:schemaRef ds:uri="312047e3-d6cf-4226-ad54-618110e391cc"/>
    <ds:schemaRef ds:uri="a8ddbaa8-1178-4acc-9976-6f0c8279d0c0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f05120b2-25fc-47f2-a8db-ca9a51d52d0f}" enabled="1" method="Standard" siteId="{3a7cae72-b97b-48a5-b65d-20035e51be8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46</TotalTime>
  <Words>86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Arial</vt:lpstr>
      <vt:lpstr>Tolletaten</vt:lpstr>
      <vt:lpstr>Støttemaler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Solsrud, Lene Forssell</dc:creator>
  <cp:lastModifiedBy>Solsrud, Lene Forssell</cp:lastModifiedBy>
  <cp:revision>1</cp:revision>
  <cp:lastPrinted>2025-05-08T14:52:14Z</cp:lastPrinted>
  <dcterms:created xsi:type="dcterms:W3CDTF">2025-05-08T14:06:18Z</dcterms:created>
  <dcterms:modified xsi:type="dcterms:W3CDTF">2025-05-08T14:52:40Z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0x010100D2FCB170039BF24EAF4956B2735127F7</vt:lpwstr>
  </property>
  <property fmtid="{D5CDD505-2E9C-101B-9397-08002B2CF9AE}" pid="3" name="MediaServiceImageTags">
    <vt:lpwstr/>
  </property>
</Properties>
</file>