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5" r:id="rId3"/>
    <p:sldId id="260" r:id="rId4"/>
    <p:sldId id="259" r:id="rId5"/>
    <p:sldId id="258" r:id="rId6"/>
    <p:sldId id="264" r:id="rId7"/>
    <p:sldId id="266" r:id="rId8"/>
    <p:sldId id="263" r:id="rId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9" autoAdjust="0"/>
    <p:restoredTop sz="86466" autoAdjust="0"/>
  </p:normalViewPr>
  <p:slideViewPr>
    <p:cSldViewPr showGuides="1">
      <p:cViewPr>
        <p:scale>
          <a:sx n="83" d="100"/>
          <a:sy n="83" d="100"/>
        </p:scale>
        <p:origin x="144" y="144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77A025-5A06-4FB2-ADAB-D9A32691E73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BED78A18-EA51-4930-8E24-016683C1857C}">
      <dgm:prSet phldrT="[Text]"/>
      <dgm:spPr/>
      <dgm:t>
        <a:bodyPr/>
        <a:lstStyle/>
        <a:p>
          <a:r>
            <a:rPr lang="nb-NO" dirty="0"/>
            <a:t>Styreleder</a:t>
          </a:r>
        </a:p>
      </dgm:t>
    </dgm:pt>
    <dgm:pt modelId="{4B3FAE8E-D6A7-475C-9DCF-9BB4B62BEAA7}" type="parTrans" cxnId="{C379CA47-49B5-4952-9538-766A4CA300B2}">
      <dgm:prSet/>
      <dgm:spPr/>
      <dgm:t>
        <a:bodyPr/>
        <a:lstStyle/>
        <a:p>
          <a:endParaRPr lang="nb-NO"/>
        </a:p>
      </dgm:t>
    </dgm:pt>
    <dgm:pt modelId="{5AB31AED-1E3C-4D6A-AC57-D50E9277F391}" type="sibTrans" cxnId="{C379CA47-49B5-4952-9538-766A4CA300B2}">
      <dgm:prSet/>
      <dgm:spPr/>
      <dgm:t>
        <a:bodyPr/>
        <a:lstStyle/>
        <a:p>
          <a:endParaRPr lang="nb-NO"/>
        </a:p>
      </dgm:t>
    </dgm:pt>
    <dgm:pt modelId="{A16846C9-0AA2-4D28-B5E8-F95D32A57849}" type="asst">
      <dgm:prSet phldrT="[Text]"/>
      <dgm:spPr/>
      <dgm:t>
        <a:bodyPr/>
        <a:lstStyle/>
        <a:p>
          <a:r>
            <a:rPr lang="nb-NO" dirty="0"/>
            <a:t>Økonomi &amp; medlemsansvarlig</a:t>
          </a:r>
        </a:p>
      </dgm:t>
    </dgm:pt>
    <dgm:pt modelId="{6B04A83E-9DAD-43BF-A52A-85A16303477D}" type="parTrans" cxnId="{C45B954F-B58E-4B90-8B44-0653ECE3E876}">
      <dgm:prSet/>
      <dgm:spPr/>
      <dgm:t>
        <a:bodyPr/>
        <a:lstStyle/>
        <a:p>
          <a:endParaRPr lang="nb-NO"/>
        </a:p>
      </dgm:t>
    </dgm:pt>
    <dgm:pt modelId="{D96BC588-1C06-4496-9243-17D6F3548EFD}" type="sibTrans" cxnId="{C45B954F-B58E-4B90-8B44-0653ECE3E876}">
      <dgm:prSet/>
      <dgm:spPr/>
      <dgm:t>
        <a:bodyPr/>
        <a:lstStyle/>
        <a:p>
          <a:endParaRPr lang="nb-NO"/>
        </a:p>
      </dgm:t>
    </dgm:pt>
    <dgm:pt modelId="{7BA19B13-A55E-4E8A-AEC7-87CE8DFC5069}">
      <dgm:prSet phldrT="[Text]"/>
      <dgm:spPr/>
      <dgm:t>
        <a:bodyPr/>
        <a:lstStyle/>
        <a:p>
          <a:r>
            <a:rPr lang="nb-NO" dirty="0"/>
            <a:t>Styremedlem</a:t>
          </a:r>
        </a:p>
        <a:p>
          <a:r>
            <a:rPr lang="nb-NO" dirty="0"/>
            <a:t>Dugnad</a:t>
          </a:r>
        </a:p>
      </dgm:t>
    </dgm:pt>
    <dgm:pt modelId="{8136FE05-89CD-4CC2-BB26-2152BBA9E679}" type="parTrans" cxnId="{50A8E5B2-8396-49CE-BFF1-780EE77B8F6F}">
      <dgm:prSet/>
      <dgm:spPr/>
      <dgm:t>
        <a:bodyPr/>
        <a:lstStyle/>
        <a:p>
          <a:endParaRPr lang="nb-NO"/>
        </a:p>
      </dgm:t>
    </dgm:pt>
    <dgm:pt modelId="{85B81A13-98EC-4955-A284-10F7C5E4B9AA}" type="sibTrans" cxnId="{50A8E5B2-8396-49CE-BFF1-780EE77B8F6F}">
      <dgm:prSet/>
      <dgm:spPr/>
      <dgm:t>
        <a:bodyPr/>
        <a:lstStyle/>
        <a:p>
          <a:endParaRPr lang="nb-NO"/>
        </a:p>
      </dgm:t>
    </dgm:pt>
    <dgm:pt modelId="{0300D7A5-4978-46DB-B3E2-E85DA556A595}">
      <dgm:prSet phldrT="[Text]"/>
      <dgm:spPr/>
      <dgm:t>
        <a:bodyPr/>
        <a:lstStyle/>
        <a:p>
          <a:r>
            <a:rPr lang="nb-NO" dirty="0"/>
            <a:t>Styremedlem</a:t>
          </a:r>
        </a:p>
        <a:p>
          <a:r>
            <a:rPr lang="nb-NO" dirty="0"/>
            <a:t>WEB/Media</a:t>
          </a:r>
        </a:p>
      </dgm:t>
    </dgm:pt>
    <dgm:pt modelId="{5DAD32C8-5A57-43CF-857F-49377B101C52}" type="parTrans" cxnId="{43A20CB5-0AE8-4F3A-949E-278377083914}">
      <dgm:prSet/>
      <dgm:spPr/>
      <dgm:t>
        <a:bodyPr/>
        <a:lstStyle/>
        <a:p>
          <a:endParaRPr lang="nb-NO"/>
        </a:p>
      </dgm:t>
    </dgm:pt>
    <dgm:pt modelId="{7FC32DF7-CF5C-4A54-A17F-A1DF57C1D519}" type="sibTrans" cxnId="{43A20CB5-0AE8-4F3A-949E-278377083914}">
      <dgm:prSet/>
      <dgm:spPr/>
      <dgm:t>
        <a:bodyPr/>
        <a:lstStyle/>
        <a:p>
          <a:endParaRPr lang="nb-NO"/>
        </a:p>
      </dgm:t>
    </dgm:pt>
    <dgm:pt modelId="{597194D3-11AD-464E-85C9-3E1F8A308D82}">
      <dgm:prSet phldrT="[Text]"/>
      <dgm:spPr/>
      <dgm:t>
        <a:bodyPr/>
        <a:lstStyle/>
        <a:p>
          <a:r>
            <a:rPr lang="nb-NO" dirty="0"/>
            <a:t>Styremedlem</a:t>
          </a:r>
        </a:p>
        <a:p>
          <a:r>
            <a:rPr lang="nb-NO" dirty="0"/>
            <a:t>Arrangement</a:t>
          </a:r>
        </a:p>
      </dgm:t>
    </dgm:pt>
    <dgm:pt modelId="{175A31BA-1233-4F93-96D5-75B57929E6A7}" type="parTrans" cxnId="{615BAF7B-3F03-4658-ADED-63FC93F6D119}">
      <dgm:prSet/>
      <dgm:spPr/>
      <dgm:t>
        <a:bodyPr/>
        <a:lstStyle/>
        <a:p>
          <a:endParaRPr lang="nb-NO"/>
        </a:p>
      </dgm:t>
    </dgm:pt>
    <dgm:pt modelId="{B491656A-08BF-400A-B4A1-016AACFD68F6}" type="sibTrans" cxnId="{615BAF7B-3F03-4658-ADED-63FC93F6D119}">
      <dgm:prSet/>
      <dgm:spPr/>
      <dgm:t>
        <a:bodyPr/>
        <a:lstStyle/>
        <a:p>
          <a:endParaRPr lang="nb-NO"/>
        </a:p>
      </dgm:t>
    </dgm:pt>
    <dgm:pt modelId="{9255ACE8-1828-4F97-B8ED-D6B41A0F007A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b-NO" dirty="0"/>
            <a:t>Spinning</a:t>
          </a:r>
        </a:p>
        <a:p>
          <a:r>
            <a:rPr lang="nb-NO" dirty="0"/>
            <a:t>Turleder</a:t>
          </a:r>
        </a:p>
        <a:p>
          <a:r>
            <a:rPr lang="nb-NO" dirty="0"/>
            <a:t>Annen trening</a:t>
          </a:r>
        </a:p>
      </dgm:t>
    </dgm:pt>
    <dgm:pt modelId="{355807A2-441E-40AE-B6A9-3EE8F17CEC0E}" type="parTrans" cxnId="{18603E51-E5DE-472D-979E-5B3E09939336}">
      <dgm:prSet/>
      <dgm:spPr/>
      <dgm:t>
        <a:bodyPr/>
        <a:lstStyle/>
        <a:p>
          <a:endParaRPr lang="nb-NO"/>
        </a:p>
      </dgm:t>
    </dgm:pt>
    <dgm:pt modelId="{33596A68-29FB-4C0E-867F-7F9E087A0D7A}" type="sibTrans" cxnId="{18603E51-E5DE-472D-979E-5B3E09939336}">
      <dgm:prSet/>
      <dgm:spPr/>
      <dgm:t>
        <a:bodyPr/>
        <a:lstStyle/>
        <a:p>
          <a:endParaRPr lang="nb-NO"/>
        </a:p>
      </dgm:t>
    </dgm:pt>
    <dgm:pt modelId="{6C533684-B7AE-4024-8359-5BBCDA09D027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nb-NO" dirty="0"/>
            <a:t>Sport</a:t>
          </a:r>
        </a:p>
      </dgm:t>
    </dgm:pt>
    <dgm:pt modelId="{00031155-DF32-49F4-89C2-F5A729F02551}" type="parTrans" cxnId="{415E81A9-165A-4041-9E81-DDC43B0BD5B5}">
      <dgm:prSet/>
      <dgm:spPr/>
      <dgm:t>
        <a:bodyPr/>
        <a:lstStyle/>
        <a:p>
          <a:endParaRPr lang="nb-NO"/>
        </a:p>
      </dgm:t>
    </dgm:pt>
    <dgm:pt modelId="{8B335B01-AED9-4ACF-B703-815089FD4EA9}" type="sibTrans" cxnId="{415E81A9-165A-4041-9E81-DDC43B0BD5B5}">
      <dgm:prSet/>
      <dgm:spPr/>
      <dgm:t>
        <a:bodyPr/>
        <a:lstStyle/>
        <a:p>
          <a:endParaRPr lang="nb-NO"/>
        </a:p>
      </dgm:t>
    </dgm:pt>
    <dgm:pt modelId="{6EB8475F-FE14-47CB-B2D3-B194831DDFD3}">
      <dgm:prSet/>
      <dgm:spPr/>
      <dgm:t>
        <a:bodyPr/>
        <a:lstStyle/>
        <a:p>
          <a:r>
            <a:rPr lang="nb-NO" dirty="0"/>
            <a:t>Varamedlem</a:t>
          </a:r>
        </a:p>
      </dgm:t>
    </dgm:pt>
    <dgm:pt modelId="{DF2A2227-AD8E-4936-8F0F-F3830512AF1A}" type="parTrans" cxnId="{04E116AA-5430-45F3-865C-31E0DE743B6E}">
      <dgm:prSet/>
      <dgm:spPr/>
      <dgm:t>
        <a:bodyPr/>
        <a:lstStyle/>
        <a:p>
          <a:endParaRPr lang="nb-NO"/>
        </a:p>
      </dgm:t>
    </dgm:pt>
    <dgm:pt modelId="{C40CC7F5-6864-4C1F-A102-46F618ADD0D3}" type="sibTrans" cxnId="{04E116AA-5430-45F3-865C-31E0DE743B6E}">
      <dgm:prSet/>
      <dgm:spPr/>
      <dgm:t>
        <a:bodyPr/>
        <a:lstStyle/>
        <a:p>
          <a:endParaRPr lang="nb-NO"/>
        </a:p>
      </dgm:t>
    </dgm:pt>
    <dgm:pt modelId="{36990B96-8BD6-4E50-95FD-2A97A32E7BEB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b-NO" dirty="0"/>
            <a:t>Klepp 24</a:t>
          </a:r>
        </a:p>
        <a:p>
          <a:r>
            <a:rPr lang="nb-NO" dirty="0"/>
            <a:t>Ritt</a:t>
          </a:r>
        </a:p>
        <a:p>
          <a:endParaRPr lang="nb-NO" dirty="0"/>
        </a:p>
      </dgm:t>
    </dgm:pt>
    <dgm:pt modelId="{785B4AE7-2EDF-42D2-8004-956F6106B35A}" type="parTrans" cxnId="{4A9DD607-BF28-45EA-8E78-14D2BE147E8A}">
      <dgm:prSet/>
      <dgm:spPr/>
      <dgm:t>
        <a:bodyPr/>
        <a:lstStyle/>
        <a:p>
          <a:endParaRPr lang="nb-NO"/>
        </a:p>
      </dgm:t>
    </dgm:pt>
    <dgm:pt modelId="{58BBD6BB-9477-48F5-B3FC-427C8057CBC2}" type="sibTrans" cxnId="{4A9DD607-BF28-45EA-8E78-14D2BE147E8A}">
      <dgm:prSet/>
      <dgm:spPr/>
      <dgm:t>
        <a:bodyPr/>
        <a:lstStyle/>
        <a:p>
          <a:endParaRPr lang="nb-NO"/>
        </a:p>
      </dgm:t>
    </dgm:pt>
    <dgm:pt modelId="{5F957225-F718-467B-9859-B197C3D82BD0}" type="asst">
      <dgm:prSet/>
      <dgm:spPr/>
      <dgm:t>
        <a:bodyPr/>
        <a:lstStyle/>
        <a:p>
          <a:r>
            <a:rPr lang="nb-NO" dirty="0"/>
            <a:t>Nestleder</a:t>
          </a:r>
        </a:p>
        <a:p>
          <a:r>
            <a:rPr lang="nb-NO" dirty="0"/>
            <a:t>sponsor</a:t>
          </a:r>
        </a:p>
      </dgm:t>
    </dgm:pt>
    <dgm:pt modelId="{8FFD3484-3546-49EB-BC39-07C2FE0DAA17}" type="parTrans" cxnId="{3C9B9ECE-CF04-4149-9BC0-46D871D0BF95}">
      <dgm:prSet/>
      <dgm:spPr/>
      <dgm:t>
        <a:bodyPr/>
        <a:lstStyle/>
        <a:p>
          <a:endParaRPr lang="nb-NO"/>
        </a:p>
      </dgm:t>
    </dgm:pt>
    <dgm:pt modelId="{B7C8C001-DE6F-4C99-AD6D-C9AC9C581987}" type="sibTrans" cxnId="{3C9B9ECE-CF04-4149-9BC0-46D871D0BF95}">
      <dgm:prSet/>
      <dgm:spPr/>
      <dgm:t>
        <a:bodyPr/>
        <a:lstStyle/>
        <a:p>
          <a:endParaRPr lang="nb-NO"/>
        </a:p>
      </dgm:t>
    </dgm:pt>
    <dgm:pt modelId="{A28905FF-F2C7-45AE-BE41-C6D79F3EAE7F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b-NO" dirty="0"/>
            <a:t>All utgående kommunikasjon</a:t>
          </a:r>
        </a:p>
        <a:p>
          <a:r>
            <a:rPr lang="nb-NO" dirty="0"/>
            <a:t>Hjemmesider/</a:t>
          </a:r>
          <a:r>
            <a:rPr lang="nb-NO" dirty="0" err="1"/>
            <a:t>facebook</a:t>
          </a:r>
          <a:endParaRPr lang="nb-NO" dirty="0"/>
        </a:p>
        <a:p>
          <a:r>
            <a:rPr lang="nb-NO" dirty="0"/>
            <a:t>Felles mailer</a:t>
          </a:r>
        </a:p>
      </dgm:t>
    </dgm:pt>
    <dgm:pt modelId="{8A44702E-BBA2-485C-8986-178E4C78D2AF}" type="parTrans" cxnId="{5442EBF9-8C3A-4386-86DB-40C2EE146C9D}">
      <dgm:prSet/>
      <dgm:spPr/>
      <dgm:t>
        <a:bodyPr/>
        <a:lstStyle/>
        <a:p>
          <a:endParaRPr lang="nb-NO"/>
        </a:p>
      </dgm:t>
    </dgm:pt>
    <dgm:pt modelId="{E9D71A35-CB3A-471A-A051-F113BB210D8F}" type="sibTrans" cxnId="{5442EBF9-8C3A-4386-86DB-40C2EE146C9D}">
      <dgm:prSet/>
      <dgm:spPr/>
      <dgm:t>
        <a:bodyPr/>
        <a:lstStyle/>
        <a:p>
          <a:endParaRPr lang="nb-NO"/>
        </a:p>
      </dgm:t>
    </dgm:pt>
    <dgm:pt modelId="{D8F50320-750B-4A19-BF1C-518E977A8F2D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b-NO" dirty="0"/>
            <a:t>Klepp 24</a:t>
          </a:r>
        </a:p>
        <a:p>
          <a:r>
            <a:rPr lang="nb-NO" dirty="0"/>
            <a:t>Ritt</a:t>
          </a:r>
        </a:p>
        <a:p>
          <a:r>
            <a:rPr lang="nb-NO" dirty="0"/>
            <a:t>Etc.</a:t>
          </a:r>
        </a:p>
      </dgm:t>
    </dgm:pt>
    <dgm:pt modelId="{06ED5195-3FA9-4A94-91D0-DB5EF72A2C43}" type="parTrans" cxnId="{3645BFA4-A1DC-4CBE-8A70-358C6733677E}">
      <dgm:prSet/>
      <dgm:spPr/>
      <dgm:t>
        <a:bodyPr/>
        <a:lstStyle/>
        <a:p>
          <a:endParaRPr lang="nb-NO"/>
        </a:p>
      </dgm:t>
    </dgm:pt>
    <dgm:pt modelId="{32607622-C1FB-4C98-BE91-37D90D682961}" type="sibTrans" cxnId="{3645BFA4-A1DC-4CBE-8A70-358C6733677E}">
      <dgm:prSet/>
      <dgm:spPr/>
      <dgm:t>
        <a:bodyPr/>
        <a:lstStyle/>
        <a:p>
          <a:endParaRPr lang="nb-NO"/>
        </a:p>
      </dgm:t>
    </dgm:pt>
    <dgm:pt modelId="{D8FE79EB-DBD3-104F-8E0A-A4BD8A19E829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nb-NO" dirty="0" err="1"/>
            <a:t>Valgkomitè</a:t>
          </a:r>
          <a:endParaRPr lang="nb-NO" dirty="0"/>
        </a:p>
        <a:p>
          <a:r>
            <a:rPr lang="nb-NO" dirty="0"/>
            <a:t>Bestående av 3 tidligere styremedlemmer</a:t>
          </a:r>
        </a:p>
      </dgm:t>
    </dgm:pt>
    <dgm:pt modelId="{3964CDD2-E6FD-864F-A322-FDCAEF4E83F1}" type="parTrans" cxnId="{8EBE726C-356A-FC48-ACD9-FFBA94BDE3D4}">
      <dgm:prSet/>
      <dgm:spPr/>
      <dgm:t>
        <a:bodyPr/>
        <a:lstStyle/>
        <a:p>
          <a:endParaRPr lang="nb-NO"/>
        </a:p>
      </dgm:t>
    </dgm:pt>
    <dgm:pt modelId="{CD027C44-0D11-9148-AC26-79727DBEFD7A}" type="sibTrans" cxnId="{8EBE726C-356A-FC48-ACD9-FFBA94BDE3D4}">
      <dgm:prSet/>
      <dgm:spPr/>
      <dgm:t>
        <a:bodyPr/>
        <a:lstStyle/>
        <a:p>
          <a:endParaRPr lang="nb-NO"/>
        </a:p>
      </dgm:t>
    </dgm:pt>
    <dgm:pt modelId="{4E8FB42B-67CC-464A-8F07-4AFB5A2CFF07}" type="pres">
      <dgm:prSet presAssocID="{1077A025-5A06-4FB2-ADAB-D9A32691E73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85E1F1D-35C9-40A3-8639-B856CD79A97B}" type="pres">
      <dgm:prSet presAssocID="{BED78A18-EA51-4930-8E24-016683C1857C}" presName="hierRoot1" presStyleCnt="0">
        <dgm:presLayoutVars>
          <dgm:hierBranch val="init"/>
        </dgm:presLayoutVars>
      </dgm:prSet>
      <dgm:spPr/>
    </dgm:pt>
    <dgm:pt modelId="{F64355BE-FD5A-4034-BD0B-0739D80C26CA}" type="pres">
      <dgm:prSet presAssocID="{BED78A18-EA51-4930-8E24-016683C1857C}" presName="rootComposite1" presStyleCnt="0"/>
      <dgm:spPr/>
    </dgm:pt>
    <dgm:pt modelId="{4DA51813-9300-477B-A0DC-A6F8A2DF5E15}" type="pres">
      <dgm:prSet presAssocID="{BED78A18-EA51-4930-8E24-016683C1857C}" presName="rootText1" presStyleLbl="node0" presStyleIdx="0" presStyleCnt="1" custLinFactNeighborX="-21382" custLinFactNeighborY="-83715">
        <dgm:presLayoutVars>
          <dgm:chPref val="3"/>
        </dgm:presLayoutVars>
      </dgm:prSet>
      <dgm:spPr/>
    </dgm:pt>
    <dgm:pt modelId="{17FC2159-4759-472E-BCBC-B03167B4DD68}" type="pres">
      <dgm:prSet presAssocID="{BED78A18-EA51-4930-8E24-016683C1857C}" presName="rootConnector1" presStyleLbl="node1" presStyleIdx="0" presStyleCnt="0"/>
      <dgm:spPr/>
    </dgm:pt>
    <dgm:pt modelId="{6A1E59F0-A83C-494C-A2DD-1BDCB2C4E289}" type="pres">
      <dgm:prSet presAssocID="{BED78A18-EA51-4930-8E24-016683C1857C}" presName="hierChild2" presStyleCnt="0"/>
      <dgm:spPr/>
    </dgm:pt>
    <dgm:pt modelId="{98CE12A0-7960-491F-BD17-65159B157AEC}" type="pres">
      <dgm:prSet presAssocID="{8136FE05-89CD-4CC2-BB26-2152BBA9E679}" presName="Name37" presStyleLbl="parChTrans1D2" presStyleIdx="0" presStyleCnt="8"/>
      <dgm:spPr/>
    </dgm:pt>
    <dgm:pt modelId="{E1B49795-1853-4B97-AEDD-B55F9A7EDAC1}" type="pres">
      <dgm:prSet presAssocID="{7BA19B13-A55E-4E8A-AEC7-87CE8DFC5069}" presName="hierRoot2" presStyleCnt="0">
        <dgm:presLayoutVars>
          <dgm:hierBranch val="init"/>
        </dgm:presLayoutVars>
      </dgm:prSet>
      <dgm:spPr/>
    </dgm:pt>
    <dgm:pt modelId="{678C5209-975A-404A-BAFC-98466873B7A5}" type="pres">
      <dgm:prSet presAssocID="{7BA19B13-A55E-4E8A-AEC7-87CE8DFC5069}" presName="rootComposite" presStyleCnt="0"/>
      <dgm:spPr/>
    </dgm:pt>
    <dgm:pt modelId="{F83BAAFD-A413-4ED4-A326-CA4BC1E98807}" type="pres">
      <dgm:prSet presAssocID="{7BA19B13-A55E-4E8A-AEC7-87CE8DFC5069}" presName="rootText" presStyleLbl="node2" presStyleIdx="0" presStyleCnt="6" custLinFactNeighborX="42023">
        <dgm:presLayoutVars>
          <dgm:chPref val="3"/>
        </dgm:presLayoutVars>
      </dgm:prSet>
      <dgm:spPr/>
    </dgm:pt>
    <dgm:pt modelId="{0CFA220D-9B09-4C64-92A8-B2904F50172E}" type="pres">
      <dgm:prSet presAssocID="{7BA19B13-A55E-4E8A-AEC7-87CE8DFC5069}" presName="rootConnector" presStyleLbl="node2" presStyleIdx="0" presStyleCnt="6"/>
      <dgm:spPr/>
    </dgm:pt>
    <dgm:pt modelId="{D42D651C-D048-4B39-B5DE-C55047DD2B91}" type="pres">
      <dgm:prSet presAssocID="{7BA19B13-A55E-4E8A-AEC7-87CE8DFC5069}" presName="hierChild4" presStyleCnt="0"/>
      <dgm:spPr/>
    </dgm:pt>
    <dgm:pt modelId="{07CF973B-FA23-43D9-B3D4-75D747255660}" type="pres">
      <dgm:prSet presAssocID="{06ED5195-3FA9-4A94-91D0-DB5EF72A2C43}" presName="Name37" presStyleLbl="parChTrans1D3" presStyleIdx="0" presStyleCnt="4"/>
      <dgm:spPr/>
    </dgm:pt>
    <dgm:pt modelId="{5EF7998B-573B-462F-938E-3F33A05A73BB}" type="pres">
      <dgm:prSet presAssocID="{D8F50320-750B-4A19-BF1C-518E977A8F2D}" presName="hierRoot2" presStyleCnt="0">
        <dgm:presLayoutVars>
          <dgm:hierBranch val="init"/>
        </dgm:presLayoutVars>
      </dgm:prSet>
      <dgm:spPr/>
    </dgm:pt>
    <dgm:pt modelId="{34F0D0B2-56DD-4167-8C47-D5B63D0FF481}" type="pres">
      <dgm:prSet presAssocID="{D8F50320-750B-4A19-BF1C-518E977A8F2D}" presName="rootComposite" presStyleCnt="0"/>
      <dgm:spPr/>
    </dgm:pt>
    <dgm:pt modelId="{1D66648C-DD85-43E3-B49C-AE03DB101ED6}" type="pres">
      <dgm:prSet presAssocID="{D8F50320-750B-4A19-BF1C-518E977A8F2D}" presName="rootText" presStyleLbl="node3" presStyleIdx="0" presStyleCnt="4" custLinFactNeighborX="19273" custLinFactNeighborY="23406">
        <dgm:presLayoutVars>
          <dgm:chPref val="3"/>
        </dgm:presLayoutVars>
      </dgm:prSet>
      <dgm:spPr/>
    </dgm:pt>
    <dgm:pt modelId="{F9608F34-DC7D-462A-A533-544A50B4E4B0}" type="pres">
      <dgm:prSet presAssocID="{D8F50320-750B-4A19-BF1C-518E977A8F2D}" presName="rootConnector" presStyleLbl="node3" presStyleIdx="0" presStyleCnt="4"/>
      <dgm:spPr/>
    </dgm:pt>
    <dgm:pt modelId="{4FBE81C0-8631-4197-8245-26EDC00EA5BC}" type="pres">
      <dgm:prSet presAssocID="{D8F50320-750B-4A19-BF1C-518E977A8F2D}" presName="hierChild4" presStyleCnt="0"/>
      <dgm:spPr/>
    </dgm:pt>
    <dgm:pt modelId="{5DBA1D79-ED7A-457D-81C9-586E83486EA5}" type="pres">
      <dgm:prSet presAssocID="{D8F50320-750B-4A19-BF1C-518E977A8F2D}" presName="hierChild5" presStyleCnt="0"/>
      <dgm:spPr/>
    </dgm:pt>
    <dgm:pt modelId="{0987B00D-A612-465D-8119-17D0A04F3E24}" type="pres">
      <dgm:prSet presAssocID="{7BA19B13-A55E-4E8A-AEC7-87CE8DFC5069}" presName="hierChild5" presStyleCnt="0"/>
      <dgm:spPr/>
    </dgm:pt>
    <dgm:pt modelId="{5E4A740F-4807-4496-8C62-D7C20BA81E0B}" type="pres">
      <dgm:prSet presAssocID="{5DAD32C8-5A57-43CF-857F-49377B101C52}" presName="Name37" presStyleLbl="parChTrans1D2" presStyleIdx="1" presStyleCnt="8"/>
      <dgm:spPr/>
    </dgm:pt>
    <dgm:pt modelId="{26BF9452-9961-41CD-B4D4-AE0A79407A8F}" type="pres">
      <dgm:prSet presAssocID="{0300D7A5-4978-46DB-B3E2-E85DA556A595}" presName="hierRoot2" presStyleCnt="0">
        <dgm:presLayoutVars>
          <dgm:hierBranch val="init"/>
        </dgm:presLayoutVars>
      </dgm:prSet>
      <dgm:spPr/>
    </dgm:pt>
    <dgm:pt modelId="{5B220A4D-B3E5-4AEC-8788-4F7502143487}" type="pres">
      <dgm:prSet presAssocID="{0300D7A5-4978-46DB-B3E2-E85DA556A595}" presName="rootComposite" presStyleCnt="0"/>
      <dgm:spPr/>
    </dgm:pt>
    <dgm:pt modelId="{D01F7F0E-5FC3-4D4E-A942-3E6E38DCF4DB}" type="pres">
      <dgm:prSet presAssocID="{0300D7A5-4978-46DB-B3E2-E85DA556A595}" presName="rootText" presStyleLbl="node2" presStyleIdx="1" presStyleCnt="6" custLinFactNeighborX="42023">
        <dgm:presLayoutVars>
          <dgm:chPref val="3"/>
        </dgm:presLayoutVars>
      </dgm:prSet>
      <dgm:spPr/>
    </dgm:pt>
    <dgm:pt modelId="{681D978B-2C2F-4072-97EC-259DDF5AE020}" type="pres">
      <dgm:prSet presAssocID="{0300D7A5-4978-46DB-B3E2-E85DA556A595}" presName="rootConnector" presStyleLbl="node2" presStyleIdx="1" presStyleCnt="6"/>
      <dgm:spPr/>
    </dgm:pt>
    <dgm:pt modelId="{589E5392-D6F9-4744-B71E-91A1F78E2B53}" type="pres">
      <dgm:prSet presAssocID="{0300D7A5-4978-46DB-B3E2-E85DA556A595}" presName="hierChild4" presStyleCnt="0"/>
      <dgm:spPr/>
    </dgm:pt>
    <dgm:pt modelId="{A471A64D-7F42-419E-A248-31E025F16014}" type="pres">
      <dgm:prSet presAssocID="{8A44702E-BBA2-485C-8986-178E4C78D2AF}" presName="Name37" presStyleLbl="parChTrans1D3" presStyleIdx="1" presStyleCnt="4"/>
      <dgm:spPr/>
    </dgm:pt>
    <dgm:pt modelId="{4D6B1A85-69C8-47D5-95BE-9A6BA1F8FBF8}" type="pres">
      <dgm:prSet presAssocID="{A28905FF-F2C7-45AE-BE41-C6D79F3EAE7F}" presName="hierRoot2" presStyleCnt="0">
        <dgm:presLayoutVars>
          <dgm:hierBranch val="init"/>
        </dgm:presLayoutVars>
      </dgm:prSet>
      <dgm:spPr/>
    </dgm:pt>
    <dgm:pt modelId="{D918C95C-A4CD-45B9-BC5B-6553064A374B}" type="pres">
      <dgm:prSet presAssocID="{A28905FF-F2C7-45AE-BE41-C6D79F3EAE7F}" presName="rootComposite" presStyleCnt="0"/>
      <dgm:spPr/>
    </dgm:pt>
    <dgm:pt modelId="{937C1C96-31FE-413D-8E85-58FF82888F34}" type="pres">
      <dgm:prSet presAssocID="{A28905FF-F2C7-45AE-BE41-C6D79F3EAE7F}" presName="rootText" presStyleLbl="node3" presStyleIdx="1" presStyleCnt="4" custLinFactNeighborX="22544" custLinFactNeighborY="23406">
        <dgm:presLayoutVars>
          <dgm:chPref val="3"/>
        </dgm:presLayoutVars>
      </dgm:prSet>
      <dgm:spPr/>
    </dgm:pt>
    <dgm:pt modelId="{3F2FC8E9-D009-4336-9C51-6B7585BBD62C}" type="pres">
      <dgm:prSet presAssocID="{A28905FF-F2C7-45AE-BE41-C6D79F3EAE7F}" presName="rootConnector" presStyleLbl="node3" presStyleIdx="1" presStyleCnt="4"/>
      <dgm:spPr/>
    </dgm:pt>
    <dgm:pt modelId="{5F6FD849-900A-4D01-9661-1B76A8860C65}" type="pres">
      <dgm:prSet presAssocID="{A28905FF-F2C7-45AE-BE41-C6D79F3EAE7F}" presName="hierChild4" presStyleCnt="0"/>
      <dgm:spPr/>
    </dgm:pt>
    <dgm:pt modelId="{9A64E90C-2568-49D1-8803-38C6D31C1147}" type="pres">
      <dgm:prSet presAssocID="{A28905FF-F2C7-45AE-BE41-C6D79F3EAE7F}" presName="hierChild5" presStyleCnt="0"/>
      <dgm:spPr/>
    </dgm:pt>
    <dgm:pt modelId="{DF5B55D0-E9D2-493F-8D11-7E957BEA9D1D}" type="pres">
      <dgm:prSet presAssocID="{0300D7A5-4978-46DB-B3E2-E85DA556A595}" presName="hierChild5" presStyleCnt="0"/>
      <dgm:spPr/>
    </dgm:pt>
    <dgm:pt modelId="{27E04570-5B47-4D24-AF91-918545053CAA}" type="pres">
      <dgm:prSet presAssocID="{175A31BA-1233-4F93-96D5-75B57929E6A7}" presName="Name37" presStyleLbl="parChTrans1D2" presStyleIdx="2" presStyleCnt="8"/>
      <dgm:spPr/>
    </dgm:pt>
    <dgm:pt modelId="{346A3C6D-48A9-4248-B71B-D0E02C02536C}" type="pres">
      <dgm:prSet presAssocID="{597194D3-11AD-464E-85C9-3E1F8A308D82}" presName="hierRoot2" presStyleCnt="0">
        <dgm:presLayoutVars>
          <dgm:hierBranch val="init"/>
        </dgm:presLayoutVars>
      </dgm:prSet>
      <dgm:spPr/>
    </dgm:pt>
    <dgm:pt modelId="{9BFBFFC3-76BD-4B7A-8950-78B01B64B916}" type="pres">
      <dgm:prSet presAssocID="{597194D3-11AD-464E-85C9-3E1F8A308D82}" presName="rootComposite" presStyleCnt="0"/>
      <dgm:spPr/>
    </dgm:pt>
    <dgm:pt modelId="{391C11E0-5EC4-4B91-841F-E3240D4D5966}" type="pres">
      <dgm:prSet presAssocID="{597194D3-11AD-464E-85C9-3E1F8A308D82}" presName="rootText" presStyleLbl="node2" presStyleIdx="2" presStyleCnt="6" custLinFactNeighborX="42023">
        <dgm:presLayoutVars>
          <dgm:chPref val="3"/>
        </dgm:presLayoutVars>
      </dgm:prSet>
      <dgm:spPr/>
    </dgm:pt>
    <dgm:pt modelId="{FA374FF3-FE29-42BD-8B4D-19DF7DEB7DB2}" type="pres">
      <dgm:prSet presAssocID="{597194D3-11AD-464E-85C9-3E1F8A308D82}" presName="rootConnector" presStyleLbl="node2" presStyleIdx="2" presStyleCnt="6"/>
      <dgm:spPr/>
    </dgm:pt>
    <dgm:pt modelId="{BF834FE1-2FCF-4E14-B5B3-DF49D9EA07B9}" type="pres">
      <dgm:prSet presAssocID="{597194D3-11AD-464E-85C9-3E1F8A308D82}" presName="hierChild4" presStyleCnt="0"/>
      <dgm:spPr/>
    </dgm:pt>
    <dgm:pt modelId="{6D379F01-FA9D-4C22-B939-3AF5BED1351F}" type="pres">
      <dgm:prSet presAssocID="{785B4AE7-2EDF-42D2-8004-956F6106B35A}" presName="Name37" presStyleLbl="parChTrans1D3" presStyleIdx="2" presStyleCnt="4"/>
      <dgm:spPr/>
    </dgm:pt>
    <dgm:pt modelId="{3AA730A4-5DD7-442C-B18E-54F00C040BA0}" type="pres">
      <dgm:prSet presAssocID="{36990B96-8BD6-4E50-95FD-2A97A32E7BEB}" presName="hierRoot2" presStyleCnt="0">
        <dgm:presLayoutVars>
          <dgm:hierBranch val="init"/>
        </dgm:presLayoutVars>
      </dgm:prSet>
      <dgm:spPr/>
    </dgm:pt>
    <dgm:pt modelId="{8A35C324-2457-4CF0-939D-4F9E4FB382C8}" type="pres">
      <dgm:prSet presAssocID="{36990B96-8BD6-4E50-95FD-2A97A32E7BEB}" presName="rootComposite" presStyleCnt="0"/>
      <dgm:spPr/>
    </dgm:pt>
    <dgm:pt modelId="{45DA54BD-E815-4F6F-AB09-A710AC0E9D6E}" type="pres">
      <dgm:prSet presAssocID="{36990B96-8BD6-4E50-95FD-2A97A32E7BEB}" presName="rootText" presStyleLbl="node3" presStyleIdx="2" presStyleCnt="4" custLinFactNeighborX="15758" custLinFactNeighborY="23406">
        <dgm:presLayoutVars>
          <dgm:chPref val="3"/>
        </dgm:presLayoutVars>
      </dgm:prSet>
      <dgm:spPr/>
    </dgm:pt>
    <dgm:pt modelId="{37A2DACA-A5A9-4E4B-A45A-E80865FC7574}" type="pres">
      <dgm:prSet presAssocID="{36990B96-8BD6-4E50-95FD-2A97A32E7BEB}" presName="rootConnector" presStyleLbl="node3" presStyleIdx="2" presStyleCnt="4"/>
      <dgm:spPr/>
    </dgm:pt>
    <dgm:pt modelId="{FD695A47-708A-4E94-A69F-A6BA8A0C3558}" type="pres">
      <dgm:prSet presAssocID="{36990B96-8BD6-4E50-95FD-2A97A32E7BEB}" presName="hierChild4" presStyleCnt="0"/>
      <dgm:spPr/>
    </dgm:pt>
    <dgm:pt modelId="{6E3635BA-4CFB-49FD-9174-7E1CF0ACD55C}" type="pres">
      <dgm:prSet presAssocID="{36990B96-8BD6-4E50-95FD-2A97A32E7BEB}" presName="hierChild5" presStyleCnt="0"/>
      <dgm:spPr/>
    </dgm:pt>
    <dgm:pt modelId="{748306A9-4FD5-4E6C-A1CC-5B15A8C95BEA}" type="pres">
      <dgm:prSet presAssocID="{597194D3-11AD-464E-85C9-3E1F8A308D82}" presName="hierChild5" presStyleCnt="0"/>
      <dgm:spPr/>
    </dgm:pt>
    <dgm:pt modelId="{8343E73E-16B9-4845-952D-60FDAED59287}" type="pres">
      <dgm:prSet presAssocID="{00031155-DF32-49F4-89C2-F5A729F02551}" presName="Name37" presStyleLbl="parChTrans1D2" presStyleIdx="3" presStyleCnt="8"/>
      <dgm:spPr/>
    </dgm:pt>
    <dgm:pt modelId="{F3CBA7E3-278C-49A4-9251-7299673EBE04}" type="pres">
      <dgm:prSet presAssocID="{6C533684-B7AE-4024-8359-5BBCDA09D027}" presName="hierRoot2" presStyleCnt="0">
        <dgm:presLayoutVars>
          <dgm:hierBranch val="init"/>
        </dgm:presLayoutVars>
      </dgm:prSet>
      <dgm:spPr/>
    </dgm:pt>
    <dgm:pt modelId="{F9BC734C-227D-4573-996E-4B9042166A72}" type="pres">
      <dgm:prSet presAssocID="{6C533684-B7AE-4024-8359-5BBCDA09D027}" presName="rootComposite" presStyleCnt="0"/>
      <dgm:spPr/>
    </dgm:pt>
    <dgm:pt modelId="{79A02E90-8667-4CED-BE88-44EAC614D4EF}" type="pres">
      <dgm:prSet presAssocID="{6C533684-B7AE-4024-8359-5BBCDA09D027}" presName="rootText" presStyleLbl="node2" presStyleIdx="3" presStyleCnt="6" custLinFactNeighborX="42023">
        <dgm:presLayoutVars>
          <dgm:chPref val="3"/>
        </dgm:presLayoutVars>
      </dgm:prSet>
      <dgm:spPr/>
    </dgm:pt>
    <dgm:pt modelId="{5B72520F-13BC-4E9A-AA31-8994CE6898DB}" type="pres">
      <dgm:prSet presAssocID="{6C533684-B7AE-4024-8359-5BBCDA09D027}" presName="rootConnector" presStyleLbl="node2" presStyleIdx="3" presStyleCnt="6"/>
      <dgm:spPr/>
    </dgm:pt>
    <dgm:pt modelId="{E2DE0472-752F-4C0F-BA3C-E0942474DAE3}" type="pres">
      <dgm:prSet presAssocID="{6C533684-B7AE-4024-8359-5BBCDA09D027}" presName="hierChild4" presStyleCnt="0"/>
      <dgm:spPr/>
    </dgm:pt>
    <dgm:pt modelId="{6C9DAF47-C214-4D1D-A7B1-96C46D9A6A85}" type="pres">
      <dgm:prSet presAssocID="{355807A2-441E-40AE-B6A9-3EE8F17CEC0E}" presName="Name37" presStyleLbl="parChTrans1D3" presStyleIdx="3" presStyleCnt="4"/>
      <dgm:spPr/>
    </dgm:pt>
    <dgm:pt modelId="{0355DEF8-D81B-48D6-820E-6EB860B8D3EC}" type="pres">
      <dgm:prSet presAssocID="{9255ACE8-1828-4F97-B8ED-D6B41A0F007A}" presName="hierRoot2" presStyleCnt="0">
        <dgm:presLayoutVars>
          <dgm:hierBranch val="init"/>
        </dgm:presLayoutVars>
      </dgm:prSet>
      <dgm:spPr/>
    </dgm:pt>
    <dgm:pt modelId="{8B1B1F3D-E1B3-48FC-A016-1ECE9D1E59FE}" type="pres">
      <dgm:prSet presAssocID="{9255ACE8-1828-4F97-B8ED-D6B41A0F007A}" presName="rootComposite" presStyleCnt="0"/>
      <dgm:spPr/>
    </dgm:pt>
    <dgm:pt modelId="{EF8A6720-2189-4930-9DC5-718CDC437F39}" type="pres">
      <dgm:prSet presAssocID="{9255ACE8-1828-4F97-B8ED-D6B41A0F007A}" presName="rootText" presStyleLbl="node3" presStyleIdx="3" presStyleCnt="4" custLinFactNeighborX="15769" custLinFactNeighborY="23406">
        <dgm:presLayoutVars>
          <dgm:chPref val="3"/>
        </dgm:presLayoutVars>
      </dgm:prSet>
      <dgm:spPr/>
    </dgm:pt>
    <dgm:pt modelId="{93156E6A-B3A7-4D1B-A120-150860CDED9C}" type="pres">
      <dgm:prSet presAssocID="{9255ACE8-1828-4F97-B8ED-D6B41A0F007A}" presName="rootConnector" presStyleLbl="node3" presStyleIdx="3" presStyleCnt="4"/>
      <dgm:spPr/>
    </dgm:pt>
    <dgm:pt modelId="{12E7CDD3-12E4-4FB7-BD05-63DC4A5A7858}" type="pres">
      <dgm:prSet presAssocID="{9255ACE8-1828-4F97-B8ED-D6B41A0F007A}" presName="hierChild4" presStyleCnt="0"/>
      <dgm:spPr/>
    </dgm:pt>
    <dgm:pt modelId="{719727CA-0E90-4EF6-B459-2A181DF5331C}" type="pres">
      <dgm:prSet presAssocID="{9255ACE8-1828-4F97-B8ED-D6B41A0F007A}" presName="hierChild5" presStyleCnt="0"/>
      <dgm:spPr/>
    </dgm:pt>
    <dgm:pt modelId="{35CC0FE3-D14C-4D68-9662-ADED7C24FA22}" type="pres">
      <dgm:prSet presAssocID="{6C533684-B7AE-4024-8359-5BBCDA09D027}" presName="hierChild5" presStyleCnt="0"/>
      <dgm:spPr/>
    </dgm:pt>
    <dgm:pt modelId="{A4E61807-BE49-014A-972A-F28EAFB638E2}" type="pres">
      <dgm:prSet presAssocID="{3964CDD2-E6FD-864F-A322-FDCAEF4E83F1}" presName="Name37" presStyleLbl="parChTrans1D2" presStyleIdx="4" presStyleCnt="8"/>
      <dgm:spPr/>
    </dgm:pt>
    <dgm:pt modelId="{57CDC862-CC60-C24F-8289-D9691F27A47B}" type="pres">
      <dgm:prSet presAssocID="{D8FE79EB-DBD3-104F-8E0A-A4BD8A19E829}" presName="hierRoot2" presStyleCnt="0">
        <dgm:presLayoutVars>
          <dgm:hierBranch val="init"/>
        </dgm:presLayoutVars>
      </dgm:prSet>
      <dgm:spPr/>
    </dgm:pt>
    <dgm:pt modelId="{38940972-9654-B348-ACDE-1CC9605AE773}" type="pres">
      <dgm:prSet presAssocID="{D8FE79EB-DBD3-104F-8E0A-A4BD8A19E829}" presName="rootComposite" presStyleCnt="0"/>
      <dgm:spPr/>
    </dgm:pt>
    <dgm:pt modelId="{7BCFDD45-F42E-7349-A270-506E04B88B11}" type="pres">
      <dgm:prSet presAssocID="{D8FE79EB-DBD3-104F-8E0A-A4BD8A19E829}" presName="rootText" presStyleLbl="node2" presStyleIdx="4" presStyleCnt="6" custScaleX="103279" custScaleY="95393" custLinFactY="-163108" custLinFactNeighborX="-75792" custLinFactNeighborY="-200000">
        <dgm:presLayoutVars>
          <dgm:chPref val="3"/>
        </dgm:presLayoutVars>
      </dgm:prSet>
      <dgm:spPr/>
    </dgm:pt>
    <dgm:pt modelId="{8A8B90C1-E332-FF48-8F7F-4814BCD06D19}" type="pres">
      <dgm:prSet presAssocID="{D8FE79EB-DBD3-104F-8E0A-A4BD8A19E829}" presName="rootConnector" presStyleLbl="node2" presStyleIdx="4" presStyleCnt="6"/>
      <dgm:spPr/>
    </dgm:pt>
    <dgm:pt modelId="{8DF95210-1C4A-9A4F-91BC-4364F0E29EB7}" type="pres">
      <dgm:prSet presAssocID="{D8FE79EB-DBD3-104F-8E0A-A4BD8A19E829}" presName="hierChild4" presStyleCnt="0"/>
      <dgm:spPr/>
    </dgm:pt>
    <dgm:pt modelId="{8045AC5B-67F8-1848-A287-751E60F42B4F}" type="pres">
      <dgm:prSet presAssocID="{D8FE79EB-DBD3-104F-8E0A-A4BD8A19E829}" presName="hierChild5" presStyleCnt="0"/>
      <dgm:spPr/>
    </dgm:pt>
    <dgm:pt modelId="{9EFF4175-CA01-4D30-B6FD-6D235669305A}" type="pres">
      <dgm:prSet presAssocID="{DF2A2227-AD8E-4936-8F0F-F3830512AF1A}" presName="Name37" presStyleLbl="parChTrans1D2" presStyleIdx="5" presStyleCnt="8"/>
      <dgm:spPr/>
    </dgm:pt>
    <dgm:pt modelId="{F6EDCB13-4BAA-486D-BFC5-13802DEFA09B}" type="pres">
      <dgm:prSet presAssocID="{6EB8475F-FE14-47CB-B2D3-B194831DDFD3}" presName="hierRoot2" presStyleCnt="0">
        <dgm:presLayoutVars>
          <dgm:hierBranch val="init"/>
        </dgm:presLayoutVars>
      </dgm:prSet>
      <dgm:spPr/>
    </dgm:pt>
    <dgm:pt modelId="{2F238F9A-9FE2-4192-BCBF-16929FB3CF86}" type="pres">
      <dgm:prSet presAssocID="{6EB8475F-FE14-47CB-B2D3-B194831DDFD3}" presName="rootComposite" presStyleCnt="0"/>
      <dgm:spPr/>
    </dgm:pt>
    <dgm:pt modelId="{AEC56F89-9547-4A4A-882C-E2F64375A8AE}" type="pres">
      <dgm:prSet presAssocID="{6EB8475F-FE14-47CB-B2D3-B194831DDFD3}" presName="rootText" presStyleLbl="node2" presStyleIdx="5" presStyleCnt="6" custLinFactNeighborX="-82598">
        <dgm:presLayoutVars>
          <dgm:chPref val="3"/>
        </dgm:presLayoutVars>
      </dgm:prSet>
      <dgm:spPr/>
    </dgm:pt>
    <dgm:pt modelId="{DD6259C5-4169-4977-A518-2AB671DEC896}" type="pres">
      <dgm:prSet presAssocID="{6EB8475F-FE14-47CB-B2D3-B194831DDFD3}" presName="rootConnector" presStyleLbl="node2" presStyleIdx="5" presStyleCnt="6"/>
      <dgm:spPr/>
    </dgm:pt>
    <dgm:pt modelId="{5018C7E8-9782-4E11-A43A-4ACDF56E85CA}" type="pres">
      <dgm:prSet presAssocID="{6EB8475F-FE14-47CB-B2D3-B194831DDFD3}" presName="hierChild4" presStyleCnt="0"/>
      <dgm:spPr/>
    </dgm:pt>
    <dgm:pt modelId="{8194343F-AAFC-4BA9-9807-834508280B0F}" type="pres">
      <dgm:prSet presAssocID="{6EB8475F-FE14-47CB-B2D3-B194831DDFD3}" presName="hierChild5" presStyleCnt="0"/>
      <dgm:spPr/>
    </dgm:pt>
    <dgm:pt modelId="{0CC9BF51-C4CC-4940-8F78-5CB03F78ECA2}" type="pres">
      <dgm:prSet presAssocID="{BED78A18-EA51-4930-8E24-016683C1857C}" presName="hierChild3" presStyleCnt="0"/>
      <dgm:spPr/>
    </dgm:pt>
    <dgm:pt modelId="{3D38BFF1-166B-46E7-A368-CBC599842482}" type="pres">
      <dgm:prSet presAssocID="{6B04A83E-9DAD-43BF-A52A-85A16303477D}" presName="Name111" presStyleLbl="parChTrans1D2" presStyleIdx="6" presStyleCnt="8"/>
      <dgm:spPr/>
    </dgm:pt>
    <dgm:pt modelId="{BB389E7F-CC30-4CE4-9791-F161F2987846}" type="pres">
      <dgm:prSet presAssocID="{A16846C9-0AA2-4D28-B5E8-F95D32A57849}" presName="hierRoot3" presStyleCnt="0">
        <dgm:presLayoutVars>
          <dgm:hierBranch val="init"/>
        </dgm:presLayoutVars>
      </dgm:prSet>
      <dgm:spPr/>
    </dgm:pt>
    <dgm:pt modelId="{764D02B6-EABC-4ABE-A58F-99C7ECE23104}" type="pres">
      <dgm:prSet presAssocID="{A16846C9-0AA2-4D28-B5E8-F95D32A57849}" presName="rootComposite3" presStyleCnt="0"/>
      <dgm:spPr/>
    </dgm:pt>
    <dgm:pt modelId="{45F07BE1-C594-408B-A765-2CE016B2A04E}" type="pres">
      <dgm:prSet presAssocID="{A16846C9-0AA2-4D28-B5E8-F95D32A57849}" presName="rootText3" presStyleLbl="asst1" presStyleIdx="0" presStyleCnt="2" custLinFactX="15748" custLinFactY="-911" custLinFactNeighborX="100000" custLinFactNeighborY="-100000">
        <dgm:presLayoutVars>
          <dgm:chPref val="3"/>
        </dgm:presLayoutVars>
      </dgm:prSet>
      <dgm:spPr/>
    </dgm:pt>
    <dgm:pt modelId="{98AA5D5C-F141-452D-AE63-5DA417B5C1D0}" type="pres">
      <dgm:prSet presAssocID="{A16846C9-0AA2-4D28-B5E8-F95D32A57849}" presName="rootConnector3" presStyleLbl="asst1" presStyleIdx="0" presStyleCnt="2"/>
      <dgm:spPr/>
    </dgm:pt>
    <dgm:pt modelId="{7580CCCA-2262-43F3-A1BB-5E03D74FC4B3}" type="pres">
      <dgm:prSet presAssocID="{A16846C9-0AA2-4D28-B5E8-F95D32A57849}" presName="hierChild6" presStyleCnt="0"/>
      <dgm:spPr/>
    </dgm:pt>
    <dgm:pt modelId="{31CB21C6-DFA6-4042-B859-29B62E007ED0}" type="pres">
      <dgm:prSet presAssocID="{A16846C9-0AA2-4D28-B5E8-F95D32A57849}" presName="hierChild7" presStyleCnt="0"/>
      <dgm:spPr/>
    </dgm:pt>
    <dgm:pt modelId="{88ACB0C5-474E-4812-B8EF-C123FA619FD0}" type="pres">
      <dgm:prSet presAssocID="{8FFD3484-3546-49EB-BC39-07C2FE0DAA17}" presName="Name111" presStyleLbl="parChTrans1D2" presStyleIdx="7" presStyleCnt="8"/>
      <dgm:spPr/>
    </dgm:pt>
    <dgm:pt modelId="{0839BCA3-AC06-41EB-AF2A-5E7103BFDDF3}" type="pres">
      <dgm:prSet presAssocID="{5F957225-F718-467B-9859-B197C3D82BD0}" presName="hierRoot3" presStyleCnt="0">
        <dgm:presLayoutVars>
          <dgm:hierBranch val="init"/>
        </dgm:presLayoutVars>
      </dgm:prSet>
      <dgm:spPr/>
    </dgm:pt>
    <dgm:pt modelId="{D972B979-8F99-48CB-BB5D-F9C2BB2B231E}" type="pres">
      <dgm:prSet presAssocID="{5F957225-F718-467B-9859-B197C3D82BD0}" presName="rootComposite3" presStyleCnt="0"/>
      <dgm:spPr/>
    </dgm:pt>
    <dgm:pt modelId="{738DA17A-6B9A-426F-8BE3-3F429CA15F99}" type="pres">
      <dgm:prSet presAssocID="{5F957225-F718-467B-9859-B197C3D82BD0}" presName="rootText3" presStyleLbl="asst1" presStyleIdx="1" presStyleCnt="2" custLinFactNeighborX="-5252" custLinFactNeighborY="5606">
        <dgm:presLayoutVars>
          <dgm:chPref val="3"/>
        </dgm:presLayoutVars>
      </dgm:prSet>
      <dgm:spPr/>
    </dgm:pt>
    <dgm:pt modelId="{F418E68C-9FFF-4DC3-B823-EB6990320449}" type="pres">
      <dgm:prSet presAssocID="{5F957225-F718-467B-9859-B197C3D82BD0}" presName="rootConnector3" presStyleLbl="asst1" presStyleIdx="1" presStyleCnt="2"/>
      <dgm:spPr/>
    </dgm:pt>
    <dgm:pt modelId="{9CB091A7-85EA-4FAD-9B7B-94406655236D}" type="pres">
      <dgm:prSet presAssocID="{5F957225-F718-467B-9859-B197C3D82BD0}" presName="hierChild6" presStyleCnt="0"/>
      <dgm:spPr/>
    </dgm:pt>
    <dgm:pt modelId="{6AEB5439-8B46-443A-8CCD-A37060D1A572}" type="pres">
      <dgm:prSet presAssocID="{5F957225-F718-467B-9859-B197C3D82BD0}" presName="hierChild7" presStyleCnt="0"/>
      <dgm:spPr/>
    </dgm:pt>
  </dgm:ptLst>
  <dgm:cxnLst>
    <dgm:cxn modelId="{BB598901-3BD3-44FA-82D0-7D31C24B21C4}" type="presOf" srcId="{0300D7A5-4978-46DB-B3E2-E85DA556A595}" destId="{681D978B-2C2F-4072-97EC-259DDF5AE020}" srcOrd="1" destOrd="0" presId="urn:microsoft.com/office/officeart/2005/8/layout/orgChart1"/>
    <dgm:cxn modelId="{2359EB02-A852-4F5A-97F4-33C4D0CA0006}" type="presOf" srcId="{5DAD32C8-5A57-43CF-857F-49377B101C52}" destId="{5E4A740F-4807-4496-8C62-D7C20BA81E0B}" srcOrd="0" destOrd="0" presId="urn:microsoft.com/office/officeart/2005/8/layout/orgChart1"/>
    <dgm:cxn modelId="{1C2D0604-77AB-45FD-B450-2D07D142D216}" type="presOf" srcId="{6C533684-B7AE-4024-8359-5BBCDA09D027}" destId="{5B72520F-13BC-4E9A-AA31-8994CE6898DB}" srcOrd="1" destOrd="0" presId="urn:microsoft.com/office/officeart/2005/8/layout/orgChart1"/>
    <dgm:cxn modelId="{A6B84205-9481-4033-B9B0-B9AE351805D0}" type="presOf" srcId="{06ED5195-3FA9-4A94-91D0-DB5EF72A2C43}" destId="{07CF973B-FA23-43D9-B3D4-75D747255660}" srcOrd="0" destOrd="0" presId="urn:microsoft.com/office/officeart/2005/8/layout/orgChart1"/>
    <dgm:cxn modelId="{4A9DD607-BF28-45EA-8E78-14D2BE147E8A}" srcId="{597194D3-11AD-464E-85C9-3E1F8A308D82}" destId="{36990B96-8BD6-4E50-95FD-2A97A32E7BEB}" srcOrd="0" destOrd="0" parTransId="{785B4AE7-2EDF-42D2-8004-956F6106B35A}" sibTransId="{58BBD6BB-9477-48F5-B3FC-427C8057CBC2}"/>
    <dgm:cxn modelId="{73F89508-4683-4D42-9DAE-8E177385CE15}" type="presOf" srcId="{1077A025-5A06-4FB2-ADAB-D9A32691E736}" destId="{4E8FB42B-67CC-464A-8F07-4AFB5A2CFF07}" srcOrd="0" destOrd="0" presId="urn:microsoft.com/office/officeart/2005/8/layout/orgChart1"/>
    <dgm:cxn modelId="{37B7C00E-B3D5-4239-AA93-DF12826C49AC}" type="presOf" srcId="{BED78A18-EA51-4930-8E24-016683C1857C}" destId="{17FC2159-4759-472E-BCBC-B03167B4DD68}" srcOrd="1" destOrd="0" presId="urn:microsoft.com/office/officeart/2005/8/layout/orgChart1"/>
    <dgm:cxn modelId="{A37FEC1A-8E68-483E-8843-CDAFAC1F3AC6}" type="presOf" srcId="{A28905FF-F2C7-45AE-BE41-C6D79F3EAE7F}" destId="{937C1C96-31FE-413D-8E85-58FF82888F34}" srcOrd="0" destOrd="0" presId="urn:microsoft.com/office/officeart/2005/8/layout/orgChart1"/>
    <dgm:cxn modelId="{3AA30827-8BAD-4E2B-AE87-394E9E5D29A1}" type="presOf" srcId="{0300D7A5-4978-46DB-B3E2-E85DA556A595}" destId="{D01F7F0E-5FC3-4D4E-A942-3E6E38DCF4DB}" srcOrd="0" destOrd="0" presId="urn:microsoft.com/office/officeart/2005/8/layout/orgChart1"/>
    <dgm:cxn modelId="{21599C28-CF03-4E17-A970-0108A122F24E}" type="presOf" srcId="{7BA19B13-A55E-4E8A-AEC7-87CE8DFC5069}" destId="{0CFA220D-9B09-4C64-92A8-B2904F50172E}" srcOrd="1" destOrd="0" presId="urn:microsoft.com/office/officeart/2005/8/layout/orgChart1"/>
    <dgm:cxn modelId="{1A3DBB2E-7E4F-4092-A768-AB1FA95CD354}" type="presOf" srcId="{6C533684-B7AE-4024-8359-5BBCDA09D027}" destId="{79A02E90-8667-4CED-BE88-44EAC614D4EF}" srcOrd="0" destOrd="0" presId="urn:microsoft.com/office/officeart/2005/8/layout/orgChart1"/>
    <dgm:cxn modelId="{B1E95C30-506F-4673-82AB-0455BB3D71F5}" type="presOf" srcId="{355807A2-441E-40AE-B6A9-3EE8F17CEC0E}" destId="{6C9DAF47-C214-4D1D-A7B1-96C46D9A6A85}" srcOrd="0" destOrd="0" presId="urn:microsoft.com/office/officeart/2005/8/layout/orgChart1"/>
    <dgm:cxn modelId="{45F31637-4654-4C38-8D9E-735C63F00D0C}" type="presOf" srcId="{DF2A2227-AD8E-4936-8F0F-F3830512AF1A}" destId="{9EFF4175-CA01-4D30-B6FD-6D235669305A}" srcOrd="0" destOrd="0" presId="urn:microsoft.com/office/officeart/2005/8/layout/orgChart1"/>
    <dgm:cxn modelId="{60FE6939-062A-45B4-9EE0-AD47031A46C1}" type="presOf" srcId="{6B04A83E-9DAD-43BF-A52A-85A16303477D}" destId="{3D38BFF1-166B-46E7-A368-CBC599842482}" srcOrd="0" destOrd="0" presId="urn:microsoft.com/office/officeart/2005/8/layout/orgChart1"/>
    <dgm:cxn modelId="{5D319D3D-D09F-4755-8BE1-2A7031D95278}" type="presOf" srcId="{597194D3-11AD-464E-85C9-3E1F8A308D82}" destId="{FA374FF3-FE29-42BD-8B4D-19DF7DEB7DB2}" srcOrd="1" destOrd="0" presId="urn:microsoft.com/office/officeart/2005/8/layout/orgChart1"/>
    <dgm:cxn modelId="{8A6C5741-0B29-49F0-B46A-E5B9716B68E8}" type="presOf" srcId="{5F957225-F718-467B-9859-B197C3D82BD0}" destId="{F418E68C-9FFF-4DC3-B823-EB6990320449}" srcOrd="1" destOrd="0" presId="urn:microsoft.com/office/officeart/2005/8/layout/orgChart1"/>
    <dgm:cxn modelId="{ED780543-9B38-43B6-9EF5-BAA2ED3C96D0}" type="presOf" srcId="{7BA19B13-A55E-4E8A-AEC7-87CE8DFC5069}" destId="{F83BAAFD-A413-4ED4-A326-CA4BC1E98807}" srcOrd="0" destOrd="0" presId="urn:microsoft.com/office/officeart/2005/8/layout/orgChart1"/>
    <dgm:cxn modelId="{63673F44-04A4-4416-B6EF-F00ABDFF67B6}" type="presOf" srcId="{8FFD3484-3546-49EB-BC39-07C2FE0DAA17}" destId="{88ACB0C5-474E-4812-B8EF-C123FA619FD0}" srcOrd="0" destOrd="0" presId="urn:microsoft.com/office/officeart/2005/8/layout/orgChart1"/>
    <dgm:cxn modelId="{C379CA47-49B5-4952-9538-766A4CA300B2}" srcId="{1077A025-5A06-4FB2-ADAB-D9A32691E736}" destId="{BED78A18-EA51-4930-8E24-016683C1857C}" srcOrd="0" destOrd="0" parTransId="{4B3FAE8E-D6A7-475C-9DCF-9BB4B62BEAA7}" sibTransId="{5AB31AED-1E3C-4D6A-AC57-D50E9277F391}"/>
    <dgm:cxn modelId="{C45B954F-B58E-4B90-8B44-0653ECE3E876}" srcId="{BED78A18-EA51-4930-8E24-016683C1857C}" destId="{A16846C9-0AA2-4D28-B5E8-F95D32A57849}" srcOrd="0" destOrd="0" parTransId="{6B04A83E-9DAD-43BF-A52A-85A16303477D}" sibTransId="{D96BC588-1C06-4496-9243-17D6F3548EFD}"/>
    <dgm:cxn modelId="{18603E51-E5DE-472D-979E-5B3E09939336}" srcId="{6C533684-B7AE-4024-8359-5BBCDA09D027}" destId="{9255ACE8-1828-4F97-B8ED-D6B41A0F007A}" srcOrd="0" destOrd="0" parTransId="{355807A2-441E-40AE-B6A9-3EE8F17CEC0E}" sibTransId="{33596A68-29FB-4C0E-867F-7F9E087A0D7A}"/>
    <dgm:cxn modelId="{4FD7226C-EFD7-4B90-92C3-E31A5F6E267C}" type="presOf" srcId="{597194D3-11AD-464E-85C9-3E1F8A308D82}" destId="{391C11E0-5EC4-4B91-841F-E3240D4D5966}" srcOrd="0" destOrd="0" presId="urn:microsoft.com/office/officeart/2005/8/layout/orgChart1"/>
    <dgm:cxn modelId="{8EBE726C-356A-FC48-ACD9-FFBA94BDE3D4}" srcId="{BED78A18-EA51-4930-8E24-016683C1857C}" destId="{D8FE79EB-DBD3-104F-8E0A-A4BD8A19E829}" srcOrd="5" destOrd="0" parTransId="{3964CDD2-E6FD-864F-A322-FDCAEF4E83F1}" sibTransId="{CD027C44-0D11-9148-AC26-79727DBEFD7A}"/>
    <dgm:cxn modelId="{008D2E78-7BFC-4ECE-8030-934055EE1856}" type="presOf" srcId="{175A31BA-1233-4F93-96D5-75B57929E6A7}" destId="{27E04570-5B47-4D24-AF91-918545053CAA}" srcOrd="0" destOrd="0" presId="urn:microsoft.com/office/officeart/2005/8/layout/orgChart1"/>
    <dgm:cxn modelId="{3CAD6E7B-4A42-4B48-B343-6FE0C7B5D7DF}" type="presOf" srcId="{A28905FF-F2C7-45AE-BE41-C6D79F3EAE7F}" destId="{3F2FC8E9-D009-4336-9C51-6B7585BBD62C}" srcOrd="1" destOrd="0" presId="urn:microsoft.com/office/officeart/2005/8/layout/orgChart1"/>
    <dgm:cxn modelId="{615BAF7B-3F03-4658-ADED-63FC93F6D119}" srcId="{BED78A18-EA51-4930-8E24-016683C1857C}" destId="{597194D3-11AD-464E-85C9-3E1F8A308D82}" srcOrd="3" destOrd="0" parTransId="{175A31BA-1233-4F93-96D5-75B57929E6A7}" sibTransId="{B491656A-08BF-400A-B4A1-016AACFD68F6}"/>
    <dgm:cxn modelId="{D5151680-E20E-4851-9484-8CA1E3AF7A94}" type="presOf" srcId="{8A44702E-BBA2-485C-8986-178E4C78D2AF}" destId="{A471A64D-7F42-419E-A248-31E025F16014}" srcOrd="0" destOrd="0" presId="urn:microsoft.com/office/officeart/2005/8/layout/orgChart1"/>
    <dgm:cxn modelId="{C59A318C-F8CB-4ECE-8180-1726A19EF9ED}" type="presOf" srcId="{D8F50320-750B-4A19-BF1C-518E977A8F2D}" destId="{F9608F34-DC7D-462A-A533-544A50B4E4B0}" srcOrd="1" destOrd="0" presId="urn:microsoft.com/office/officeart/2005/8/layout/orgChart1"/>
    <dgm:cxn modelId="{0A067A8D-B370-48AA-B1EC-D8F853B7BB3E}" type="presOf" srcId="{36990B96-8BD6-4E50-95FD-2A97A32E7BEB}" destId="{45DA54BD-E815-4F6F-AB09-A710AC0E9D6E}" srcOrd="0" destOrd="0" presId="urn:microsoft.com/office/officeart/2005/8/layout/orgChart1"/>
    <dgm:cxn modelId="{3D1F028F-D3D1-41C8-906E-C4B787558575}" type="presOf" srcId="{8136FE05-89CD-4CC2-BB26-2152BBA9E679}" destId="{98CE12A0-7960-491F-BD17-65159B157AEC}" srcOrd="0" destOrd="0" presId="urn:microsoft.com/office/officeart/2005/8/layout/orgChart1"/>
    <dgm:cxn modelId="{69145F91-F735-4A3E-9F80-22757604EAC0}" type="presOf" srcId="{D8F50320-750B-4A19-BF1C-518E977A8F2D}" destId="{1D66648C-DD85-43E3-B49C-AE03DB101ED6}" srcOrd="0" destOrd="0" presId="urn:microsoft.com/office/officeart/2005/8/layout/orgChart1"/>
    <dgm:cxn modelId="{7793A992-F4D6-4F13-9C0E-0C4D1EAFCC03}" type="presOf" srcId="{5F957225-F718-467B-9859-B197C3D82BD0}" destId="{738DA17A-6B9A-426F-8BE3-3F429CA15F99}" srcOrd="0" destOrd="0" presId="urn:microsoft.com/office/officeart/2005/8/layout/orgChart1"/>
    <dgm:cxn modelId="{F120AF93-FB59-443D-8173-1E7DA6BA58AE}" type="presOf" srcId="{6EB8475F-FE14-47CB-B2D3-B194831DDFD3}" destId="{DD6259C5-4169-4977-A518-2AB671DEC896}" srcOrd="1" destOrd="0" presId="urn:microsoft.com/office/officeart/2005/8/layout/orgChart1"/>
    <dgm:cxn modelId="{A222B994-61FF-234A-AB52-EEF17C9A58A3}" type="presOf" srcId="{D8FE79EB-DBD3-104F-8E0A-A4BD8A19E829}" destId="{7BCFDD45-F42E-7349-A270-506E04B88B11}" srcOrd="0" destOrd="0" presId="urn:microsoft.com/office/officeart/2005/8/layout/orgChart1"/>
    <dgm:cxn modelId="{0357279F-0A03-2B49-BAEE-CC26A40B389A}" type="presOf" srcId="{D8FE79EB-DBD3-104F-8E0A-A4BD8A19E829}" destId="{8A8B90C1-E332-FF48-8F7F-4814BCD06D19}" srcOrd="1" destOrd="0" presId="urn:microsoft.com/office/officeart/2005/8/layout/orgChart1"/>
    <dgm:cxn modelId="{3645BFA4-A1DC-4CBE-8A70-358C6733677E}" srcId="{7BA19B13-A55E-4E8A-AEC7-87CE8DFC5069}" destId="{D8F50320-750B-4A19-BF1C-518E977A8F2D}" srcOrd="0" destOrd="0" parTransId="{06ED5195-3FA9-4A94-91D0-DB5EF72A2C43}" sibTransId="{32607622-C1FB-4C98-BE91-37D90D682961}"/>
    <dgm:cxn modelId="{D4B084A7-37CB-4B34-AFB4-024C052C3FA2}" type="presOf" srcId="{A16846C9-0AA2-4D28-B5E8-F95D32A57849}" destId="{98AA5D5C-F141-452D-AE63-5DA417B5C1D0}" srcOrd="1" destOrd="0" presId="urn:microsoft.com/office/officeart/2005/8/layout/orgChart1"/>
    <dgm:cxn modelId="{8FA677A8-8927-45E7-9361-3728C638DD0C}" type="presOf" srcId="{00031155-DF32-49F4-89C2-F5A729F02551}" destId="{8343E73E-16B9-4845-952D-60FDAED59287}" srcOrd="0" destOrd="0" presId="urn:microsoft.com/office/officeart/2005/8/layout/orgChart1"/>
    <dgm:cxn modelId="{415E81A9-165A-4041-9E81-DDC43B0BD5B5}" srcId="{BED78A18-EA51-4930-8E24-016683C1857C}" destId="{6C533684-B7AE-4024-8359-5BBCDA09D027}" srcOrd="4" destOrd="0" parTransId="{00031155-DF32-49F4-89C2-F5A729F02551}" sibTransId="{8B335B01-AED9-4ACF-B703-815089FD4EA9}"/>
    <dgm:cxn modelId="{04E116AA-5430-45F3-865C-31E0DE743B6E}" srcId="{BED78A18-EA51-4930-8E24-016683C1857C}" destId="{6EB8475F-FE14-47CB-B2D3-B194831DDFD3}" srcOrd="6" destOrd="0" parTransId="{DF2A2227-AD8E-4936-8F0F-F3830512AF1A}" sibTransId="{C40CC7F5-6864-4C1F-A102-46F618ADD0D3}"/>
    <dgm:cxn modelId="{CF856EAD-F318-4D6D-B556-32B44EB2CFD5}" type="presOf" srcId="{BED78A18-EA51-4930-8E24-016683C1857C}" destId="{4DA51813-9300-477B-A0DC-A6F8A2DF5E15}" srcOrd="0" destOrd="0" presId="urn:microsoft.com/office/officeart/2005/8/layout/orgChart1"/>
    <dgm:cxn modelId="{2A8D67B2-F701-47CF-84F0-5C87F73FD418}" type="presOf" srcId="{6EB8475F-FE14-47CB-B2D3-B194831DDFD3}" destId="{AEC56F89-9547-4A4A-882C-E2F64375A8AE}" srcOrd="0" destOrd="0" presId="urn:microsoft.com/office/officeart/2005/8/layout/orgChart1"/>
    <dgm:cxn modelId="{50A8E5B2-8396-49CE-BFF1-780EE77B8F6F}" srcId="{BED78A18-EA51-4930-8E24-016683C1857C}" destId="{7BA19B13-A55E-4E8A-AEC7-87CE8DFC5069}" srcOrd="1" destOrd="0" parTransId="{8136FE05-89CD-4CC2-BB26-2152BBA9E679}" sibTransId="{85B81A13-98EC-4955-A284-10F7C5E4B9AA}"/>
    <dgm:cxn modelId="{43A20CB5-0AE8-4F3A-949E-278377083914}" srcId="{BED78A18-EA51-4930-8E24-016683C1857C}" destId="{0300D7A5-4978-46DB-B3E2-E85DA556A595}" srcOrd="2" destOrd="0" parTransId="{5DAD32C8-5A57-43CF-857F-49377B101C52}" sibTransId="{7FC32DF7-CF5C-4A54-A17F-A1DF57C1D519}"/>
    <dgm:cxn modelId="{F2343DC7-CAF7-44EC-A538-B5A87FAE063E}" type="presOf" srcId="{36990B96-8BD6-4E50-95FD-2A97A32E7BEB}" destId="{37A2DACA-A5A9-4E4B-A45A-E80865FC7574}" srcOrd="1" destOrd="0" presId="urn:microsoft.com/office/officeart/2005/8/layout/orgChart1"/>
    <dgm:cxn modelId="{3C9B9ECE-CF04-4149-9BC0-46D871D0BF95}" srcId="{BED78A18-EA51-4930-8E24-016683C1857C}" destId="{5F957225-F718-467B-9859-B197C3D82BD0}" srcOrd="7" destOrd="0" parTransId="{8FFD3484-3546-49EB-BC39-07C2FE0DAA17}" sibTransId="{B7C8C001-DE6F-4C99-AD6D-C9AC9C581987}"/>
    <dgm:cxn modelId="{70D83CD2-3EFA-4593-9C0B-145513A60902}" type="presOf" srcId="{A16846C9-0AA2-4D28-B5E8-F95D32A57849}" destId="{45F07BE1-C594-408B-A765-2CE016B2A04E}" srcOrd="0" destOrd="0" presId="urn:microsoft.com/office/officeart/2005/8/layout/orgChart1"/>
    <dgm:cxn modelId="{0ED8E7E4-2A29-2D42-B5DD-D38F64875285}" type="presOf" srcId="{3964CDD2-E6FD-864F-A322-FDCAEF4E83F1}" destId="{A4E61807-BE49-014A-972A-F28EAFB638E2}" srcOrd="0" destOrd="0" presId="urn:microsoft.com/office/officeart/2005/8/layout/orgChart1"/>
    <dgm:cxn modelId="{6B5FBDE9-76DD-4C17-ABC0-3A271A90FED0}" type="presOf" srcId="{9255ACE8-1828-4F97-B8ED-D6B41A0F007A}" destId="{93156E6A-B3A7-4D1B-A120-150860CDED9C}" srcOrd="1" destOrd="0" presId="urn:microsoft.com/office/officeart/2005/8/layout/orgChart1"/>
    <dgm:cxn modelId="{2F9CA9EF-995C-4906-91A3-307079B56A56}" type="presOf" srcId="{785B4AE7-2EDF-42D2-8004-956F6106B35A}" destId="{6D379F01-FA9D-4C22-B939-3AF5BED1351F}" srcOrd="0" destOrd="0" presId="urn:microsoft.com/office/officeart/2005/8/layout/orgChart1"/>
    <dgm:cxn modelId="{5442EBF9-8C3A-4386-86DB-40C2EE146C9D}" srcId="{0300D7A5-4978-46DB-B3E2-E85DA556A595}" destId="{A28905FF-F2C7-45AE-BE41-C6D79F3EAE7F}" srcOrd="0" destOrd="0" parTransId="{8A44702E-BBA2-485C-8986-178E4C78D2AF}" sibTransId="{E9D71A35-CB3A-471A-A051-F113BB210D8F}"/>
    <dgm:cxn modelId="{713DF8FF-9F82-442A-B08C-3E2AD2CAA601}" type="presOf" srcId="{9255ACE8-1828-4F97-B8ED-D6B41A0F007A}" destId="{EF8A6720-2189-4930-9DC5-718CDC437F39}" srcOrd="0" destOrd="0" presId="urn:microsoft.com/office/officeart/2005/8/layout/orgChart1"/>
    <dgm:cxn modelId="{3418E305-068A-44CC-9EEC-CF8FB7742433}" type="presParOf" srcId="{4E8FB42B-67CC-464A-8F07-4AFB5A2CFF07}" destId="{085E1F1D-35C9-40A3-8639-B856CD79A97B}" srcOrd="0" destOrd="0" presId="urn:microsoft.com/office/officeart/2005/8/layout/orgChart1"/>
    <dgm:cxn modelId="{E4A66853-A06C-4BEB-ADE4-6486E1B1DD45}" type="presParOf" srcId="{085E1F1D-35C9-40A3-8639-B856CD79A97B}" destId="{F64355BE-FD5A-4034-BD0B-0739D80C26CA}" srcOrd="0" destOrd="0" presId="urn:microsoft.com/office/officeart/2005/8/layout/orgChart1"/>
    <dgm:cxn modelId="{D493DF71-BA94-4105-B326-4710749D3434}" type="presParOf" srcId="{F64355BE-FD5A-4034-BD0B-0739D80C26CA}" destId="{4DA51813-9300-477B-A0DC-A6F8A2DF5E15}" srcOrd="0" destOrd="0" presId="urn:microsoft.com/office/officeart/2005/8/layout/orgChart1"/>
    <dgm:cxn modelId="{3094C0BA-6702-47DF-AA5C-49ECAEE4CB54}" type="presParOf" srcId="{F64355BE-FD5A-4034-BD0B-0739D80C26CA}" destId="{17FC2159-4759-472E-BCBC-B03167B4DD68}" srcOrd="1" destOrd="0" presId="urn:microsoft.com/office/officeart/2005/8/layout/orgChart1"/>
    <dgm:cxn modelId="{39C93FFC-E407-4F69-BE40-C83ACAC75AE9}" type="presParOf" srcId="{085E1F1D-35C9-40A3-8639-B856CD79A97B}" destId="{6A1E59F0-A83C-494C-A2DD-1BDCB2C4E289}" srcOrd="1" destOrd="0" presId="urn:microsoft.com/office/officeart/2005/8/layout/orgChart1"/>
    <dgm:cxn modelId="{E2CA53F3-9A6C-4C23-AFA5-F0D2D626EA1F}" type="presParOf" srcId="{6A1E59F0-A83C-494C-A2DD-1BDCB2C4E289}" destId="{98CE12A0-7960-491F-BD17-65159B157AEC}" srcOrd="0" destOrd="0" presId="urn:microsoft.com/office/officeart/2005/8/layout/orgChart1"/>
    <dgm:cxn modelId="{A70E1546-7966-4319-B0F7-6E7034D67A5F}" type="presParOf" srcId="{6A1E59F0-A83C-494C-A2DD-1BDCB2C4E289}" destId="{E1B49795-1853-4B97-AEDD-B55F9A7EDAC1}" srcOrd="1" destOrd="0" presId="urn:microsoft.com/office/officeart/2005/8/layout/orgChart1"/>
    <dgm:cxn modelId="{023D0992-DFA1-4F07-8768-B79DAAED37D0}" type="presParOf" srcId="{E1B49795-1853-4B97-AEDD-B55F9A7EDAC1}" destId="{678C5209-975A-404A-BAFC-98466873B7A5}" srcOrd="0" destOrd="0" presId="urn:microsoft.com/office/officeart/2005/8/layout/orgChart1"/>
    <dgm:cxn modelId="{00FDA56A-E4CF-4AF3-AA9E-5451DABBD65B}" type="presParOf" srcId="{678C5209-975A-404A-BAFC-98466873B7A5}" destId="{F83BAAFD-A413-4ED4-A326-CA4BC1E98807}" srcOrd="0" destOrd="0" presId="urn:microsoft.com/office/officeart/2005/8/layout/orgChart1"/>
    <dgm:cxn modelId="{40A0CE0F-B6C9-4E58-9E5C-F7F2D7B439F8}" type="presParOf" srcId="{678C5209-975A-404A-BAFC-98466873B7A5}" destId="{0CFA220D-9B09-4C64-92A8-B2904F50172E}" srcOrd="1" destOrd="0" presId="urn:microsoft.com/office/officeart/2005/8/layout/orgChart1"/>
    <dgm:cxn modelId="{8C0810BD-806C-4BCA-AA9B-0411A86DC4EA}" type="presParOf" srcId="{E1B49795-1853-4B97-AEDD-B55F9A7EDAC1}" destId="{D42D651C-D048-4B39-B5DE-C55047DD2B91}" srcOrd="1" destOrd="0" presId="urn:microsoft.com/office/officeart/2005/8/layout/orgChart1"/>
    <dgm:cxn modelId="{CBD5D3FC-EB47-4EBC-B1C4-04B3A1006BD9}" type="presParOf" srcId="{D42D651C-D048-4B39-B5DE-C55047DD2B91}" destId="{07CF973B-FA23-43D9-B3D4-75D747255660}" srcOrd="0" destOrd="0" presId="urn:microsoft.com/office/officeart/2005/8/layout/orgChart1"/>
    <dgm:cxn modelId="{7ABA33CA-D8E1-42D6-B20D-8ECDC3D8B9A8}" type="presParOf" srcId="{D42D651C-D048-4B39-B5DE-C55047DD2B91}" destId="{5EF7998B-573B-462F-938E-3F33A05A73BB}" srcOrd="1" destOrd="0" presId="urn:microsoft.com/office/officeart/2005/8/layout/orgChart1"/>
    <dgm:cxn modelId="{D4E2D416-645C-408D-BA6B-CF5E920F6111}" type="presParOf" srcId="{5EF7998B-573B-462F-938E-3F33A05A73BB}" destId="{34F0D0B2-56DD-4167-8C47-D5B63D0FF481}" srcOrd="0" destOrd="0" presId="urn:microsoft.com/office/officeart/2005/8/layout/orgChart1"/>
    <dgm:cxn modelId="{BF24782B-5BEC-4B4E-8CEE-204935053274}" type="presParOf" srcId="{34F0D0B2-56DD-4167-8C47-D5B63D0FF481}" destId="{1D66648C-DD85-43E3-B49C-AE03DB101ED6}" srcOrd="0" destOrd="0" presId="urn:microsoft.com/office/officeart/2005/8/layout/orgChart1"/>
    <dgm:cxn modelId="{A0DD82B3-AA1A-4385-9031-69538209BC4E}" type="presParOf" srcId="{34F0D0B2-56DD-4167-8C47-D5B63D0FF481}" destId="{F9608F34-DC7D-462A-A533-544A50B4E4B0}" srcOrd="1" destOrd="0" presId="urn:microsoft.com/office/officeart/2005/8/layout/orgChart1"/>
    <dgm:cxn modelId="{9F659AF8-603C-4427-85A7-9FBE379B3F97}" type="presParOf" srcId="{5EF7998B-573B-462F-938E-3F33A05A73BB}" destId="{4FBE81C0-8631-4197-8245-26EDC00EA5BC}" srcOrd="1" destOrd="0" presId="urn:microsoft.com/office/officeart/2005/8/layout/orgChart1"/>
    <dgm:cxn modelId="{F6DD1298-DD02-4292-9411-EE2647800844}" type="presParOf" srcId="{5EF7998B-573B-462F-938E-3F33A05A73BB}" destId="{5DBA1D79-ED7A-457D-81C9-586E83486EA5}" srcOrd="2" destOrd="0" presId="urn:microsoft.com/office/officeart/2005/8/layout/orgChart1"/>
    <dgm:cxn modelId="{60EBB240-0359-4B9C-9DEB-02CF9C23D4A8}" type="presParOf" srcId="{E1B49795-1853-4B97-AEDD-B55F9A7EDAC1}" destId="{0987B00D-A612-465D-8119-17D0A04F3E24}" srcOrd="2" destOrd="0" presId="urn:microsoft.com/office/officeart/2005/8/layout/orgChart1"/>
    <dgm:cxn modelId="{314CDF6C-0234-4444-AED5-73B44E92FF68}" type="presParOf" srcId="{6A1E59F0-A83C-494C-A2DD-1BDCB2C4E289}" destId="{5E4A740F-4807-4496-8C62-D7C20BA81E0B}" srcOrd="2" destOrd="0" presId="urn:microsoft.com/office/officeart/2005/8/layout/orgChart1"/>
    <dgm:cxn modelId="{8AB02342-D737-4479-A7F7-8F9EE3AAEF19}" type="presParOf" srcId="{6A1E59F0-A83C-494C-A2DD-1BDCB2C4E289}" destId="{26BF9452-9961-41CD-B4D4-AE0A79407A8F}" srcOrd="3" destOrd="0" presId="urn:microsoft.com/office/officeart/2005/8/layout/orgChart1"/>
    <dgm:cxn modelId="{28190E2C-85AF-49E9-8C8B-A377BDF83A8E}" type="presParOf" srcId="{26BF9452-9961-41CD-B4D4-AE0A79407A8F}" destId="{5B220A4D-B3E5-4AEC-8788-4F7502143487}" srcOrd="0" destOrd="0" presId="urn:microsoft.com/office/officeart/2005/8/layout/orgChart1"/>
    <dgm:cxn modelId="{C22730EF-5D6C-4E83-968B-078BD327B322}" type="presParOf" srcId="{5B220A4D-B3E5-4AEC-8788-4F7502143487}" destId="{D01F7F0E-5FC3-4D4E-A942-3E6E38DCF4DB}" srcOrd="0" destOrd="0" presId="urn:microsoft.com/office/officeart/2005/8/layout/orgChart1"/>
    <dgm:cxn modelId="{7960218D-B99C-4569-A865-06B397986B1A}" type="presParOf" srcId="{5B220A4D-B3E5-4AEC-8788-4F7502143487}" destId="{681D978B-2C2F-4072-97EC-259DDF5AE020}" srcOrd="1" destOrd="0" presId="urn:microsoft.com/office/officeart/2005/8/layout/orgChart1"/>
    <dgm:cxn modelId="{5ADD9BD0-A264-4976-9526-5969EF55E449}" type="presParOf" srcId="{26BF9452-9961-41CD-B4D4-AE0A79407A8F}" destId="{589E5392-D6F9-4744-B71E-91A1F78E2B53}" srcOrd="1" destOrd="0" presId="urn:microsoft.com/office/officeart/2005/8/layout/orgChart1"/>
    <dgm:cxn modelId="{8C39C807-8715-4FA6-8A21-FA0B91621468}" type="presParOf" srcId="{589E5392-D6F9-4744-B71E-91A1F78E2B53}" destId="{A471A64D-7F42-419E-A248-31E025F16014}" srcOrd="0" destOrd="0" presId="urn:microsoft.com/office/officeart/2005/8/layout/orgChart1"/>
    <dgm:cxn modelId="{92F84DE0-2B27-4469-B69B-36CA4B394DB2}" type="presParOf" srcId="{589E5392-D6F9-4744-B71E-91A1F78E2B53}" destId="{4D6B1A85-69C8-47D5-95BE-9A6BA1F8FBF8}" srcOrd="1" destOrd="0" presId="urn:microsoft.com/office/officeart/2005/8/layout/orgChart1"/>
    <dgm:cxn modelId="{4E12B10F-5275-4AAC-9C6F-24443CCB57E6}" type="presParOf" srcId="{4D6B1A85-69C8-47D5-95BE-9A6BA1F8FBF8}" destId="{D918C95C-A4CD-45B9-BC5B-6553064A374B}" srcOrd="0" destOrd="0" presId="urn:microsoft.com/office/officeart/2005/8/layout/orgChart1"/>
    <dgm:cxn modelId="{D50799EE-FD9E-48FB-9164-FEE78D572D60}" type="presParOf" srcId="{D918C95C-A4CD-45B9-BC5B-6553064A374B}" destId="{937C1C96-31FE-413D-8E85-58FF82888F34}" srcOrd="0" destOrd="0" presId="urn:microsoft.com/office/officeart/2005/8/layout/orgChart1"/>
    <dgm:cxn modelId="{CBFDC4F6-1088-4C7E-B915-64BBE9943E23}" type="presParOf" srcId="{D918C95C-A4CD-45B9-BC5B-6553064A374B}" destId="{3F2FC8E9-D009-4336-9C51-6B7585BBD62C}" srcOrd="1" destOrd="0" presId="urn:microsoft.com/office/officeart/2005/8/layout/orgChart1"/>
    <dgm:cxn modelId="{CC39F0DB-ADE3-4370-B9EE-C807DF34F549}" type="presParOf" srcId="{4D6B1A85-69C8-47D5-95BE-9A6BA1F8FBF8}" destId="{5F6FD849-900A-4D01-9661-1B76A8860C65}" srcOrd="1" destOrd="0" presId="urn:microsoft.com/office/officeart/2005/8/layout/orgChart1"/>
    <dgm:cxn modelId="{64E04F65-BF7B-4A27-84F6-99E24E4BC86F}" type="presParOf" srcId="{4D6B1A85-69C8-47D5-95BE-9A6BA1F8FBF8}" destId="{9A64E90C-2568-49D1-8803-38C6D31C1147}" srcOrd="2" destOrd="0" presId="urn:microsoft.com/office/officeart/2005/8/layout/orgChart1"/>
    <dgm:cxn modelId="{96D2D312-C181-4587-B761-03F48C7D60CB}" type="presParOf" srcId="{26BF9452-9961-41CD-B4D4-AE0A79407A8F}" destId="{DF5B55D0-E9D2-493F-8D11-7E957BEA9D1D}" srcOrd="2" destOrd="0" presId="urn:microsoft.com/office/officeart/2005/8/layout/orgChart1"/>
    <dgm:cxn modelId="{9DDCEFB9-10C4-4F2C-BC2E-A17FC0F61501}" type="presParOf" srcId="{6A1E59F0-A83C-494C-A2DD-1BDCB2C4E289}" destId="{27E04570-5B47-4D24-AF91-918545053CAA}" srcOrd="4" destOrd="0" presId="urn:microsoft.com/office/officeart/2005/8/layout/orgChart1"/>
    <dgm:cxn modelId="{80111D83-E588-4903-AC67-AA7F3194D5BC}" type="presParOf" srcId="{6A1E59F0-A83C-494C-A2DD-1BDCB2C4E289}" destId="{346A3C6D-48A9-4248-B71B-D0E02C02536C}" srcOrd="5" destOrd="0" presId="urn:microsoft.com/office/officeart/2005/8/layout/orgChart1"/>
    <dgm:cxn modelId="{73118E69-8A23-4FD5-835C-1F62A391DAF8}" type="presParOf" srcId="{346A3C6D-48A9-4248-B71B-D0E02C02536C}" destId="{9BFBFFC3-76BD-4B7A-8950-78B01B64B916}" srcOrd="0" destOrd="0" presId="urn:microsoft.com/office/officeart/2005/8/layout/orgChart1"/>
    <dgm:cxn modelId="{003F8C8F-1327-42D2-9AA2-2DECEBF9CBD2}" type="presParOf" srcId="{9BFBFFC3-76BD-4B7A-8950-78B01B64B916}" destId="{391C11E0-5EC4-4B91-841F-E3240D4D5966}" srcOrd="0" destOrd="0" presId="urn:microsoft.com/office/officeart/2005/8/layout/orgChart1"/>
    <dgm:cxn modelId="{BD61FC3A-1C5D-447B-AD32-2BC73B5722AA}" type="presParOf" srcId="{9BFBFFC3-76BD-4B7A-8950-78B01B64B916}" destId="{FA374FF3-FE29-42BD-8B4D-19DF7DEB7DB2}" srcOrd="1" destOrd="0" presId="urn:microsoft.com/office/officeart/2005/8/layout/orgChart1"/>
    <dgm:cxn modelId="{D4D13ACD-A7F3-407D-B9C9-48DE87A8DDF0}" type="presParOf" srcId="{346A3C6D-48A9-4248-B71B-D0E02C02536C}" destId="{BF834FE1-2FCF-4E14-B5B3-DF49D9EA07B9}" srcOrd="1" destOrd="0" presId="urn:microsoft.com/office/officeart/2005/8/layout/orgChart1"/>
    <dgm:cxn modelId="{F4838D39-06C7-4483-80C3-809E1AF7DA87}" type="presParOf" srcId="{BF834FE1-2FCF-4E14-B5B3-DF49D9EA07B9}" destId="{6D379F01-FA9D-4C22-B939-3AF5BED1351F}" srcOrd="0" destOrd="0" presId="urn:microsoft.com/office/officeart/2005/8/layout/orgChart1"/>
    <dgm:cxn modelId="{946DA5BA-D32E-4D50-B5DA-428C1B98D6A4}" type="presParOf" srcId="{BF834FE1-2FCF-4E14-B5B3-DF49D9EA07B9}" destId="{3AA730A4-5DD7-442C-B18E-54F00C040BA0}" srcOrd="1" destOrd="0" presId="urn:microsoft.com/office/officeart/2005/8/layout/orgChart1"/>
    <dgm:cxn modelId="{1124A7B7-5DEC-412A-A2C3-B0A8FAF6BA90}" type="presParOf" srcId="{3AA730A4-5DD7-442C-B18E-54F00C040BA0}" destId="{8A35C324-2457-4CF0-939D-4F9E4FB382C8}" srcOrd="0" destOrd="0" presId="urn:microsoft.com/office/officeart/2005/8/layout/orgChart1"/>
    <dgm:cxn modelId="{88B2D215-66DE-4FBE-9FC2-E1FF2D3B2BE8}" type="presParOf" srcId="{8A35C324-2457-4CF0-939D-4F9E4FB382C8}" destId="{45DA54BD-E815-4F6F-AB09-A710AC0E9D6E}" srcOrd="0" destOrd="0" presId="urn:microsoft.com/office/officeart/2005/8/layout/orgChart1"/>
    <dgm:cxn modelId="{A40F8323-1697-4E5E-90D3-F88E777E3CD6}" type="presParOf" srcId="{8A35C324-2457-4CF0-939D-4F9E4FB382C8}" destId="{37A2DACA-A5A9-4E4B-A45A-E80865FC7574}" srcOrd="1" destOrd="0" presId="urn:microsoft.com/office/officeart/2005/8/layout/orgChart1"/>
    <dgm:cxn modelId="{7C934755-E698-4D85-96E7-875EDB000F88}" type="presParOf" srcId="{3AA730A4-5DD7-442C-B18E-54F00C040BA0}" destId="{FD695A47-708A-4E94-A69F-A6BA8A0C3558}" srcOrd="1" destOrd="0" presId="urn:microsoft.com/office/officeart/2005/8/layout/orgChart1"/>
    <dgm:cxn modelId="{FCC76A4F-25D7-4208-9695-ECBE3DEE60C2}" type="presParOf" srcId="{3AA730A4-5DD7-442C-B18E-54F00C040BA0}" destId="{6E3635BA-4CFB-49FD-9174-7E1CF0ACD55C}" srcOrd="2" destOrd="0" presId="urn:microsoft.com/office/officeart/2005/8/layout/orgChart1"/>
    <dgm:cxn modelId="{D5E9380F-94C8-4782-BE24-0DA249825FD9}" type="presParOf" srcId="{346A3C6D-48A9-4248-B71B-D0E02C02536C}" destId="{748306A9-4FD5-4E6C-A1CC-5B15A8C95BEA}" srcOrd="2" destOrd="0" presId="urn:microsoft.com/office/officeart/2005/8/layout/orgChart1"/>
    <dgm:cxn modelId="{23E852E0-1FA3-420A-B491-5A6E797718CC}" type="presParOf" srcId="{6A1E59F0-A83C-494C-A2DD-1BDCB2C4E289}" destId="{8343E73E-16B9-4845-952D-60FDAED59287}" srcOrd="6" destOrd="0" presId="urn:microsoft.com/office/officeart/2005/8/layout/orgChart1"/>
    <dgm:cxn modelId="{9361AD79-6BEA-45C5-8A23-60CC19734C63}" type="presParOf" srcId="{6A1E59F0-A83C-494C-A2DD-1BDCB2C4E289}" destId="{F3CBA7E3-278C-49A4-9251-7299673EBE04}" srcOrd="7" destOrd="0" presId="urn:microsoft.com/office/officeart/2005/8/layout/orgChart1"/>
    <dgm:cxn modelId="{452A769E-D770-40D9-A05B-F3D1036C3D6A}" type="presParOf" srcId="{F3CBA7E3-278C-49A4-9251-7299673EBE04}" destId="{F9BC734C-227D-4573-996E-4B9042166A72}" srcOrd="0" destOrd="0" presId="urn:microsoft.com/office/officeart/2005/8/layout/orgChart1"/>
    <dgm:cxn modelId="{0E8EF354-DB09-4EB6-97F7-E1809392AF47}" type="presParOf" srcId="{F9BC734C-227D-4573-996E-4B9042166A72}" destId="{79A02E90-8667-4CED-BE88-44EAC614D4EF}" srcOrd="0" destOrd="0" presId="urn:microsoft.com/office/officeart/2005/8/layout/orgChart1"/>
    <dgm:cxn modelId="{532F6F7B-D838-4A61-A4DB-FBA314F4D251}" type="presParOf" srcId="{F9BC734C-227D-4573-996E-4B9042166A72}" destId="{5B72520F-13BC-4E9A-AA31-8994CE6898DB}" srcOrd="1" destOrd="0" presId="urn:microsoft.com/office/officeart/2005/8/layout/orgChart1"/>
    <dgm:cxn modelId="{959F4A77-1FBD-4FEA-83AA-54B6A71557AA}" type="presParOf" srcId="{F3CBA7E3-278C-49A4-9251-7299673EBE04}" destId="{E2DE0472-752F-4C0F-BA3C-E0942474DAE3}" srcOrd="1" destOrd="0" presId="urn:microsoft.com/office/officeart/2005/8/layout/orgChart1"/>
    <dgm:cxn modelId="{662143E8-FC2B-432A-9E38-8A1742DC8C1A}" type="presParOf" srcId="{E2DE0472-752F-4C0F-BA3C-E0942474DAE3}" destId="{6C9DAF47-C214-4D1D-A7B1-96C46D9A6A85}" srcOrd="0" destOrd="0" presId="urn:microsoft.com/office/officeart/2005/8/layout/orgChart1"/>
    <dgm:cxn modelId="{AB185339-5941-400D-9346-BB39CE8A5C3D}" type="presParOf" srcId="{E2DE0472-752F-4C0F-BA3C-E0942474DAE3}" destId="{0355DEF8-D81B-48D6-820E-6EB860B8D3EC}" srcOrd="1" destOrd="0" presId="urn:microsoft.com/office/officeart/2005/8/layout/orgChart1"/>
    <dgm:cxn modelId="{A2652F75-732C-4329-A00D-492E0676B25B}" type="presParOf" srcId="{0355DEF8-D81B-48D6-820E-6EB860B8D3EC}" destId="{8B1B1F3D-E1B3-48FC-A016-1ECE9D1E59FE}" srcOrd="0" destOrd="0" presId="urn:microsoft.com/office/officeart/2005/8/layout/orgChart1"/>
    <dgm:cxn modelId="{FE6DC089-1243-4D6E-BDEE-51534BFE1AF7}" type="presParOf" srcId="{8B1B1F3D-E1B3-48FC-A016-1ECE9D1E59FE}" destId="{EF8A6720-2189-4930-9DC5-718CDC437F39}" srcOrd="0" destOrd="0" presId="urn:microsoft.com/office/officeart/2005/8/layout/orgChart1"/>
    <dgm:cxn modelId="{22AF5129-CFD6-4D90-A344-9979DD591AEE}" type="presParOf" srcId="{8B1B1F3D-E1B3-48FC-A016-1ECE9D1E59FE}" destId="{93156E6A-B3A7-4D1B-A120-150860CDED9C}" srcOrd="1" destOrd="0" presId="urn:microsoft.com/office/officeart/2005/8/layout/orgChart1"/>
    <dgm:cxn modelId="{C83C83BE-96EC-4975-93C9-E3B47646AF6A}" type="presParOf" srcId="{0355DEF8-D81B-48D6-820E-6EB860B8D3EC}" destId="{12E7CDD3-12E4-4FB7-BD05-63DC4A5A7858}" srcOrd="1" destOrd="0" presId="urn:microsoft.com/office/officeart/2005/8/layout/orgChart1"/>
    <dgm:cxn modelId="{06581520-0079-43A2-8F7E-F2966C7224DA}" type="presParOf" srcId="{0355DEF8-D81B-48D6-820E-6EB860B8D3EC}" destId="{719727CA-0E90-4EF6-B459-2A181DF5331C}" srcOrd="2" destOrd="0" presId="urn:microsoft.com/office/officeart/2005/8/layout/orgChart1"/>
    <dgm:cxn modelId="{31FF0481-D23B-44A1-9675-4CBDEAF67D36}" type="presParOf" srcId="{F3CBA7E3-278C-49A4-9251-7299673EBE04}" destId="{35CC0FE3-D14C-4D68-9662-ADED7C24FA22}" srcOrd="2" destOrd="0" presId="urn:microsoft.com/office/officeart/2005/8/layout/orgChart1"/>
    <dgm:cxn modelId="{9E18A2B6-487A-D34E-9E01-C3DC3D730490}" type="presParOf" srcId="{6A1E59F0-A83C-494C-A2DD-1BDCB2C4E289}" destId="{A4E61807-BE49-014A-972A-F28EAFB638E2}" srcOrd="8" destOrd="0" presId="urn:microsoft.com/office/officeart/2005/8/layout/orgChart1"/>
    <dgm:cxn modelId="{BE7D225E-7D77-8B43-836A-3C8DC2220919}" type="presParOf" srcId="{6A1E59F0-A83C-494C-A2DD-1BDCB2C4E289}" destId="{57CDC862-CC60-C24F-8289-D9691F27A47B}" srcOrd="9" destOrd="0" presId="urn:microsoft.com/office/officeart/2005/8/layout/orgChart1"/>
    <dgm:cxn modelId="{100FB922-F5AA-4F42-A214-9F3EE55E6723}" type="presParOf" srcId="{57CDC862-CC60-C24F-8289-D9691F27A47B}" destId="{38940972-9654-B348-ACDE-1CC9605AE773}" srcOrd="0" destOrd="0" presId="urn:microsoft.com/office/officeart/2005/8/layout/orgChart1"/>
    <dgm:cxn modelId="{58F90353-0D4E-E44A-9932-21B1196E2FAC}" type="presParOf" srcId="{38940972-9654-B348-ACDE-1CC9605AE773}" destId="{7BCFDD45-F42E-7349-A270-506E04B88B11}" srcOrd="0" destOrd="0" presId="urn:microsoft.com/office/officeart/2005/8/layout/orgChart1"/>
    <dgm:cxn modelId="{199901A6-B750-1A4E-81F8-10E32A570D16}" type="presParOf" srcId="{38940972-9654-B348-ACDE-1CC9605AE773}" destId="{8A8B90C1-E332-FF48-8F7F-4814BCD06D19}" srcOrd="1" destOrd="0" presId="urn:microsoft.com/office/officeart/2005/8/layout/orgChart1"/>
    <dgm:cxn modelId="{B21F2013-35EE-BC4B-BCC0-53DADB519DD3}" type="presParOf" srcId="{57CDC862-CC60-C24F-8289-D9691F27A47B}" destId="{8DF95210-1C4A-9A4F-91BC-4364F0E29EB7}" srcOrd="1" destOrd="0" presId="urn:microsoft.com/office/officeart/2005/8/layout/orgChart1"/>
    <dgm:cxn modelId="{28597412-E983-6545-8D6A-1885D2A48090}" type="presParOf" srcId="{57CDC862-CC60-C24F-8289-D9691F27A47B}" destId="{8045AC5B-67F8-1848-A287-751E60F42B4F}" srcOrd="2" destOrd="0" presId="urn:microsoft.com/office/officeart/2005/8/layout/orgChart1"/>
    <dgm:cxn modelId="{BD543227-F640-411B-A6E6-30383AA4FB54}" type="presParOf" srcId="{6A1E59F0-A83C-494C-A2DD-1BDCB2C4E289}" destId="{9EFF4175-CA01-4D30-B6FD-6D235669305A}" srcOrd="10" destOrd="0" presId="urn:microsoft.com/office/officeart/2005/8/layout/orgChart1"/>
    <dgm:cxn modelId="{F93D5FD9-EA75-4F9D-8678-2BF3C9283708}" type="presParOf" srcId="{6A1E59F0-A83C-494C-A2DD-1BDCB2C4E289}" destId="{F6EDCB13-4BAA-486D-BFC5-13802DEFA09B}" srcOrd="11" destOrd="0" presId="urn:microsoft.com/office/officeart/2005/8/layout/orgChart1"/>
    <dgm:cxn modelId="{F2EF21D3-8CAE-438E-BAE7-D3C8913D54E2}" type="presParOf" srcId="{F6EDCB13-4BAA-486D-BFC5-13802DEFA09B}" destId="{2F238F9A-9FE2-4192-BCBF-16929FB3CF86}" srcOrd="0" destOrd="0" presId="urn:microsoft.com/office/officeart/2005/8/layout/orgChart1"/>
    <dgm:cxn modelId="{70ACBC5B-E9BB-4723-9C0B-6059ED2995F8}" type="presParOf" srcId="{2F238F9A-9FE2-4192-BCBF-16929FB3CF86}" destId="{AEC56F89-9547-4A4A-882C-E2F64375A8AE}" srcOrd="0" destOrd="0" presId="urn:microsoft.com/office/officeart/2005/8/layout/orgChart1"/>
    <dgm:cxn modelId="{D8287026-D552-4A39-A8F3-2418F7A63230}" type="presParOf" srcId="{2F238F9A-9FE2-4192-BCBF-16929FB3CF86}" destId="{DD6259C5-4169-4977-A518-2AB671DEC896}" srcOrd="1" destOrd="0" presId="urn:microsoft.com/office/officeart/2005/8/layout/orgChart1"/>
    <dgm:cxn modelId="{010F5D00-5AC8-45FB-B9BF-63543AE30FA2}" type="presParOf" srcId="{F6EDCB13-4BAA-486D-BFC5-13802DEFA09B}" destId="{5018C7E8-9782-4E11-A43A-4ACDF56E85CA}" srcOrd="1" destOrd="0" presId="urn:microsoft.com/office/officeart/2005/8/layout/orgChart1"/>
    <dgm:cxn modelId="{B800FBBA-9DE9-4130-B2E0-841C18A3E2A6}" type="presParOf" srcId="{F6EDCB13-4BAA-486D-BFC5-13802DEFA09B}" destId="{8194343F-AAFC-4BA9-9807-834508280B0F}" srcOrd="2" destOrd="0" presId="urn:microsoft.com/office/officeart/2005/8/layout/orgChart1"/>
    <dgm:cxn modelId="{3F98F013-2ACF-489A-A8D2-AF75DEAF48D8}" type="presParOf" srcId="{085E1F1D-35C9-40A3-8639-B856CD79A97B}" destId="{0CC9BF51-C4CC-4940-8F78-5CB03F78ECA2}" srcOrd="2" destOrd="0" presId="urn:microsoft.com/office/officeart/2005/8/layout/orgChart1"/>
    <dgm:cxn modelId="{5BA43770-8F03-46E7-8179-37220214199B}" type="presParOf" srcId="{0CC9BF51-C4CC-4940-8F78-5CB03F78ECA2}" destId="{3D38BFF1-166B-46E7-A368-CBC599842482}" srcOrd="0" destOrd="0" presId="urn:microsoft.com/office/officeart/2005/8/layout/orgChart1"/>
    <dgm:cxn modelId="{288C0012-5E01-4B9E-B8E8-633FA628E87B}" type="presParOf" srcId="{0CC9BF51-C4CC-4940-8F78-5CB03F78ECA2}" destId="{BB389E7F-CC30-4CE4-9791-F161F2987846}" srcOrd="1" destOrd="0" presId="urn:microsoft.com/office/officeart/2005/8/layout/orgChart1"/>
    <dgm:cxn modelId="{3DD5F932-0296-4543-A009-FBF07C7B867B}" type="presParOf" srcId="{BB389E7F-CC30-4CE4-9791-F161F2987846}" destId="{764D02B6-EABC-4ABE-A58F-99C7ECE23104}" srcOrd="0" destOrd="0" presId="urn:microsoft.com/office/officeart/2005/8/layout/orgChart1"/>
    <dgm:cxn modelId="{0D37DA5C-CA06-4D42-ADDD-D53CC90B56E8}" type="presParOf" srcId="{764D02B6-EABC-4ABE-A58F-99C7ECE23104}" destId="{45F07BE1-C594-408B-A765-2CE016B2A04E}" srcOrd="0" destOrd="0" presId="urn:microsoft.com/office/officeart/2005/8/layout/orgChart1"/>
    <dgm:cxn modelId="{ED938085-ADE5-43F3-9243-B856945FE125}" type="presParOf" srcId="{764D02B6-EABC-4ABE-A58F-99C7ECE23104}" destId="{98AA5D5C-F141-452D-AE63-5DA417B5C1D0}" srcOrd="1" destOrd="0" presId="urn:microsoft.com/office/officeart/2005/8/layout/orgChart1"/>
    <dgm:cxn modelId="{897A6100-4FC9-4315-9697-CCA429FC7512}" type="presParOf" srcId="{BB389E7F-CC30-4CE4-9791-F161F2987846}" destId="{7580CCCA-2262-43F3-A1BB-5E03D74FC4B3}" srcOrd="1" destOrd="0" presId="urn:microsoft.com/office/officeart/2005/8/layout/orgChart1"/>
    <dgm:cxn modelId="{69CFE860-130A-407A-920B-5E3407C3FD05}" type="presParOf" srcId="{BB389E7F-CC30-4CE4-9791-F161F2987846}" destId="{31CB21C6-DFA6-4042-B859-29B62E007ED0}" srcOrd="2" destOrd="0" presId="urn:microsoft.com/office/officeart/2005/8/layout/orgChart1"/>
    <dgm:cxn modelId="{4BE178F7-7A55-4B9A-AB1D-184C72FFC61B}" type="presParOf" srcId="{0CC9BF51-C4CC-4940-8F78-5CB03F78ECA2}" destId="{88ACB0C5-474E-4812-B8EF-C123FA619FD0}" srcOrd="2" destOrd="0" presId="urn:microsoft.com/office/officeart/2005/8/layout/orgChart1"/>
    <dgm:cxn modelId="{DBFBFB35-E08E-438F-80BC-2ABBB0FB4684}" type="presParOf" srcId="{0CC9BF51-C4CC-4940-8F78-5CB03F78ECA2}" destId="{0839BCA3-AC06-41EB-AF2A-5E7103BFDDF3}" srcOrd="3" destOrd="0" presId="urn:microsoft.com/office/officeart/2005/8/layout/orgChart1"/>
    <dgm:cxn modelId="{627D3BDA-752C-4843-A1AA-59F7EC9ABAAF}" type="presParOf" srcId="{0839BCA3-AC06-41EB-AF2A-5E7103BFDDF3}" destId="{D972B979-8F99-48CB-BB5D-F9C2BB2B231E}" srcOrd="0" destOrd="0" presId="urn:microsoft.com/office/officeart/2005/8/layout/orgChart1"/>
    <dgm:cxn modelId="{B01A60C1-90C8-4C1A-A2A4-9189B30D5086}" type="presParOf" srcId="{D972B979-8F99-48CB-BB5D-F9C2BB2B231E}" destId="{738DA17A-6B9A-426F-8BE3-3F429CA15F99}" srcOrd="0" destOrd="0" presId="urn:microsoft.com/office/officeart/2005/8/layout/orgChart1"/>
    <dgm:cxn modelId="{1403A5C9-F8B4-488A-B2E8-7C3EC2DDFEA5}" type="presParOf" srcId="{D972B979-8F99-48CB-BB5D-F9C2BB2B231E}" destId="{F418E68C-9FFF-4DC3-B823-EB6990320449}" srcOrd="1" destOrd="0" presId="urn:microsoft.com/office/officeart/2005/8/layout/orgChart1"/>
    <dgm:cxn modelId="{E4173AF7-F56A-4452-887E-C8D185BCB525}" type="presParOf" srcId="{0839BCA3-AC06-41EB-AF2A-5E7103BFDDF3}" destId="{9CB091A7-85EA-4FAD-9B7B-94406655236D}" srcOrd="1" destOrd="0" presId="urn:microsoft.com/office/officeart/2005/8/layout/orgChart1"/>
    <dgm:cxn modelId="{CF1C4B56-A172-4F7B-BF19-EF9CA1A1CBEF}" type="presParOf" srcId="{0839BCA3-AC06-41EB-AF2A-5E7103BFDDF3}" destId="{6AEB5439-8B46-443A-8CCD-A37060D1A57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CB0C5-474E-4812-B8EF-C123FA619FD0}">
      <dsp:nvSpPr>
        <dsp:cNvPr id="0" name=""/>
        <dsp:cNvSpPr/>
      </dsp:nvSpPr>
      <dsp:spPr>
        <a:xfrm>
          <a:off x="5400594" y="1369270"/>
          <a:ext cx="432058" cy="1470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0921"/>
              </a:lnTo>
              <a:lnTo>
                <a:pt x="432058" y="1470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8BFF1-166B-46E7-A368-CBC599842482}">
      <dsp:nvSpPr>
        <dsp:cNvPr id="0" name=""/>
        <dsp:cNvSpPr/>
      </dsp:nvSpPr>
      <dsp:spPr>
        <a:xfrm>
          <a:off x="5400594" y="1369270"/>
          <a:ext cx="432058" cy="606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828"/>
              </a:lnTo>
              <a:lnTo>
                <a:pt x="432058" y="6068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F4175-CA01-4D30-B6FD-6D235669305A}">
      <dsp:nvSpPr>
        <dsp:cNvPr id="0" name=""/>
        <dsp:cNvSpPr/>
      </dsp:nvSpPr>
      <dsp:spPr>
        <a:xfrm>
          <a:off x="5400594" y="1369270"/>
          <a:ext cx="3941311" cy="2171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1413"/>
              </a:lnTo>
              <a:lnTo>
                <a:pt x="3941311" y="2001413"/>
              </a:lnTo>
              <a:lnTo>
                <a:pt x="3941311" y="2171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61807-BE49-014A-972A-F28EAFB638E2}">
      <dsp:nvSpPr>
        <dsp:cNvPr id="0" name=""/>
        <dsp:cNvSpPr/>
      </dsp:nvSpPr>
      <dsp:spPr>
        <a:xfrm>
          <a:off x="5400594" y="595418"/>
          <a:ext cx="2061971" cy="773851"/>
        </a:xfrm>
        <a:custGeom>
          <a:avLst/>
          <a:gdLst/>
          <a:ahLst/>
          <a:cxnLst/>
          <a:rect l="0" t="0" r="0" b="0"/>
          <a:pathLst>
            <a:path>
              <a:moveTo>
                <a:pt x="0" y="773851"/>
              </a:moveTo>
              <a:lnTo>
                <a:pt x="206197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9DAF47-C214-4D1D-A7B1-96C46D9A6A85}">
      <dsp:nvSpPr>
        <dsp:cNvPr id="0" name=""/>
        <dsp:cNvSpPr/>
      </dsp:nvSpPr>
      <dsp:spPr>
        <a:xfrm>
          <a:off x="6552720" y="4352266"/>
          <a:ext cx="182590" cy="936202"/>
        </a:xfrm>
        <a:custGeom>
          <a:avLst/>
          <a:gdLst/>
          <a:ahLst/>
          <a:cxnLst/>
          <a:rect l="0" t="0" r="0" b="0"/>
          <a:pathLst>
            <a:path>
              <a:moveTo>
                <a:pt x="182590" y="0"/>
              </a:moveTo>
              <a:lnTo>
                <a:pt x="0" y="9362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3E73E-16B9-4845-952D-60FDAED59287}">
      <dsp:nvSpPr>
        <dsp:cNvPr id="0" name=""/>
        <dsp:cNvSpPr/>
      </dsp:nvSpPr>
      <dsp:spPr>
        <a:xfrm>
          <a:off x="5400594" y="1369270"/>
          <a:ext cx="1983696" cy="2171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1413"/>
              </a:lnTo>
              <a:lnTo>
                <a:pt x="1983696" y="2001413"/>
              </a:lnTo>
              <a:lnTo>
                <a:pt x="1983696" y="2171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79F01-FA9D-4C22-B939-3AF5BED1351F}">
      <dsp:nvSpPr>
        <dsp:cNvPr id="0" name=""/>
        <dsp:cNvSpPr/>
      </dsp:nvSpPr>
      <dsp:spPr>
        <a:xfrm>
          <a:off x="4589377" y="4352266"/>
          <a:ext cx="182768" cy="936202"/>
        </a:xfrm>
        <a:custGeom>
          <a:avLst/>
          <a:gdLst/>
          <a:ahLst/>
          <a:cxnLst/>
          <a:rect l="0" t="0" r="0" b="0"/>
          <a:pathLst>
            <a:path>
              <a:moveTo>
                <a:pt x="182768" y="0"/>
              </a:moveTo>
              <a:lnTo>
                <a:pt x="0" y="9362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04570-5B47-4D24-AF91-918545053CAA}">
      <dsp:nvSpPr>
        <dsp:cNvPr id="0" name=""/>
        <dsp:cNvSpPr/>
      </dsp:nvSpPr>
      <dsp:spPr>
        <a:xfrm>
          <a:off x="5354874" y="1369270"/>
          <a:ext cx="91440" cy="21717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01413"/>
              </a:lnTo>
              <a:lnTo>
                <a:pt x="66252" y="2001413"/>
              </a:lnTo>
              <a:lnTo>
                <a:pt x="66252" y="2171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71A64D-7F42-419E-A248-31E025F16014}">
      <dsp:nvSpPr>
        <dsp:cNvPr id="0" name=""/>
        <dsp:cNvSpPr/>
      </dsp:nvSpPr>
      <dsp:spPr>
        <a:xfrm>
          <a:off x="2690592" y="4352266"/>
          <a:ext cx="91440" cy="936202"/>
        </a:xfrm>
        <a:custGeom>
          <a:avLst/>
          <a:gdLst/>
          <a:ahLst/>
          <a:cxnLst/>
          <a:rect l="0" t="0" r="0" b="0"/>
          <a:pathLst>
            <a:path>
              <a:moveTo>
                <a:pt x="118389" y="0"/>
              </a:moveTo>
              <a:lnTo>
                <a:pt x="45720" y="9362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4A740F-4807-4496-8C62-D7C20BA81E0B}">
      <dsp:nvSpPr>
        <dsp:cNvPr id="0" name=""/>
        <dsp:cNvSpPr/>
      </dsp:nvSpPr>
      <dsp:spPr>
        <a:xfrm>
          <a:off x="3457962" y="1369270"/>
          <a:ext cx="1942632" cy="2171770"/>
        </a:xfrm>
        <a:custGeom>
          <a:avLst/>
          <a:gdLst/>
          <a:ahLst/>
          <a:cxnLst/>
          <a:rect l="0" t="0" r="0" b="0"/>
          <a:pathLst>
            <a:path>
              <a:moveTo>
                <a:pt x="1942632" y="0"/>
              </a:moveTo>
              <a:lnTo>
                <a:pt x="1942632" y="2001413"/>
              </a:lnTo>
              <a:lnTo>
                <a:pt x="0" y="2001413"/>
              </a:lnTo>
              <a:lnTo>
                <a:pt x="0" y="2171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F973B-FA23-43D9-B3D4-75D747255660}">
      <dsp:nvSpPr>
        <dsp:cNvPr id="0" name=""/>
        <dsp:cNvSpPr/>
      </dsp:nvSpPr>
      <dsp:spPr>
        <a:xfrm>
          <a:off x="720078" y="4352266"/>
          <a:ext cx="125739" cy="936202"/>
        </a:xfrm>
        <a:custGeom>
          <a:avLst/>
          <a:gdLst/>
          <a:ahLst/>
          <a:cxnLst/>
          <a:rect l="0" t="0" r="0" b="0"/>
          <a:pathLst>
            <a:path>
              <a:moveTo>
                <a:pt x="125739" y="0"/>
              </a:moveTo>
              <a:lnTo>
                <a:pt x="0" y="9362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CE12A0-7960-491F-BD17-65159B157AEC}">
      <dsp:nvSpPr>
        <dsp:cNvPr id="0" name=""/>
        <dsp:cNvSpPr/>
      </dsp:nvSpPr>
      <dsp:spPr>
        <a:xfrm>
          <a:off x="1494797" y="1369270"/>
          <a:ext cx="3905796" cy="2171770"/>
        </a:xfrm>
        <a:custGeom>
          <a:avLst/>
          <a:gdLst/>
          <a:ahLst/>
          <a:cxnLst/>
          <a:rect l="0" t="0" r="0" b="0"/>
          <a:pathLst>
            <a:path>
              <a:moveTo>
                <a:pt x="3905796" y="0"/>
              </a:moveTo>
              <a:lnTo>
                <a:pt x="3905796" y="2001413"/>
              </a:lnTo>
              <a:lnTo>
                <a:pt x="0" y="2001413"/>
              </a:lnTo>
              <a:lnTo>
                <a:pt x="0" y="21717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A51813-9300-477B-A0DC-A6F8A2DF5E15}">
      <dsp:nvSpPr>
        <dsp:cNvPr id="0" name=""/>
        <dsp:cNvSpPr/>
      </dsp:nvSpPr>
      <dsp:spPr>
        <a:xfrm>
          <a:off x="4589369" y="558045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Styreleder</a:t>
          </a:r>
        </a:p>
      </dsp:txBody>
      <dsp:txXfrm>
        <a:off x="4589369" y="558045"/>
        <a:ext cx="1622449" cy="811224"/>
      </dsp:txXfrm>
    </dsp:sp>
    <dsp:sp modelId="{F83BAAFD-A413-4ED4-A326-CA4BC1E98807}">
      <dsp:nvSpPr>
        <dsp:cNvPr id="0" name=""/>
        <dsp:cNvSpPr/>
      </dsp:nvSpPr>
      <dsp:spPr>
        <a:xfrm>
          <a:off x="683572" y="3541041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Styremedlem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Dugnad</a:t>
          </a:r>
        </a:p>
      </dsp:txBody>
      <dsp:txXfrm>
        <a:off x="683572" y="3541041"/>
        <a:ext cx="1622449" cy="811224"/>
      </dsp:txXfrm>
    </dsp:sp>
    <dsp:sp modelId="{1D66648C-DD85-43E3-B49C-AE03DB101ED6}">
      <dsp:nvSpPr>
        <dsp:cNvPr id="0" name=""/>
        <dsp:cNvSpPr/>
      </dsp:nvSpPr>
      <dsp:spPr>
        <a:xfrm>
          <a:off x="720078" y="4882855"/>
          <a:ext cx="1622449" cy="81122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Klepp 24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Ritt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Etc.</a:t>
          </a:r>
        </a:p>
      </dsp:txBody>
      <dsp:txXfrm>
        <a:off x="720078" y="4882855"/>
        <a:ext cx="1622449" cy="811224"/>
      </dsp:txXfrm>
    </dsp:sp>
    <dsp:sp modelId="{D01F7F0E-5FC3-4D4E-A942-3E6E38DCF4DB}">
      <dsp:nvSpPr>
        <dsp:cNvPr id="0" name=""/>
        <dsp:cNvSpPr/>
      </dsp:nvSpPr>
      <dsp:spPr>
        <a:xfrm>
          <a:off x="2646737" y="3541041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Styremedlem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WEB/Media</a:t>
          </a:r>
        </a:p>
      </dsp:txBody>
      <dsp:txXfrm>
        <a:off x="2646737" y="3541041"/>
        <a:ext cx="1622449" cy="811224"/>
      </dsp:txXfrm>
    </dsp:sp>
    <dsp:sp modelId="{937C1C96-31FE-413D-8E85-58FF82888F34}">
      <dsp:nvSpPr>
        <dsp:cNvPr id="0" name=""/>
        <dsp:cNvSpPr/>
      </dsp:nvSpPr>
      <dsp:spPr>
        <a:xfrm>
          <a:off x="2736312" y="4882855"/>
          <a:ext cx="1622449" cy="81122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All utgående kommunikasjon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Hjemmesider/</a:t>
          </a:r>
          <a:r>
            <a:rPr lang="nb-NO" sz="1000" kern="1200" dirty="0" err="1"/>
            <a:t>facebook</a:t>
          </a:r>
          <a:endParaRPr lang="nb-NO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Felles mailer</a:t>
          </a:r>
        </a:p>
      </dsp:txBody>
      <dsp:txXfrm>
        <a:off x="2736312" y="4882855"/>
        <a:ext cx="1622449" cy="811224"/>
      </dsp:txXfrm>
    </dsp:sp>
    <dsp:sp modelId="{391C11E0-5EC4-4B91-841F-E3240D4D5966}">
      <dsp:nvSpPr>
        <dsp:cNvPr id="0" name=""/>
        <dsp:cNvSpPr/>
      </dsp:nvSpPr>
      <dsp:spPr>
        <a:xfrm>
          <a:off x="4609901" y="3541041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Styremedlem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Arrangement</a:t>
          </a:r>
        </a:p>
      </dsp:txBody>
      <dsp:txXfrm>
        <a:off x="4609901" y="3541041"/>
        <a:ext cx="1622449" cy="811224"/>
      </dsp:txXfrm>
    </dsp:sp>
    <dsp:sp modelId="{45DA54BD-E815-4F6F-AB09-A710AC0E9D6E}">
      <dsp:nvSpPr>
        <dsp:cNvPr id="0" name=""/>
        <dsp:cNvSpPr/>
      </dsp:nvSpPr>
      <dsp:spPr>
        <a:xfrm>
          <a:off x="4589377" y="4882855"/>
          <a:ext cx="1622449" cy="81122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Klepp 24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Ritt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 dirty="0"/>
        </a:p>
      </dsp:txBody>
      <dsp:txXfrm>
        <a:off x="4589377" y="4882855"/>
        <a:ext cx="1622449" cy="811224"/>
      </dsp:txXfrm>
    </dsp:sp>
    <dsp:sp modelId="{79A02E90-8667-4CED-BE88-44EAC614D4EF}">
      <dsp:nvSpPr>
        <dsp:cNvPr id="0" name=""/>
        <dsp:cNvSpPr/>
      </dsp:nvSpPr>
      <dsp:spPr>
        <a:xfrm>
          <a:off x="6573065" y="3541041"/>
          <a:ext cx="1622449" cy="811224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Sport</a:t>
          </a:r>
        </a:p>
      </dsp:txBody>
      <dsp:txXfrm>
        <a:off x="6573065" y="3541041"/>
        <a:ext cx="1622449" cy="811224"/>
      </dsp:txXfrm>
    </dsp:sp>
    <dsp:sp modelId="{EF8A6720-2189-4930-9DC5-718CDC437F39}">
      <dsp:nvSpPr>
        <dsp:cNvPr id="0" name=""/>
        <dsp:cNvSpPr/>
      </dsp:nvSpPr>
      <dsp:spPr>
        <a:xfrm>
          <a:off x="6552720" y="4882855"/>
          <a:ext cx="1622449" cy="811224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Spinning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Turleder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Annen trening</a:t>
          </a:r>
        </a:p>
      </dsp:txBody>
      <dsp:txXfrm>
        <a:off x="6552720" y="4882855"/>
        <a:ext cx="1622449" cy="811224"/>
      </dsp:txXfrm>
    </dsp:sp>
    <dsp:sp modelId="{7BCFDD45-F42E-7349-A270-506E04B88B11}">
      <dsp:nvSpPr>
        <dsp:cNvPr id="0" name=""/>
        <dsp:cNvSpPr/>
      </dsp:nvSpPr>
      <dsp:spPr>
        <a:xfrm>
          <a:off x="6624740" y="595418"/>
          <a:ext cx="1675649" cy="773851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 err="1"/>
            <a:t>Valgkomitè</a:t>
          </a:r>
          <a:endParaRPr lang="nb-NO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Bestående av 3 tidligere styremedlemmer</a:t>
          </a:r>
        </a:p>
      </dsp:txBody>
      <dsp:txXfrm>
        <a:off x="6624740" y="595418"/>
        <a:ext cx="1675649" cy="773851"/>
      </dsp:txXfrm>
    </dsp:sp>
    <dsp:sp modelId="{AEC56F89-9547-4A4A-882C-E2F64375A8AE}">
      <dsp:nvSpPr>
        <dsp:cNvPr id="0" name=""/>
        <dsp:cNvSpPr/>
      </dsp:nvSpPr>
      <dsp:spPr>
        <a:xfrm>
          <a:off x="8530681" y="3541041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Varamedlem</a:t>
          </a:r>
        </a:p>
      </dsp:txBody>
      <dsp:txXfrm>
        <a:off x="8530681" y="3541041"/>
        <a:ext cx="1622449" cy="811224"/>
      </dsp:txXfrm>
    </dsp:sp>
    <dsp:sp modelId="{45F07BE1-C594-408B-A765-2CE016B2A04E}">
      <dsp:nvSpPr>
        <dsp:cNvPr id="0" name=""/>
        <dsp:cNvSpPr/>
      </dsp:nvSpPr>
      <dsp:spPr>
        <a:xfrm>
          <a:off x="5832652" y="1570486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Økonomi &amp; medlemsansvarlig</a:t>
          </a:r>
        </a:p>
      </dsp:txBody>
      <dsp:txXfrm>
        <a:off x="5832652" y="1570486"/>
        <a:ext cx="1622449" cy="811224"/>
      </dsp:txXfrm>
    </dsp:sp>
    <dsp:sp modelId="{738DA17A-6B9A-426F-8BE3-3F429CA15F99}">
      <dsp:nvSpPr>
        <dsp:cNvPr id="0" name=""/>
        <dsp:cNvSpPr/>
      </dsp:nvSpPr>
      <dsp:spPr>
        <a:xfrm>
          <a:off x="5832652" y="2434579"/>
          <a:ext cx="1622449" cy="8112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Nestleder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sponsor</a:t>
          </a:r>
        </a:p>
      </dsp:txBody>
      <dsp:txXfrm>
        <a:off x="5832652" y="2434579"/>
        <a:ext cx="1622449" cy="811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1/10/19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1/10/19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Endre</a:t>
            </a:r>
            <a:r>
              <a:rPr lang="en-US" dirty="0"/>
              <a:t> </a:t>
            </a:r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turryttere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famile</a:t>
            </a:r>
            <a:r>
              <a:rPr lang="en-US" dirty="0"/>
              <a:t> </a:t>
            </a:r>
            <a:r>
              <a:rPr lang="en-US" dirty="0" err="1"/>
              <a:t>profil</a:t>
            </a:r>
            <a:endParaRPr lang="en-US" dirty="0"/>
          </a:p>
          <a:p>
            <a:r>
              <a:rPr lang="en-US" dirty="0" err="1"/>
              <a:t>Slå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</a:t>
            </a:r>
            <a:r>
              <a:rPr lang="en-US" dirty="0" err="1"/>
              <a:t>klubben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naboklubb</a:t>
            </a:r>
            <a:r>
              <a:rPr lang="en-US" dirty="0"/>
              <a:t> </a:t>
            </a:r>
            <a:r>
              <a:rPr lang="en-US" dirty="0" err="1"/>
              <a:t>sykkel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f. </a:t>
            </a:r>
            <a:r>
              <a:rPr lang="en-US" dirty="0" err="1"/>
              <a:t>eks</a:t>
            </a:r>
            <a:r>
              <a:rPr lang="en-US" dirty="0"/>
              <a:t> </a:t>
            </a:r>
            <a:r>
              <a:rPr lang="en-US" dirty="0" err="1"/>
              <a:t>Klepp</a:t>
            </a:r>
            <a:r>
              <a:rPr lang="en-US" dirty="0"/>
              <a:t> Il </a:t>
            </a:r>
            <a:r>
              <a:rPr lang="en-US" dirty="0" err="1"/>
              <a:t>avd</a:t>
            </a:r>
            <a:r>
              <a:rPr lang="en-US" dirty="0"/>
              <a:t> </a:t>
            </a:r>
            <a:r>
              <a:rPr lang="en-US" dirty="0" err="1"/>
              <a:t>sykkel</a:t>
            </a:r>
            <a:r>
              <a:rPr lang="en-US" dirty="0"/>
              <a:t>, BMX</a:t>
            </a:r>
          </a:p>
          <a:p>
            <a:r>
              <a:rPr lang="en-US" dirty="0" err="1"/>
              <a:t>Utvide</a:t>
            </a:r>
            <a:r>
              <a:rPr lang="en-US" dirty="0"/>
              <a:t> </a:t>
            </a:r>
            <a:r>
              <a:rPr lang="en-US" dirty="0" err="1"/>
              <a:t>klubben</a:t>
            </a:r>
            <a:r>
              <a:rPr lang="en-US" dirty="0"/>
              <a:t> med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avdelinge</a:t>
            </a:r>
            <a:r>
              <a:rPr lang="en-US" dirty="0"/>
              <a:t>, </a:t>
            </a:r>
            <a:r>
              <a:rPr lang="en-US" dirty="0" err="1"/>
              <a:t>unge</a:t>
            </a:r>
            <a:r>
              <a:rPr lang="en-US" dirty="0"/>
              <a:t>, semi proffer .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 err="1"/>
              <a:t>Samarbeide</a:t>
            </a:r>
            <a:r>
              <a:rPr lang="en-US" dirty="0"/>
              <a:t> med </a:t>
            </a:r>
            <a:r>
              <a:rPr lang="en-US" dirty="0" err="1"/>
              <a:t>Kommunen</a:t>
            </a:r>
            <a:endParaRPr lang="en-US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5294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Det viktigste med en sykkelklubb er sosiale treninger sammen med andre sykkelinteresserte i vårt nærområde. Vårt slagord: "Vi holder jærbuen i form!" er et viktig motto for oss. Vi jobber aktivt for å ivareta sikkerheten for syklister og jobber for en god harmoni mellom syklister og andre trafikanter</a:t>
            </a:r>
            <a:endParaRPr lang="en-US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208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nb-NO" smtClean="0"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7713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E0FA9E5-6744-4841-888F-9E7CC0C2B7EC}" type="datetimeFigureOut">
              <a:rPr lang="en-US" smtClean="0"/>
              <a:pPr/>
              <a:t>1/10/19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6181326" cy="2514601"/>
          </a:xfrm>
        </p:spPr>
        <p:txBody>
          <a:bodyPr/>
          <a:lstStyle/>
          <a:p>
            <a:r>
              <a:rPr lang="en-US" dirty="0"/>
              <a:t>KCC </a:t>
            </a:r>
            <a:r>
              <a:rPr lang="en-US" dirty="0" err="1"/>
              <a:t>strategi</a:t>
            </a:r>
            <a:r>
              <a:rPr lang="en-US" dirty="0"/>
              <a:t> 2019-2020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461248" cy="1397000"/>
          </a:xfrm>
        </p:spPr>
        <p:txBody>
          <a:bodyPr/>
          <a:lstStyle/>
          <a:p>
            <a:r>
              <a:rPr lang="en-US" dirty="0"/>
              <a:t>Klepp CC - Vi holder </a:t>
            </a:r>
            <a:r>
              <a:rPr lang="en-US" dirty="0" err="1"/>
              <a:t>Jærbuen</a:t>
            </a:r>
            <a:r>
              <a:rPr lang="en-US" dirty="0"/>
              <a:t> I form</a:t>
            </a:r>
          </a:p>
          <a:p>
            <a:r>
              <a:rPr lang="en-US" dirty="0" err="1"/>
              <a:t>Klubben</a:t>
            </a:r>
            <a:r>
              <a:rPr lang="en-US" dirty="0"/>
              <a:t> for </a:t>
            </a:r>
            <a:r>
              <a:rPr lang="en-US" dirty="0" err="1"/>
              <a:t>alle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53" y="0"/>
            <a:ext cx="8686801" cy="1066800"/>
          </a:xfrm>
        </p:spPr>
        <p:txBody>
          <a:bodyPr/>
          <a:lstStyle/>
          <a:p>
            <a:r>
              <a:rPr lang="en-US" dirty="0" err="1"/>
              <a:t>Utvikling</a:t>
            </a:r>
            <a:r>
              <a:rPr lang="en-US" dirty="0"/>
              <a:t> </a:t>
            </a:r>
            <a:r>
              <a:rPr lang="en-US" dirty="0" err="1"/>
              <a:t>terrengritt</a:t>
            </a:r>
            <a:r>
              <a:rPr lang="en-US" dirty="0"/>
              <a:t> </a:t>
            </a:r>
            <a:r>
              <a:rPr lang="en-US" dirty="0" err="1"/>
              <a:t>deltakelse</a:t>
            </a:r>
            <a:r>
              <a:rPr lang="en-US" dirty="0"/>
              <a:t>	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1AC87A9B-4A06-6144-99A5-7BE161DD71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7"/>
          <a:stretch/>
        </p:blipFill>
        <p:spPr>
          <a:xfrm>
            <a:off x="1485900" y="2060847"/>
            <a:ext cx="7416824" cy="4351625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24BC408-87C7-E74C-8AAD-375BD9535D68}"/>
              </a:ext>
            </a:extLst>
          </p:cNvPr>
          <p:cNvSpPr txBox="1"/>
          <p:nvPr/>
        </p:nvSpPr>
        <p:spPr>
          <a:xfrm rot="1783173">
            <a:off x="8771138" y="1810503"/>
            <a:ext cx="2895344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nb-NO" dirty="0"/>
              <a:t>55% reduksjon siden 2014</a:t>
            </a:r>
          </a:p>
          <a:p>
            <a:r>
              <a:rPr lang="nb-NO" dirty="0"/>
              <a:t>KCC har i samme periode </a:t>
            </a:r>
          </a:p>
          <a:p>
            <a:r>
              <a:rPr lang="nb-NO" dirty="0"/>
              <a:t>25% medlemsnedgang</a:t>
            </a:r>
          </a:p>
        </p:txBody>
      </p:sp>
    </p:spTree>
    <p:extLst>
      <p:ext uri="{BB962C8B-B14F-4D97-AF65-F5344CB8AC3E}">
        <p14:creationId xmlns:p14="http://schemas.microsoft.com/office/powerpoint/2010/main" val="199376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53" y="0"/>
            <a:ext cx="8686801" cy="1066800"/>
          </a:xfrm>
        </p:spPr>
        <p:txBody>
          <a:bodyPr/>
          <a:lstStyle/>
          <a:p>
            <a:r>
              <a:rPr lang="en-US" dirty="0" err="1"/>
              <a:t>Dagens</a:t>
            </a:r>
            <a:r>
              <a:rPr lang="en-US" dirty="0"/>
              <a:t> </a:t>
            </a:r>
            <a:r>
              <a:rPr lang="en-US" dirty="0" err="1"/>
              <a:t>situasjon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939" y="1196752"/>
            <a:ext cx="8686801" cy="4809519"/>
          </a:xfrm>
        </p:spPr>
        <p:txBody>
          <a:bodyPr>
            <a:normAutofit fontScale="85000" lnSpcReduction="10000"/>
          </a:bodyPr>
          <a:lstStyle/>
          <a:p>
            <a:r>
              <a:rPr lang="nb-NO" b="1" dirty="0"/>
              <a:t>Klubben bærer preg av mange grupper «særinteresser»</a:t>
            </a:r>
          </a:p>
          <a:p>
            <a:r>
              <a:rPr lang="nb-NO" b="1" dirty="0"/>
              <a:t>Vi konkurrere med andre mosjonister, turmarsjen, triatlon, halv-maraton</a:t>
            </a:r>
          </a:p>
          <a:p>
            <a:r>
              <a:rPr lang="en-US" b="1" dirty="0" err="1"/>
              <a:t>Liten</a:t>
            </a:r>
            <a:r>
              <a:rPr lang="en-US" b="1" dirty="0"/>
              <a:t> </a:t>
            </a:r>
            <a:r>
              <a:rPr lang="en-US" b="1" dirty="0" err="1"/>
              <a:t>tilflyt</a:t>
            </a:r>
            <a:r>
              <a:rPr lang="en-US" b="1" dirty="0"/>
              <a:t> av nye </a:t>
            </a:r>
            <a:r>
              <a:rPr lang="en-US" b="1" dirty="0" err="1"/>
              <a:t>medlemmer</a:t>
            </a:r>
            <a:r>
              <a:rPr lang="nb-NO" b="1" dirty="0"/>
              <a:t> 2014/200 medlemmer – 2018/140 medlemmer</a:t>
            </a:r>
            <a:endParaRPr lang="en-US" b="1" dirty="0"/>
          </a:p>
          <a:p>
            <a:r>
              <a:rPr lang="nb-NO" b="1" dirty="0"/>
              <a:t>Treningen er ikke tilpasset nok til å møte alle grupper</a:t>
            </a:r>
          </a:p>
          <a:p>
            <a:r>
              <a:rPr lang="nb-NO" b="1" dirty="0"/>
              <a:t>Treningene er ikke forutsigbar nok</a:t>
            </a:r>
          </a:p>
          <a:p>
            <a:r>
              <a:rPr lang="nb-NO" b="1" dirty="0"/>
              <a:t>Vi har et knallgodt vintertreningens tilbud</a:t>
            </a:r>
          </a:p>
          <a:p>
            <a:r>
              <a:rPr lang="nb-NO" b="1" dirty="0"/>
              <a:t>Uklare på retning</a:t>
            </a:r>
          </a:p>
          <a:p>
            <a:r>
              <a:rPr lang="nb-NO" b="1" dirty="0"/>
              <a:t>For dårlig på involvering (styret)</a:t>
            </a:r>
          </a:p>
          <a:p>
            <a:r>
              <a:rPr lang="nb-NO" b="1" dirty="0"/>
              <a:t>Dalende engasjement</a:t>
            </a:r>
          </a:p>
          <a:p>
            <a:r>
              <a:rPr lang="nb-NO" b="1" dirty="0"/>
              <a:t>Vi mangler kjøreregler for kommunikasjon</a:t>
            </a:r>
          </a:p>
          <a:p>
            <a:r>
              <a:rPr lang="nb-NO" b="1" dirty="0"/>
              <a:t>Vi mangler kjøre regler for arrangement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44624"/>
            <a:ext cx="8686801" cy="1066800"/>
          </a:xfrm>
        </p:spPr>
        <p:txBody>
          <a:bodyPr/>
          <a:lstStyle/>
          <a:p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mål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1556792"/>
            <a:ext cx="9565704" cy="5040560"/>
          </a:xfrm>
        </p:spPr>
        <p:txBody>
          <a:bodyPr>
            <a:normAutofit/>
          </a:bodyPr>
          <a:lstStyle/>
          <a:p>
            <a:r>
              <a:rPr lang="en-US" b="1" dirty="0" err="1"/>
              <a:t>Holde</a:t>
            </a:r>
            <a:r>
              <a:rPr lang="en-US" b="1" dirty="0"/>
              <a:t> </a:t>
            </a:r>
            <a:r>
              <a:rPr lang="en-US" b="1" dirty="0" err="1"/>
              <a:t>jærbuen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form</a:t>
            </a:r>
          </a:p>
          <a:p>
            <a:r>
              <a:rPr lang="en-US" b="1" dirty="0" err="1"/>
              <a:t>Gi</a:t>
            </a:r>
            <a:r>
              <a:rPr lang="en-US" b="1" dirty="0"/>
              <a:t> </a:t>
            </a:r>
            <a:r>
              <a:rPr lang="en-US" b="1" dirty="0" err="1"/>
              <a:t>sponsorene</a:t>
            </a:r>
            <a:r>
              <a:rPr lang="en-US" b="1" dirty="0"/>
              <a:t> </a:t>
            </a:r>
            <a:r>
              <a:rPr lang="en-US" b="1" dirty="0" err="1"/>
              <a:t>mer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de </a:t>
            </a:r>
            <a:r>
              <a:rPr lang="en-US" b="1" dirty="0" err="1"/>
              <a:t>forventer</a:t>
            </a:r>
            <a:endParaRPr lang="en-US" b="1" dirty="0"/>
          </a:p>
          <a:p>
            <a:r>
              <a:rPr lang="en-US" b="1" dirty="0" err="1"/>
              <a:t>Felles</a:t>
            </a:r>
            <a:r>
              <a:rPr lang="en-US" b="1" dirty="0"/>
              <a:t> </a:t>
            </a:r>
            <a:r>
              <a:rPr lang="en-US" b="1" dirty="0" err="1"/>
              <a:t>inne</a:t>
            </a:r>
            <a:r>
              <a:rPr lang="en-US" b="1" dirty="0"/>
              <a:t> &amp; </a:t>
            </a:r>
            <a:r>
              <a:rPr lang="en-US" b="1" dirty="0" err="1"/>
              <a:t>ute</a:t>
            </a:r>
            <a:r>
              <a:rPr lang="en-US" b="1" dirty="0"/>
              <a:t> </a:t>
            </a:r>
            <a:r>
              <a:rPr lang="en-US" b="1" dirty="0" err="1"/>
              <a:t>trening</a:t>
            </a:r>
            <a:r>
              <a:rPr lang="en-US" b="1" dirty="0"/>
              <a:t> </a:t>
            </a:r>
            <a:r>
              <a:rPr lang="en-US" b="1" dirty="0" err="1"/>
              <a:t>gjennom</a:t>
            </a:r>
            <a:r>
              <a:rPr lang="en-US" b="1" dirty="0"/>
              <a:t> </a:t>
            </a:r>
            <a:r>
              <a:rPr lang="en-US" b="1" dirty="0" err="1"/>
              <a:t>vinteren</a:t>
            </a:r>
            <a:r>
              <a:rPr lang="en-US" b="1" dirty="0"/>
              <a:t> (</a:t>
            </a:r>
            <a:r>
              <a:rPr lang="en-US" b="1" dirty="0" err="1"/>
              <a:t>alle</a:t>
            </a:r>
            <a:r>
              <a:rPr lang="en-US" b="1" dirty="0"/>
              <a:t> </a:t>
            </a:r>
            <a:r>
              <a:rPr lang="en-US" b="1" dirty="0" err="1"/>
              <a:t>treninger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KCC </a:t>
            </a:r>
            <a:r>
              <a:rPr lang="en-US" b="1" dirty="0" err="1"/>
              <a:t>regi</a:t>
            </a:r>
            <a:r>
              <a:rPr lang="en-US" b="1" dirty="0"/>
              <a:t> </a:t>
            </a:r>
            <a:r>
              <a:rPr lang="en-US" b="1" dirty="0" err="1"/>
              <a:t>sosial</a:t>
            </a:r>
            <a:r>
              <a:rPr lang="en-US" b="1" dirty="0"/>
              <a:t> </a:t>
            </a:r>
            <a:r>
              <a:rPr lang="en-US" b="1" dirty="0" err="1"/>
              <a:t>tilnærming</a:t>
            </a:r>
            <a:r>
              <a:rPr lang="en-US" b="1" dirty="0"/>
              <a:t>)</a:t>
            </a:r>
          </a:p>
          <a:p>
            <a:r>
              <a:rPr lang="en-US" b="1" dirty="0" err="1"/>
              <a:t>Legge</a:t>
            </a:r>
            <a:r>
              <a:rPr lang="en-US" b="1" dirty="0"/>
              <a:t> </a:t>
            </a:r>
            <a:r>
              <a:rPr lang="en-US" b="1" dirty="0" err="1"/>
              <a:t>opp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å </a:t>
            </a:r>
            <a:r>
              <a:rPr lang="en-US" b="1" dirty="0" err="1"/>
              <a:t>sponse</a:t>
            </a:r>
            <a:r>
              <a:rPr lang="en-US" b="1" dirty="0"/>
              <a:t> </a:t>
            </a:r>
            <a:r>
              <a:rPr lang="en-US" b="1" dirty="0" err="1"/>
              <a:t>alle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starter under KCC </a:t>
            </a:r>
            <a:r>
              <a:rPr lang="en-US" b="1" dirty="0" err="1"/>
              <a:t>flagget</a:t>
            </a:r>
            <a:r>
              <a:rPr lang="en-US" b="1" dirty="0"/>
              <a:t>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nordsjø</a:t>
            </a:r>
            <a:r>
              <a:rPr lang="en-US" b="1" dirty="0"/>
              <a:t> </a:t>
            </a:r>
            <a:r>
              <a:rPr lang="en-US" b="1" dirty="0" err="1"/>
              <a:t>rittet</a:t>
            </a:r>
            <a:endParaRPr lang="en-US" b="1" dirty="0"/>
          </a:p>
          <a:p>
            <a:r>
              <a:rPr lang="en-US" b="1" dirty="0" err="1"/>
              <a:t>Klubben</a:t>
            </a:r>
            <a:r>
              <a:rPr lang="en-US" b="1" dirty="0"/>
              <a:t> </a:t>
            </a:r>
            <a:r>
              <a:rPr lang="en-US" b="1" dirty="0" err="1"/>
              <a:t>legger</a:t>
            </a:r>
            <a:r>
              <a:rPr lang="en-US" b="1" dirty="0"/>
              <a:t> “</a:t>
            </a:r>
            <a:r>
              <a:rPr lang="en-US" b="1" dirty="0" err="1"/>
              <a:t>ritt</a:t>
            </a:r>
            <a:r>
              <a:rPr lang="en-US" b="1" dirty="0"/>
              <a:t> plan”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hvert</a:t>
            </a:r>
            <a:r>
              <a:rPr lang="en-US" b="1" dirty="0"/>
              <a:t> </a:t>
            </a:r>
            <a:r>
              <a:rPr lang="en-US" b="1" dirty="0" err="1"/>
              <a:t>årsmøte</a:t>
            </a:r>
            <a:endParaRPr lang="en-US" b="1" dirty="0"/>
          </a:p>
          <a:p>
            <a:r>
              <a:rPr lang="en-US" b="1" dirty="0" err="1"/>
              <a:t>Å</a:t>
            </a:r>
            <a:r>
              <a:rPr lang="en-US" b="1" dirty="0"/>
              <a:t> </a:t>
            </a:r>
            <a:r>
              <a:rPr lang="en-US" b="1" dirty="0" err="1"/>
              <a:t>arrangere</a:t>
            </a:r>
            <a:r>
              <a:rPr lang="en-US" b="1" dirty="0"/>
              <a:t> 3 </a:t>
            </a:r>
            <a:r>
              <a:rPr lang="en-US" b="1" dirty="0" err="1"/>
              <a:t>ritt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året</a:t>
            </a:r>
            <a:r>
              <a:rPr lang="en-US" b="1" dirty="0"/>
              <a:t> </a:t>
            </a:r>
            <a:r>
              <a:rPr lang="en-US" b="1" dirty="0" err="1"/>
              <a:t>eks</a:t>
            </a:r>
            <a:r>
              <a:rPr lang="en-US" b="1"/>
              <a:t>.  </a:t>
            </a:r>
            <a:r>
              <a:rPr lang="en-US" b="1" dirty="0"/>
              <a:t>tempo + </a:t>
            </a:r>
            <a:r>
              <a:rPr lang="en-US" b="1" dirty="0" err="1"/>
              <a:t>lagtempo</a:t>
            </a:r>
            <a:r>
              <a:rPr lang="en-US" b="1" dirty="0"/>
              <a:t> + </a:t>
            </a:r>
            <a:r>
              <a:rPr lang="en-US" b="1" dirty="0" err="1"/>
              <a:t>sorpe-rittet</a:t>
            </a:r>
            <a:endParaRPr lang="en-US" b="1" dirty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Visjon</a:t>
            </a:r>
            <a:r>
              <a:rPr lang="en-US" dirty="0"/>
              <a:t> og </a:t>
            </a:r>
            <a:r>
              <a:rPr lang="en-US" dirty="0" err="1"/>
              <a:t>retning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Vi holder </a:t>
            </a:r>
            <a:r>
              <a:rPr lang="en-US" b="1" dirty="0" err="1"/>
              <a:t>Jærbuen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form.</a:t>
            </a:r>
          </a:p>
          <a:p>
            <a:pPr lvl="1"/>
            <a:r>
              <a:rPr lang="en-US" b="1" dirty="0" err="1"/>
              <a:t>Fremme</a:t>
            </a:r>
            <a:r>
              <a:rPr lang="en-US" b="1" dirty="0"/>
              <a:t> </a:t>
            </a:r>
            <a:r>
              <a:rPr lang="en-US" b="1" dirty="0" err="1"/>
              <a:t>folkehelse</a:t>
            </a:r>
            <a:r>
              <a:rPr lang="en-US" b="1" dirty="0"/>
              <a:t> (</a:t>
            </a:r>
            <a:r>
              <a:rPr lang="en-US" b="1" dirty="0" err="1"/>
              <a:t>hjem</a:t>
            </a:r>
            <a:r>
              <a:rPr lang="en-US" b="1" dirty="0"/>
              <a:t> </a:t>
            </a:r>
            <a:r>
              <a:rPr lang="en-US" b="1" dirty="0" err="1"/>
              <a:t>jobb</a:t>
            </a:r>
            <a:r>
              <a:rPr lang="en-US" b="1" dirty="0"/>
              <a:t> </a:t>
            </a:r>
            <a:r>
              <a:rPr lang="en-US" b="1" dirty="0" err="1"/>
              <a:t>hjem</a:t>
            </a:r>
            <a:r>
              <a:rPr lang="en-US" b="1" dirty="0"/>
              <a:t>)</a:t>
            </a:r>
          </a:p>
          <a:p>
            <a:pPr lvl="1"/>
            <a:r>
              <a:rPr lang="en-US" b="1" dirty="0" err="1"/>
              <a:t>Opprettholde</a:t>
            </a:r>
            <a:r>
              <a:rPr lang="en-US" b="1" dirty="0"/>
              <a:t> et </a:t>
            </a:r>
            <a:r>
              <a:rPr lang="en-US" b="1" dirty="0" err="1"/>
              <a:t>godt</a:t>
            </a:r>
            <a:r>
              <a:rPr lang="en-US" b="1" dirty="0"/>
              <a:t> </a:t>
            </a:r>
            <a:r>
              <a:rPr lang="en-US" b="1" dirty="0" err="1"/>
              <a:t>klubb</a:t>
            </a:r>
            <a:r>
              <a:rPr lang="en-US" b="1" dirty="0"/>
              <a:t> </a:t>
            </a:r>
            <a:r>
              <a:rPr lang="en-US" b="1" dirty="0" err="1"/>
              <a:t>miljø</a:t>
            </a:r>
            <a:endParaRPr lang="en-US" b="1" dirty="0"/>
          </a:p>
          <a:p>
            <a:pPr lvl="1"/>
            <a:r>
              <a:rPr lang="en-US" b="1" dirty="0" err="1"/>
              <a:t>Promotere</a:t>
            </a:r>
            <a:r>
              <a:rPr lang="en-US" b="1" dirty="0"/>
              <a:t> </a:t>
            </a:r>
            <a:r>
              <a:rPr lang="en-US" b="1" dirty="0" err="1"/>
              <a:t>sykkelsporten</a:t>
            </a:r>
            <a:endParaRPr lang="en-US" b="1" dirty="0"/>
          </a:p>
          <a:p>
            <a:pPr lvl="1"/>
            <a:r>
              <a:rPr lang="en-US" b="1" dirty="0"/>
              <a:t>Spare </a:t>
            </a:r>
            <a:r>
              <a:rPr lang="en-US" b="1" dirty="0" err="1"/>
              <a:t>miljøet</a:t>
            </a:r>
            <a:endParaRPr lang="en-US" b="1" dirty="0"/>
          </a:p>
          <a:p>
            <a:pPr lvl="1"/>
            <a:r>
              <a:rPr lang="en-US" b="1" dirty="0" err="1"/>
              <a:t>Øke</a:t>
            </a:r>
            <a:r>
              <a:rPr lang="en-US" b="1" dirty="0"/>
              <a:t> </a:t>
            </a:r>
            <a:r>
              <a:rPr lang="en-US" b="1" dirty="0" err="1"/>
              <a:t>medlemsantallet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31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A2F2-0D7F-4560-B717-39C1A1835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må til for å oppnå vår målsetning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5CF7D-8BB1-4529-9AB4-33254CB3D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God kommunikasjon med medlemmene </a:t>
            </a:r>
          </a:p>
          <a:p>
            <a:r>
              <a:rPr lang="nb-NO" b="1" dirty="0"/>
              <a:t>Dugnads ånd</a:t>
            </a:r>
          </a:p>
          <a:p>
            <a:r>
              <a:rPr lang="nb-NO" b="1" dirty="0"/>
              <a:t>Opprettholde de gode sponsorene</a:t>
            </a:r>
          </a:p>
          <a:p>
            <a:r>
              <a:rPr lang="nb-NO" b="1" dirty="0"/>
              <a:t>Forpliktelser fra styret/medlemmer</a:t>
            </a:r>
          </a:p>
        </p:txBody>
      </p:sp>
    </p:spTree>
    <p:extLst>
      <p:ext uri="{BB962C8B-B14F-4D97-AF65-F5344CB8AC3E}">
        <p14:creationId xmlns:p14="http://schemas.microsoft.com/office/powerpoint/2010/main" val="174150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D9AEF-6B15-4A77-B5DA-B7961B516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360784"/>
            <a:ext cx="8686801" cy="1066800"/>
          </a:xfrm>
        </p:spPr>
        <p:txBody>
          <a:bodyPr/>
          <a:lstStyle/>
          <a:p>
            <a:r>
              <a:rPr lang="nb-NO" dirty="0"/>
              <a:t>Organisering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792547-9199-4875-9B31-CA0DFB4C1E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114576"/>
              </p:ext>
            </p:extLst>
          </p:nvPr>
        </p:nvGraphicFramePr>
        <p:xfrm>
          <a:off x="693812" y="58316"/>
          <a:ext cx="11495013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78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Styrets</a:t>
            </a:r>
            <a:r>
              <a:rPr lang="en-US" dirty="0"/>
              <a:t> </a:t>
            </a:r>
            <a:r>
              <a:rPr lang="en-US" dirty="0" err="1"/>
              <a:t>Anbefalt</a:t>
            </a:r>
            <a:r>
              <a:rPr lang="en-US" dirty="0"/>
              <a:t> </a:t>
            </a:r>
            <a:r>
              <a:rPr lang="en-US" dirty="0" err="1"/>
              <a:t>strategi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Gjennom gode treninger, tilpasset forskjellige nivå, bygge opp den enkelte. Treningene skal holde høy sosial profil og ha et bredt mangfold.</a:t>
            </a:r>
          </a:p>
          <a:p>
            <a:r>
              <a:rPr lang="nb-NO" b="1" dirty="0"/>
              <a:t>Ta godt i mot nye (og gamle medlemmer) </a:t>
            </a:r>
          </a:p>
          <a:p>
            <a:r>
              <a:rPr lang="nb-NO" b="1" dirty="0"/>
              <a:t>Sørge for at hvert enkelt medlem er ambassadør for klubben</a:t>
            </a:r>
          </a:p>
          <a:p>
            <a:r>
              <a:rPr lang="nb-NO" b="1" dirty="0"/>
              <a:t>Gjennom dette vil vi gi medlemmer og sponsorer en bedre opplevelse enn forventet og vi oppnår dermed vår målsetning.</a:t>
            </a:r>
          </a:p>
          <a:p>
            <a:r>
              <a:rPr lang="nb-NO" b="1" dirty="0"/>
              <a:t>Engasjere alle i klubbens oppgaver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24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.potx" id="{A5F13A6F-AB02-4A73-816C-34C20B6AA795}" vid="{DE7FCDCE-56F1-4731-A067-3AC58DCA2BCA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slides</Template>
  <TotalTime>398</TotalTime>
  <Words>433</Words>
  <Application>Microsoft Macintosh PowerPoint</Application>
  <PresentationFormat>Egendefinert</PresentationFormat>
  <Paragraphs>79</Paragraphs>
  <Slides>8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Palatino Linotype</vt:lpstr>
      <vt:lpstr>Business strategy presentation</vt:lpstr>
      <vt:lpstr>KCC strategi 2019-2020 </vt:lpstr>
      <vt:lpstr>Utvikling terrengritt deltakelse </vt:lpstr>
      <vt:lpstr>Dagens situasjon</vt:lpstr>
      <vt:lpstr>Våre mål</vt:lpstr>
      <vt:lpstr>Visjon og retning</vt:lpstr>
      <vt:lpstr>Hva må til for å oppnå vår målsetning</vt:lpstr>
      <vt:lpstr>Organisering</vt:lpstr>
      <vt:lpstr>Styrets Anbefalt strategi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a Strategy</dc:title>
  <dc:creator>Paal Frode Larsen</dc:creator>
  <cp:lastModifiedBy>Terje Tobiassen</cp:lastModifiedBy>
  <cp:revision>23</cp:revision>
  <dcterms:created xsi:type="dcterms:W3CDTF">2018-09-17T10:37:33Z</dcterms:created>
  <dcterms:modified xsi:type="dcterms:W3CDTF">2019-01-10T18:57:24Z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