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5" r:id="rId9"/>
    <p:sldId id="262" r:id="rId10"/>
    <p:sldId id="266" r:id="rId11"/>
    <p:sldId id="276" r:id="rId12"/>
    <p:sldId id="268" r:id="rId13"/>
    <p:sldId id="277" r:id="rId14"/>
    <p:sldId id="270" r:id="rId15"/>
    <p:sldId id="279" r:id="rId16"/>
    <p:sldId id="271" r:id="rId17"/>
    <p:sldId id="272" r:id="rId18"/>
    <p:sldId id="273" r:id="rId19"/>
    <p:sldId id="274" r:id="rId20"/>
    <p:sldId id="280" r:id="rId21"/>
    <p:sldId id="275" r:id="rId22"/>
  </p:sldIdLst>
  <p:sldSz cx="12192000" cy="6858000"/>
  <p:notesSz cx="6799263" cy="99298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na Drage" userId="4a8565db-4e2a-4bee-84e9-b880c38c1847" providerId="ADAL" clId="{61FCF92C-3ADA-4289-A999-BE1C8DBCEC50}"/>
    <pc:docChg chg="delSld">
      <pc:chgData name="Aina Drage" userId="4a8565db-4e2a-4bee-84e9-b880c38c1847" providerId="ADAL" clId="{61FCF92C-3ADA-4289-A999-BE1C8DBCEC50}" dt="2025-11-26T14:42:08.405" v="0" actId="2696"/>
      <pc:docMkLst>
        <pc:docMk/>
      </pc:docMkLst>
      <pc:sldChg chg="del">
        <pc:chgData name="Aina Drage" userId="4a8565db-4e2a-4bee-84e9-b880c38c1847" providerId="ADAL" clId="{61FCF92C-3ADA-4289-A999-BE1C8DBCEC50}" dt="2025-11-26T14:42:08.405" v="0" actId="2696"/>
        <pc:sldMkLst>
          <pc:docMk/>
          <pc:sldMk cId="2006736559" sldId="26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9CC83-4C36-4743-AB6F-B443013C1C3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81C6C3A2-807F-4F43-BA06-25669D6C5289}">
      <dgm:prSet phldrT="[Tekst]"/>
      <dgm:spPr/>
      <dgm:t>
        <a:bodyPr/>
        <a:lstStyle/>
        <a:p>
          <a:r>
            <a:rPr lang="nn-NO" noProof="0" dirty="0"/>
            <a:t>ÅRSMØTET</a:t>
          </a:r>
        </a:p>
      </dgm:t>
    </dgm:pt>
    <dgm:pt modelId="{F1BB9405-7E68-4ED6-9EA4-FB11CF772B9A}" type="parTrans" cxnId="{C7A8192F-62D9-4352-85F1-9A30966E28A5}">
      <dgm:prSet/>
      <dgm:spPr/>
      <dgm:t>
        <a:bodyPr/>
        <a:lstStyle/>
        <a:p>
          <a:endParaRPr lang="nb-NO"/>
        </a:p>
      </dgm:t>
    </dgm:pt>
    <dgm:pt modelId="{30485A33-A3DD-42C2-8AB8-8688FAA5A001}" type="sibTrans" cxnId="{C7A8192F-62D9-4352-85F1-9A30966E28A5}">
      <dgm:prSet/>
      <dgm:spPr/>
      <dgm:t>
        <a:bodyPr/>
        <a:lstStyle/>
        <a:p>
          <a:endParaRPr lang="nb-NO"/>
        </a:p>
      </dgm:t>
    </dgm:pt>
    <dgm:pt modelId="{A281A633-BCAC-48D3-A91F-E405A03B8367}">
      <dgm:prSet phldrT="[Tekst]"/>
      <dgm:spPr/>
      <dgm:t>
        <a:bodyPr/>
        <a:lstStyle/>
        <a:p>
          <a:r>
            <a:rPr lang="nn-NO" noProof="0" dirty="0"/>
            <a:t>VALNEMD</a:t>
          </a:r>
        </a:p>
      </dgm:t>
    </dgm:pt>
    <dgm:pt modelId="{FA2A7A88-FB9B-4DAE-97D3-445CEEE10F92}" type="parTrans" cxnId="{DD132BB4-4722-42AF-9EEC-1BAA621756EC}">
      <dgm:prSet/>
      <dgm:spPr/>
      <dgm:t>
        <a:bodyPr/>
        <a:lstStyle/>
        <a:p>
          <a:endParaRPr lang="nb-NO"/>
        </a:p>
      </dgm:t>
    </dgm:pt>
    <dgm:pt modelId="{6CF63755-0242-4335-9A41-25543A9D0277}" type="sibTrans" cxnId="{DD132BB4-4722-42AF-9EEC-1BAA621756EC}">
      <dgm:prSet/>
      <dgm:spPr/>
      <dgm:t>
        <a:bodyPr/>
        <a:lstStyle/>
        <a:p>
          <a:endParaRPr lang="nb-NO"/>
        </a:p>
      </dgm:t>
    </dgm:pt>
    <dgm:pt modelId="{4305C1A5-B2CE-4131-B6AC-3018A4E8377B}">
      <dgm:prSet phldrT="[Tekst]"/>
      <dgm:spPr/>
      <dgm:t>
        <a:bodyPr/>
        <a:lstStyle/>
        <a:p>
          <a:r>
            <a:rPr lang="nn-NO" noProof="0" dirty="0"/>
            <a:t>HOVUDSTYRET</a:t>
          </a:r>
        </a:p>
      </dgm:t>
    </dgm:pt>
    <dgm:pt modelId="{F5AFF303-DA6D-42F8-AA34-6880B28484B6}" type="parTrans" cxnId="{41C97531-82AB-4712-9451-3160D82D5A17}">
      <dgm:prSet/>
      <dgm:spPr/>
      <dgm:t>
        <a:bodyPr/>
        <a:lstStyle/>
        <a:p>
          <a:endParaRPr lang="nb-NO"/>
        </a:p>
      </dgm:t>
    </dgm:pt>
    <dgm:pt modelId="{D51EC212-BB03-4AB9-8437-4CBF277F5838}" type="sibTrans" cxnId="{41C97531-82AB-4712-9451-3160D82D5A17}">
      <dgm:prSet/>
      <dgm:spPr/>
      <dgm:t>
        <a:bodyPr/>
        <a:lstStyle/>
        <a:p>
          <a:endParaRPr lang="nb-NO"/>
        </a:p>
      </dgm:t>
    </dgm:pt>
    <dgm:pt modelId="{2884DB36-165D-479A-9139-079E58838930}">
      <dgm:prSet phldrT="[Tekst]"/>
      <dgm:spPr/>
      <dgm:t>
        <a:bodyPr/>
        <a:lstStyle/>
        <a:p>
          <a:r>
            <a:rPr lang="nn-NO" noProof="0" dirty="0"/>
            <a:t>REVISOR</a:t>
          </a:r>
        </a:p>
      </dgm:t>
    </dgm:pt>
    <dgm:pt modelId="{535DF215-2B2A-4C2B-A3DF-ED14030743AA}" type="parTrans" cxnId="{98DB0A83-F3FE-48A1-B8FF-74D7BD28C5BF}">
      <dgm:prSet/>
      <dgm:spPr/>
      <dgm:t>
        <a:bodyPr/>
        <a:lstStyle/>
        <a:p>
          <a:endParaRPr lang="nb-NO"/>
        </a:p>
      </dgm:t>
    </dgm:pt>
    <dgm:pt modelId="{D6C255D5-4738-40AD-9033-C6668DE2532E}" type="sibTrans" cxnId="{98DB0A83-F3FE-48A1-B8FF-74D7BD28C5BF}">
      <dgm:prSet/>
      <dgm:spPr/>
      <dgm:t>
        <a:bodyPr/>
        <a:lstStyle/>
        <a:p>
          <a:endParaRPr lang="nb-NO"/>
        </a:p>
      </dgm:t>
    </dgm:pt>
    <dgm:pt modelId="{9DABB407-1EF7-4833-A652-BBE0897591A5}">
      <dgm:prSet phldrT="[Tekst]"/>
      <dgm:spPr/>
      <dgm:t>
        <a:bodyPr/>
        <a:lstStyle/>
        <a:p>
          <a:r>
            <a:rPr lang="nn-NO" noProof="0" dirty="0"/>
            <a:t>SÆRGRUPPER</a:t>
          </a:r>
        </a:p>
      </dgm:t>
    </dgm:pt>
    <dgm:pt modelId="{6C5902CF-FF42-4AFC-B5DC-F518710FF86D}" type="parTrans" cxnId="{F0B3E37C-CE9D-404E-AC67-83BA9C998BA9}">
      <dgm:prSet/>
      <dgm:spPr/>
      <dgm:t>
        <a:bodyPr/>
        <a:lstStyle/>
        <a:p>
          <a:endParaRPr lang="nb-NO"/>
        </a:p>
      </dgm:t>
    </dgm:pt>
    <dgm:pt modelId="{8E1D39DE-258D-4D44-B7AA-DBDAF2D9E772}" type="sibTrans" cxnId="{F0B3E37C-CE9D-404E-AC67-83BA9C998BA9}">
      <dgm:prSet/>
      <dgm:spPr/>
      <dgm:t>
        <a:bodyPr/>
        <a:lstStyle/>
        <a:p>
          <a:endParaRPr lang="nb-NO"/>
        </a:p>
      </dgm:t>
    </dgm:pt>
    <dgm:pt modelId="{8B4B4007-8C75-428A-B546-2951BCF5A5A4}" type="pres">
      <dgm:prSet presAssocID="{9339CC83-4C36-4743-AB6F-B443013C1C3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7501502-F18F-4EDC-86E4-FFE40D3B9618}" type="pres">
      <dgm:prSet presAssocID="{81C6C3A2-807F-4F43-BA06-25669D6C5289}" presName="hierRoot1" presStyleCnt="0">
        <dgm:presLayoutVars>
          <dgm:hierBranch val="init"/>
        </dgm:presLayoutVars>
      </dgm:prSet>
      <dgm:spPr/>
    </dgm:pt>
    <dgm:pt modelId="{B2B057CB-616F-41B4-B41B-2EA27452B51A}" type="pres">
      <dgm:prSet presAssocID="{81C6C3A2-807F-4F43-BA06-25669D6C5289}" presName="rootComposite1" presStyleCnt="0"/>
      <dgm:spPr/>
    </dgm:pt>
    <dgm:pt modelId="{074CD275-D69C-4D58-8F40-9EB9D927BF72}" type="pres">
      <dgm:prSet presAssocID="{81C6C3A2-807F-4F43-BA06-25669D6C5289}" presName="rootText1" presStyleLbl="node0" presStyleIdx="0" presStyleCnt="1" custScaleX="139714">
        <dgm:presLayoutVars>
          <dgm:chPref val="3"/>
        </dgm:presLayoutVars>
      </dgm:prSet>
      <dgm:spPr/>
    </dgm:pt>
    <dgm:pt modelId="{8BE794A7-B540-4C8D-88DC-28BA09094226}" type="pres">
      <dgm:prSet presAssocID="{81C6C3A2-807F-4F43-BA06-25669D6C5289}" presName="rootConnector1" presStyleLbl="node1" presStyleIdx="0" presStyleCnt="0"/>
      <dgm:spPr/>
    </dgm:pt>
    <dgm:pt modelId="{1A5CDDF3-69B2-4110-A87A-66E4D516B64F}" type="pres">
      <dgm:prSet presAssocID="{81C6C3A2-807F-4F43-BA06-25669D6C5289}" presName="hierChild2" presStyleCnt="0"/>
      <dgm:spPr/>
    </dgm:pt>
    <dgm:pt modelId="{973D1373-D772-4862-A11B-6C7723704248}" type="pres">
      <dgm:prSet presAssocID="{FA2A7A88-FB9B-4DAE-97D3-445CEEE10F92}" presName="Name37" presStyleLbl="parChTrans1D2" presStyleIdx="0" presStyleCnt="3"/>
      <dgm:spPr/>
    </dgm:pt>
    <dgm:pt modelId="{BC653757-ED52-4A92-B819-922FC5EFD69E}" type="pres">
      <dgm:prSet presAssocID="{A281A633-BCAC-48D3-A91F-E405A03B8367}" presName="hierRoot2" presStyleCnt="0">
        <dgm:presLayoutVars>
          <dgm:hierBranch val="init"/>
        </dgm:presLayoutVars>
      </dgm:prSet>
      <dgm:spPr/>
    </dgm:pt>
    <dgm:pt modelId="{A5FE7F4B-776D-4521-A0AB-0B4F6E8195A9}" type="pres">
      <dgm:prSet presAssocID="{A281A633-BCAC-48D3-A91F-E405A03B8367}" presName="rootComposite" presStyleCnt="0"/>
      <dgm:spPr/>
    </dgm:pt>
    <dgm:pt modelId="{2A2ABEA1-2EAB-4A44-AFDF-F2C5E775F5BB}" type="pres">
      <dgm:prSet presAssocID="{A281A633-BCAC-48D3-A91F-E405A03B8367}" presName="rootText" presStyleLbl="node2" presStyleIdx="0" presStyleCnt="3">
        <dgm:presLayoutVars>
          <dgm:chPref val="3"/>
        </dgm:presLayoutVars>
      </dgm:prSet>
      <dgm:spPr/>
    </dgm:pt>
    <dgm:pt modelId="{2DFFBCD1-C7C8-465C-9116-4C8CF5BF2DB0}" type="pres">
      <dgm:prSet presAssocID="{A281A633-BCAC-48D3-A91F-E405A03B8367}" presName="rootConnector" presStyleLbl="node2" presStyleIdx="0" presStyleCnt="3"/>
      <dgm:spPr/>
    </dgm:pt>
    <dgm:pt modelId="{F0B7B92C-A7F7-4481-9B3F-5FC0D3661957}" type="pres">
      <dgm:prSet presAssocID="{A281A633-BCAC-48D3-A91F-E405A03B8367}" presName="hierChild4" presStyleCnt="0"/>
      <dgm:spPr/>
    </dgm:pt>
    <dgm:pt modelId="{AE965208-6BDC-490F-A7A9-6E6A7DC7B6BE}" type="pres">
      <dgm:prSet presAssocID="{A281A633-BCAC-48D3-A91F-E405A03B8367}" presName="hierChild5" presStyleCnt="0"/>
      <dgm:spPr/>
    </dgm:pt>
    <dgm:pt modelId="{65E39FAE-DC17-4FF3-8FA8-5FFF884DFEE1}" type="pres">
      <dgm:prSet presAssocID="{F5AFF303-DA6D-42F8-AA34-6880B28484B6}" presName="Name37" presStyleLbl="parChTrans1D2" presStyleIdx="1" presStyleCnt="3"/>
      <dgm:spPr/>
    </dgm:pt>
    <dgm:pt modelId="{F076D7A3-EEE9-421E-B53B-E463F621046C}" type="pres">
      <dgm:prSet presAssocID="{4305C1A5-B2CE-4131-B6AC-3018A4E8377B}" presName="hierRoot2" presStyleCnt="0">
        <dgm:presLayoutVars>
          <dgm:hierBranch/>
        </dgm:presLayoutVars>
      </dgm:prSet>
      <dgm:spPr/>
    </dgm:pt>
    <dgm:pt modelId="{CBE9C93D-1286-4A04-B601-74CCACE14E7E}" type="pres">
      <dgm:prSet presAssocID="{4305C1A5-B2CE-4131-B6AC-3018A4E8377B}" presName="rootComposite" presStyleCnt="0"/>
      <dgm:spPr/>
    </dgm:pt>
    <dgm:pt modelId="{CE94C93C-AA33-4862-B942-52F88F63312A}" type="pres">
      <dgm:prSet presAssocID="{4305C1A5-B2CE-4131-B6AC-3018A4E8377B}" presName="rootText" presStyleLbl="node2" presStyleIdx="1" presStyleCnt="3">
        <dgm:presLayoutVars>
          <dgm:chPref val="3"/>
        </dgm:presLayoutVars>
      </dgm:prSet>
      <dgm:spPr/>
    </dgm:pt>
    <dgm:pt modelId="{68F75714-BE7D-40C9-8451-665B787EBEC9}" type="pres">
      <dgm:prSet presAssocID="{4305C1A5-B2CE-4131-B6AC-3018A4E8377B}" presName="rootConnector" presStyleLbl="node2" presStyleIdx="1" presStyleCnt="3"/>
      <dgm:spPr/>
    </dgm:pt>
    <dgm:pt modelId="{9147BB45-9601-43FC-9D49-D21F1771703A}" type="pres">
      <dgm:prSet presAssocID="{4305C1A5-B2CE-4131-B6AC-3018A4E8377B}" presName="hierChild4" presStyleCnt="0"/>
      <dgm:spPr/>
    </dgm:pt>
    <dgm:pt modelId="{4AEB671E-8339-46CF-9C63-761DB13BBC05}" type="pres">
      <dgm:prSet presAssocID="{6C5902CF-FF42-4AFC-B5DC-F518710FF86D}" presName="Name35" presStyleLbl="parChTrans1D3" presStyleIdx="0" presStyleCnt="1"/>
      <dgm:spPr/>
    </dgm:pt>
    <dgm:pt modelId="{2D2D6691-AA15-467A-9CE3-E9C08E00677B}" type="pres">
      <dgm:prSet presAssocID="{9DABB407-1EF7-4833-A652-BBE0897591A5}" presName="hierRoot2" presStyleCnt="0">
        <dgm:presLayoutVars>
          <dgm:hierBranch val="init"/>
        </dgm:presLayoutVars>
      </dgm:prSet>
      <dgm:spPr/>
    </dgm:pt>
    <dgm:pt modelId="{8D5A84A4-FCC3-4AC9-9DA3-B1B8D0196A55}" type="pres">
      <dgm:prSet presAssocID="{9DABB407-1EF7-4833-A652-BBE0897591A5}" presName="rootComposite" presStyleCnt="0"/>
      <dgm:spPr/>
    </dgm:pt>
    <dgm:pt modelId="{B965230B-89F4-4694-8D0A-7462E8F3883F}" type="pres">
      <dgm:prSet presAssocID="{9DABB407-1EF7-4833-A652-BBE0897591A5}" presName="rootText" presStyleLbl="node3" presStyleIdx="0" presStyleCnt="1">
        <dgm:presLayoutVars>
          <dgm:chPref val="3"/>
        </dgm:presLayoutVars>
      </dgm:prSet>
      <dgm:spPr/>
    </dgm:pt>
    <dgm:pt modelId="{F06C1DA3-885F-47DE-94C2-9A3867F1B6A4}" type="pres">
      <dgm:prSet presAssocID="{9DABB407-1EF7-4833-A652-BBE0897591A5}" presName="rootConnector" presStyleLbl="node3" presStyleIdx="0" presStyleCnt="1"/>
      <dgm:spPr/>
    </dgm:pt>
    <dgm:pt modelId="{99BC2ED6-E131-4240-9A06-9012BF5A2895}" type="pres">
      <dgm:prSet presAssocID="{9DABB407-1EF7-4833-A652-BBE0897591A5}" presName="hierChild4" presStyleCnt="0"/>
      <dgm:spPr/>
    </dgm:pt>
    <dgm:pt modelId="{4A380312-6D25-4D6A-9A05-67196D1CE43A}" type="pres">
      <dgm:prSet presAssocID="{9DABB407-1EF7-4833-A652-BBE0897591A5}" presName="hierChild5" presStyleCnt="0"/>
      <dgm:spPr/>
    </dgm:pt>
    <dgm:pt modelId="{051696A0-6ABA-4155-B30D-82A88C0A86F7}" type="pres">
      <dgm:prSet presAssocID="{4305C1A5-B2CE-4131-B6AC-3018A4E8377B}" presName="hierChild5" presStyleCnt="0"/>
      <dgm:spPr/>
    </dgm:pt>
    <dgm:pt modelId="{19D49998-5706-47FF-9DEE-888A9A8655B0}" type="pres">
      <dgm:prSet presAssocID="{535DF215-2B2A-4C2B-A3DF-ED14030743AA}" presName="Name37" presStyleLbl="parChTrans1D2" presStyleIdx="2" presStyleCnt="3"/>
      <dgm:spPr/>
    </dgm:pt>
    <dgm:pt modelId="{FD8A7965-A0F3-4ABE-8877-174AEBDBE138}" type="pres">
      <dgm:prSet presAssocID="{2884DB36-165D-479A-9139-079E58838930}" presName="hierRoot2" presStyleCnt="0">
        <dgm:presLayoutVars>
          <dgm:hierBranch val="init"/>
        </dgm:presLayoutVars>
      </dgm:prSet>
      <dgm:spPr/>
    </dgm:pt>
    <dgm:pt modelId="{C088BD8D-DA38-44DE-AFB8-FD1845BD0867}" type="pres">
      <dgm:prSet presAssocID="{2884DB36-165D-479A-9139-079E58838930}" presName="rootComposite" presStyleCnt="0"/>
      <dgm:spPr/>
    </dgm:pt>
    <dgm:pt modelId="{D43E9E93-77DC-46FD-8960-E4D960E0A088}" type="pres">
      <dgm:prSet presAssocID="{2884DB36-165D-479A-9139-079E58838930}" presName="rootText" presStyleLbl="node2" presStyleIdx="2" presStyleCnt="3">
        <dgm:presLayoutVars>
          <dgm:chPref val="3"/>
        </dgm:presLayoutVars>
      </dgm:prSet>
      <dgm:spPr/>
    </dgm:pt>
    <dgm:pt modelId="{46F647D3-6ED2-4698-B0F3-AB254B5DD58A}" type="pres">
      <dgm:prSet presAssocID="{2884DB36-165D-479A-9139-079E58838930}" presName="rootConnector" presStyleLbl="node2" presStyleIdx="2" presStyleCnt="3"/>
      <dgm:spPr/>
    </dgm:pt>
    <dgm:pt modelId="{F45D181A-00CC-414E-A262-949126D45E7A}" type="pres">
      <dgm:prSet presAssocID="{2884DB36-165D-479A-9139-079E58838930}" presName="hierChild4" presStyleCnt="0"/>
      <dgm:spPr/>
    </dgm:pt>
    <dgm:pt modelId="{DF0408B1-7BAA-44B8-BDBE-EC052AE2CFCB}" type="pres">
      <dgm:prSet presAssocID="{2884DB36-165D-479A-9139-079E58838930}" presName="hierChild5" presStyleCnt="0"/>
      <dgm:spPr/>
    </dgm:pt>
    <dgm:pt modelId="{2DE13EA6-08C3-4D89-AC7D-E8ED2F234C1A}" type="pres">
      <dgm:prSet presAssocID="{81C6C3A2-807F-4F43-BA06-25669D6C5289}" presName="hierChild3" presStyleCnt="0"/>
      <dgm:spPr/>
    </dgm:pt>
  </dgm:ptLst>
  <dgm:cxnLst>
    <dgm:cxn modelId="{E1FC370C-5757-42C2-89DC-AE0DB9BC5E8B}" type="presOf" srcId="{81C6C3A2-807F-4F43-BA06-25669D6C5289}" destId="{8BE794A7-B540-4C8D-88DC-28BA09094226}" srcOrd="1" destOrd="0" presId="urn:microsoft.com/office/officeart/2005/8/layout/orgChart1"/>
    <dgm:cxn modelId="{83CD8511-D5CE-45CA-AA33-7006979C7959}" type="presOf" srcId="{4305C1A5-B2CE-4131-B6AC-3018A4E8377B}" destId="{68F75714-BE7D-40C9-8451-665B787EBEC9}" srcOrd="1" destOrd="0" presId="urn:microsoft.com/office/officeart/2005/8/layout/orgChart1"/>
    <dgm:cxn modelId="{5D3E8516-7E64-461C-8E2C-B4774FB1F216}" type="presOf" srcId="{A281A633-BCAC-48D3-A91F-E405A03B8367}" destId="{2A2ABEA1-2EAB-4A44-AFDF-F2C5E775F5BB}" srcOrd="0" destOrd="0" presId="urn:microsoft.com/office/officeart/2005/8/layout/orgChart1"/>
    <dgm:cxn modelId="{3BE3831C-C575-47C5-8919-EB20228F019D}" type="presOf" srcId="{4305C1A5-B2CE-4131-B6AC-3018A4E8377B}" destId="{CE94C93C-AA33-4862-B942-52F88F63312A}" srcOrd="0" destOrd="0" presId="urn:microsoft.com/office/officeart/2005/8/layout/orgChart1"/>
    <dgm:cxn modelId="{C7A8192F-62D9-4352-85F1-9A30966E28A5}" srcId="{9339CC83-4C36-4743-AB6F-B443013C1C3F}" destId="{81C6C3A2-807F-4F43-BA06-25669D6C5289}" srcOrd="0" destOrd="0" parTransId="{F1BB9405-7E68-4ED6-9EA4-FB11CF772B9A}" sibTransId="{30485A33-A3DD-42C2-8AB8-8688FAA5A001}"/>
    <dgm:cxn modelId="{41C97531-82AB-4712-9451-3160D82D5A17}" srcId="{81C6C3A2-807F-4F43-BA06-25669D6C5289}" destId="{4305C1A5-B2CE-4131-B6AC-3018A4E8377B}" srcOrd="1" destOrd="0" parTransId="{F5AFF303-DA6D-42F8-AA34-6880B28484B6}" sibTransId="{D51EC212-BB03-4AB9-8437-4CBF277F5838}"/>
    <dgm:cxn modelId="{066E6E47-5C12-433F-B92E-5DF9C80FF254}" type="presOf" srcId="{81C6C3A2-807F-4F43-BA06-25669D6C5289}" destId="{074CD275-D69C-4D58-8F40-9EB9D927BF72}" srcOrd="0" destOrd="0" presId="urn:microsoft.com/office/officeart/2005/8/layout/orgChart1"/>
    <dgm:cxn modelId="{1200306C-0EAB-4FD0-B400-7DCC82AF4003}" type="presOf" srcId="{535DF215-2B2A-4C2B-A3DF-ED14030743AA}" destId="{19D49998-5706-47FF-9DEE-888A9A8655B0}" srcOrd="0" destOrd="0" presId="urn:microsoft.com/office/officeart/2005/8/layout/orgChart1"/>
    <dgm:cxn modelId="{41B78554-8185-45AC-B942-1796F1A9119B}" type="presOf" srcId="{2884DB36-165D-479A-9139-079E58838930}" destId="{D43E9E93-77DC-46FD-8960-E4D960E0A088}" srcOrd="0" destOrd="0" presId="urn:microsoft.com/office/officeart/2005/8/layout/orgChart1"/>
    <dgm:cxn modelId="{20F20577-8735-4DC7-BD8F-1FC5408FE03E}" type="presOf" srcId="{9DABB407-1EF7-4833-A652-BBE0897591A5}" destId="{F06C1DA3-885F-47DE-94C2-9A3867F1B6A4}" srcOrd="1" destOrd="0" presId="urn:microsoft.com/office/officeart/2005/8/layout/orgChart1"/>
    <dgm:cxn modelId="{F0B3E37C-CE9D-404E-AC67-83BA9C998BA9}" srcId="{4305C1A5-B2CE-4131-B6AC-3018A4E8377B}" destId="{9DABB407-1EF7-4833-A652-BBE0897591A5}" srcOrd="0" destOrd="0" parTransId="{6C5902CF-FF42-4AFC-B5DC-F518710FF86D}" sibTransId="{8E1D39DE-258D-4D44-B7AA-DBDAF2D9E772}"/>
    <dgm:cxn modelId="{98DB0A83-F3FE-48A1-B8FF-74D7BD28C5BF}" srcId="{81C6C3A2-807F-4F43-BA06-25669D6C5289}" destId="{2884DB36-165D-479A-9139-079E58838930}" srcOrd="2" destOrd="0" parTransId="{535DF215-2B2A-4C2B-A3DF-ED14030743AA}" sibTransId="{D6C255D5-4738-40AD-9033-C6668DE2532E}"/>
    <dgm:cxn modelId="{2A1E5995-907C-47E1-AE4F-BC3A80CAC549}" type="presOf" srcId="{FA2A7A88-FB9B-4DAE-97D3-445CEEE10F92}" destId="{973D1373-D772-4862-A11B-6C7723704248}" srcOrd="0" destOrd="0" presId="urn:microsoft.com/office/officeart/2005/8/layout/orgChart1"/>
    <dgm:cxn modelId="{84E756A7-3E3E-493F-B26F-54F71A675AF2}" type="presOf" srcId="{F5AFF303-DA6D-42F8-AA34-6880B28484B6}" destId="{65E39FAE-DC17-4FF3-8FA8-5FFF884DFEE1}" srcOrd="0" destOrd="0" presId="urn:microsoft.com/office/officeart/2005/8/layout/orgChart1"/>
    <dgm:cxn modelId="{DD132BB4-4722-42AF-9EEC-1BAA621756EC}" srcId="{81C6C3A2-807F-4F43-BA06-25669D6C5289}" destId="{A281A633-BCAC-48D3-A91F-E405A03B8367}" srcOrd="0" destOrd="0" parTransId="{FA2A7A88-FB9B-4DAE-97D3-445CEEE10F92}" sibTransId="{6CF63755-0242-4335-9A41-25543A9D0277}"/>
    <dgm:cxn modelId="{3C5628DA-6236-4917-99F0-0B6EC49D285E}" type="presOf" srcId="{9339CC83-4C36-4743-AB6F-B443013C1C3F}" destId="{8B4B4007-8C75-428A-B546-2951BCF5A5A4}" srcOrd="0" destOrd="0" presId="urn:microsoft.com/office/officeart/2005/8/layout/orgChart1"/>
    <dgm:cxn modelId="{0D9083E9-1418-472C-9FCE-4493EBFEE436}" type="presOf" srcId="{6C5902CF-FF42-4AFC-B5DC-F518710FF86D}" destId="{4AEB671E-8339-46CF-9C63-761DB13BBC05}" srcOrd="0" destOrd="0" presId="urn:microsoft.com/office/officeart/2005/8/layout/orgChart1"/>
    <dgm:cxn modelId="{020CDAEF-C3FB-41EF-8311-4B90EF690B60}" type="presOf" srcId="{2884DB36-165D-479A-9139-079E58838930}" destId="{46F647D3-6ED2-4698-B0F3-AB254B5DD58A}" srcOrd="1" destOrd="0" presId="urn:microsoft.com/office/officeart/2005/8/layout/orgChart1"/>
    <dgm:cxn modelId="{104EA3F4-075A-4054-913C-725E7648EA85}" type="presOf" srcId="{A281A633-BCAC-48D3-A91F-E405A03B8367}" destId="{2DFFBCD1-C7C8-465C-9116-4C8CF5BF2DB0}" srcOrd="1" destOrd="0" presId="urn:microsoft.com/office/officeart/2005/8/layout/orgChart1"/>
    <dgm:cxn modelId="{FBED1BFD-2DFC-443E-B05A-91CD654B498E}" type="presOf" srcId="{9DABB407-1EF7-4833-A652-BBE0897591A5}" destId="{B965230B-89F4-4694-8D0A-7462E8F3883F}" srcOrd="0" destOrd="0" presId="urn:microsoft.com/office/officeart/2005/8/layout/orgChart1"/>
    <dgm:cxn modelId="{08BC161C-571E-4477-91C5-B32F1E2948E4}" type="presParOf" srcId="{8B4B4007-8C75-428A-B546-2951BCF5A5A4}" destId="{17501502-F18F-4EDC-86E4-FFE40D3B9618}" srcOrd="0" destOrd="0" presId="urn:microsoft.com/office/officeart/2005/8/layout/orgChart1"/>
    <dgm:cxn modelId="{C75A76BA-2112-422E-AE12-119876C822E9}" type="presParOf" srcId="{17501502-F18F-4EDC-86E4-FFE40D3B9618}" destId="{B2B057CB-616F-41B4-B41B-2EA27452B51A}" srcOrd="0" destOrd="0" presId="urn:microsoft.com/office/officeart/2005/8/layout/orgChart1"/>
    <dgm:cxn modelId="{72279C74-3760-40D9-AB6C-DA9C3651D776}" type="presParOf" srcId="{B2B057CB-616F-41B4-B41B-2EA27452B51A}" destId="{074CD275-D69C-4D58-8F40-9EB9D927BF72}" srcOrd="0" destOrd="0" presId="urn:microsoft.com/office/officeart/2005/8/layout/orgChart1"/>
    <dgm:cxn modelId="{26272E98-A2E9-42C1-A30F-51F224F4E01A}" type="presParOf" srcId="{B2B057CB-616F-41B4-B41B-2EA27452B51A}" destId="{8BE794A7-B540-4C8D-88DC-28BA09094226}" srcOrd="1" destOrd="0" presId="urn:microsoft.com/office/officeart/2005/8/layout/orgChart1"/>
    <dgm:cxn modelId="{31DA7932-857B-4854-AD15-1ED81E15C22C}" type="presParOf" srcId="{17501502-F18F-4EDC-86E4-FFE40D3B9618}" destId="{1A5CDDF3-69B2-4110-A87A-66E4D516B64F}" srcOrd="1" destOrd="0" presId="urn:microsoft.com/office/officeart/2005/8/layout/orgChart1"/>
    <dgm:cxn modelId="{87B5C026-549D-4468-AAFE-F18972FA9D81}" type="presParOf" srcId="{1A5CDDF3-69B2-4110-A87A-66E4D516B64F}" destId="{973D1373-D772-4862-A11B-6C7723704248}" srcOrd="0" destOrd="0" presId="urn:microsoft.com/office/officeart/2005/8/layout/orgChart1"/>
    <dgm:cxn modelId="{9CC3A327-45DD-4F42-8F6F-DA73D14A2BCE}" type="presParOf" srcId="{1A5CDDF3-69B2-4110-A87A-66E4D516B64F}" destId="{BC653757-ED52-4A92-B819-922FC5EFD69E}" srcOrd="1" destOrd="0" presId="urn:microsoft.com/office/officeart/2005/8/layout/orgChart1"/>
    <dgm:cxn modelId="{956C56B6-2FBA-4E6C-A490-47CE2994217C}" type="presParOf" srcId="{BC653757-ED52-4A92-B819-922FC5EFD69E}" destId="{A5FE7F4B-776D-4521-A0AB-0B4F6E8195A9}" srcOrd="0" destOrd="0" presId="urn:microsoft.com/office/officeart/2005/8/layout/orgChart1"/>
    <dgm:cxn modelId="{1754806C-2189-48A9-BD9B-6B95CC384169}" type="presParOf" srcId="{A5FE7F4B-776D-4521-A0AB-0B4F6E8195A9}" destId="{2A2ABEA1-2EAB-4A44-AFDF-F2C5E775F5BB}" srcOrd="0" destOrd="0" presId="urn:microsoft.com/office/officeart/2005/8/layout/orgChart1"/>
    <dgm:cxn modelId="{312A279E-29F9-4FBF-80CB-0D3652D00A1C}" type="presParOf" srcId="{A5FE7F4B-776D-4521-A0AB-0B4F6E8195A9}" destId="{2DFFBCD1-C7C8-465C-9116-4C8CF5BF2DB0}" srcOrd="1" destOrd="0" presId="urn:microsoft.com/office/officeart/2005/8/layout/orgChart1"/>
    <dgm:cxn modelId="{1592BE54-41D0-4B26-A3B1-16CAC53B3641}" type="presParOf" srcId="{BC653757-ED52-4A92-B819-922FC5EFD69E}" destId="{F0B7B92C-A7F7-4481-9B3F-5FC0D3661957}" srcOrd="1" destOrd="0" presId="urn:microsoft.com/office/officeart/2005/8/layout/orgChart1"/>
    <dgm:cxn modelId="{6D78E5DF-4D7A-4DC4-AA9F-2B9447EF410A}" type="presParOf" srcId="{BC653757-ED52-4A92-B819-922FC5EFD69E}" destId="{AE965208-6BDC-490F-A7A9-6E6A7DC7B6BE}" srcOrd="2" destOrd="0" presId="urn:microsoft.com/office/officeart/2005/8/layout/orgChart1"/>
    <dgm:cxn modelId="{7885EA19-EB5F-4956-B632-52FF105A07D9}" type="presParOf" srcId="{1A5CDDF3-69B2-4110-A87A-66E4D516B64F}" destId="{65E39FAE-DC17-4FF3-8FA8-5FFF884DFEE1}" srcOrd="2" destOrd="0" presId="urn:microsoft.com/office/officeart/2005/8/layout/orgChart1"/>
    <dgm:cxn modelId="{66052024-2CC8-4756-AC41-8D7A84433B8A}" type="presParOf" srcId="{1A5CDDF3-69B2-4110-A87A-66E4D516B64F}" destId="{F076D7A3-EEE9-421E-B53B-E463F621046C}" srcOrd="3" destOrd="0" presId="urn:microsoft.com/office/officeart/2005/8/layout/orgChart1"/>
    <dgm:cxn modelId="{4A2CA4A5-F509-43C6-A5E1-7D7F72B3CDE8}" type="presParOf" srcId="{F076D7A3-EEE9-421E-B53B-E463F621046C}" destId="{CBE9C93D-1286-4A04-B601-74CCACE14E7E}" srcOrd="0" destOrd="0" presId="urn:microsoft.com/office/officeart/2005/8/layout/orgChart1"/>
    <dgm:cxn modelId="{B0886390-11DB-44F4-AA04-6C84234BD5CE}" type="presParOf" srcId="{CBE9C93D-1286-4A04-B601-74CCACE14E7E}" destId="{CE94C93C-AA33-4862-B942-52F88F63312A}" srcOrd="0" destOrd="0" presId="urn:microsoft.com/office/officeart/2005/8/layout/orgChart1"/>
    <dgm:cxn modelId="{45B3A4DD-770C-48D0-9DA8-273C47151CFC}" type="presParOf" srcId="{CBE9C93D-1286-4A04-B601-74CCACE14E7E}" destId="{68F75714-BE7D-40C9-8451-665B787EBEC9}" srcOrd="1" destOrd="0" presId="urn:microsoft.com/office/officeart/2005/8/layout/orgChart1"/>
    <dgm:cxn modelId="{D3AE4368-EC2B-4F9D-B266-FA8308CFEB76}" type="presParOf" srcId="{F076D7A3-EEE9-421E-B53B-E463F621046C}" destId="{9147BB45-9601-43FC-9D49-D21F1771703A}" srcOrd="1" destOrd="0" presId="urn:microsoft.com/office/officeart/2005/8/layout/orgChart1"/>
    <dgm:cxn modelId="{EBF464D2-FA6E-46F8-A1AC-C9A6FF8E6B2B}" type="presParOf" srcId="{9147BB45-9601-43FC-9D49-D21F1771703A}" destId="{4AEB671E-8339-46CF-9C63-761DB13BBC05}" srcOrd="0" destOrd="0" presId="urn:microsoft.com/office/officeart/2005/8/layout/orgChart1"/>
    <dgm:cxn modelId="{1FDEBCCB-590C-43AA-B1C5-44C49A5CB878}" type="presParOf" srcId="{9147BB45-9601-43FC-9D49-D21F1771703A}" destId="{2D2D6691-AA15-467A-9CE3-E9C08E00677B}" srcOrd="1" destOrd="0" presId="urn:microsoft.com/office/officeart/2005/8/layout/orgChart1"/>
    <dgm:cxn modelId="{53D3E13C-E9E4-4963-ADE3-A6ACA42497F4}" type="presParOf" srcId="{2D2D6691-AA15-467A-9CE3-E9C08E00677B}" destId="{8D5A84A4-FCC3-4AC9-9DA3-B1B8D0196A55}" srcOrd="0" destOrd="0" presId="urn:microsoft.com/office/officeart/2005/8/layout/orgChart1"/>
    <dgm:cxn modelId="{F67F933F-F28B-4A39-A3B8-1519E3B80B96}" type="presParOf" srcId="{8D5A84A4-FCC3-4AC9-9DA3-B1B8D0196A55}" destId="{B965230B-89F4-4694-8D0A-7462E8F3883F}" srcOrd="0" destOrd="0" presId="urn:microsoft.com/office/officeart/2005/8/layout/orgChart1"/>
    <dgm:cxn modelId="{24789FBF-CC15-4DD7-BA58-6A6CD7DE0CB5}" type="presParOf" srcId="{8D5A84A4-FCC3-4AC9-9DA3-B1B8D0196A55}" destId="{F06C1DA3-885F-47DE-94C2-9A3867F1B6A4}" srcOrd="1" destOrd="0" presId="urn:microsoft.com/office/officeart/2005/8/layout/orgChart1"/>
    <dgm:cxn modelId="{2D4F650C-8983-4C32-9CD0-8AD40746C4CB}" type="presParOf" srcId="{2D2D6691-AA15-467A-9CE3-E9C08E00677B}" destId="{99BC2ED6-E131-4240-9A06-9012BF5A2895}" srcOrd="1" destOrd="0" presId="urn:microsoft.com/office/officeart/2005/8/layout/orgChart1"/>
    <dgm:cxn modelId="{0601FCAA-0F67-4169-B59E-1FF1FB380103}" type="presParOf" srcId="{2D2D6691-AA15-467A-9CE3-E9C08E00677B}" destId="{4A380312-6D25-4D6A-9A05-67196D1CE43A}" srcOrd="2" destOrd="0" presId="urn:microsoft.com/office/officeart/2005/8/layout/orgChart1"/>
    <dgm:cxn modelId="{8F113B12-6F4D-4AE0-8B2B-2C1ED061BF26}" type="presParOf" srcId="{F076D7A3-EEE9-421E-B53B-E463F621046C}" destId="{051696A0-6ABA-4155-B30D-82A88C0A86F7}" srcOrd="2" destOrd="0" presId="urn:microsoft.com/office/officeart/2005/8/layout/orgChart1"/>
    <dgm:cxn modelId="{8840118C-0F14-49D6-8CA7-1F31E14676E4}" type="presParOf" srcId="{1A5CDDF3-69B2-4110-A87A-66E4D516B64F}" destId="{19D49998-5706-47FF-9DEE-888A9A8655B0}" srcOrd="4" destOrd="0" presId="urn:microsoft.com/office/officeart/2005/8/layout/orgChart1"/>
    <dgm:cxn modelId="{B4049C2C-77F6-4BE5-827B-B0B2D104F154}" type="presParOf" srcId="{1A5CDDF3-69B2-4110-A87A-66E4D516B64F}" destId="{FD8A7965-A0F3-4ABE-8877-174AEBDBE138}" srcOrd="5" destOrd="0" presId="urn:microsoft.com/office/officeart/2005/8/layout/orgChart1"/>
    <dgm:cxn modelId="{14BBCC82-00D0-4E69-A21D-B04D32D56ABA}" type="presParOf" srcId="{FD8A7965-A0F3-4ABE-8877-174AEBDBE138}" destId="{C088BD8D-DA38-44DE-AFB8-FD1845BD0867}" srcOrd="0" destOrd="0" presId="urn:microsoft.com/office/officeart/2005/8/layout/orgChart1"/>
    <dgm:cxn modelId="{10CDE2F5-5117-4F47-B46B-65E9641EF1A8}" type="presParOf" srcId="{C088BD8D-DA38-44DE-AFB8-FD1845BD0867}" destId="{D43E9E93-77DC-46FD-8960-E4D960E0A088}" srcOrd="0" destOrd="0" presId="urn:microsoft.com/office/officeart/2005/8/layout/orgChart1"/>
    <dgm:cxn modelId="{0EA99117-013D-4699-9AD1-407D275A385C}" type="presParOf" srcId="{C088BD8D-DA38-44DE-AFB8-FD1845BD0867}" destId="{46F647D3-6ED2-4698-B0F3-AB254B5DD58A}" srcOrd="1" destOrd="0" presId="urn:microsoft.com/office/officeart/2005/8/layout/orgChart1"/>
    <dgm:cxn modelId="{5B8794A4-ED92-45A2-99DD-774DF1D17F08}" type="presParOf" srcId="{FD8A7965-A0F3-4ABE-8877-174AEBDBE138}" destId="{F45D181A-00CC-414E-A262-949126D45E7A}" srcOrd="1" destOrd="0" presId="urn:microsoft.com/office/officeart/2005/8/layout/orgChart1"/>
    <dgm:cxn modelId="{5136734C-8F9F-4F7D-B70A-4758A6555F00}" type="presParOf" srcId="{FD8A7965-A0F3-4ABE-8877-174AEBDBE138}" destId="{DF0408B1-7BAA-44B8-BDBE-EC052AE2CFCB}" srcOrd="2" destOrd="0" presId="urn:microsoft.com/office/officeart/2005/8/layout/orgChart1"/>
    <dgm:cxn modelId="{7D3001A1-297E-4D18-A27F-5CB88BC90377}" type="presParOf" srcId="{17501502-F18F-4EDC-86E4-FFE40D3B9618}" destId="{2DE13EA6-08C3-4D89-AC7D-E8ED2F234C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49998-5706-47FF-9DEE-888A9A8655B0}">
      <dsp:nvSpPr>
        <dsp:cNvPr id="0" name=""/>
        <dsp:cNvSpPr/>
      </dsp:nvSpPr>
      <dsp:spPr>
        <a:xfrm>
          <a:off x="3265487" y="852686"/>
          <a:ext cx="2059545" cy="3574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720"/>
              </a:lnTo>
              <a:lnTo>
                <a:pt x="2059545" y="178720"/>
              </a:lnTo>
              <a:lnTo>
                <a:pt x="2059545" y="35744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B671E-8339-46CF-9C63-761DB13BBC05}">
      <dsp:nvSpPr>
        <dsp:cNvPr id="0" name=""/>
        <dsp:cNvSpPr/>
      </dsp:nvSpPr>
      <dsp:spPr>
        <a:xfrm>
          <a:off x="3219767" y="2061180"/>
          <a:ext cx="91440" cy="3574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74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39FAE-DC17-4FF3-8FA8-5FFF884DFEE1}">
      <dsp:nvSpPr>
        <dsp:cNvPr id="0" name=""/>
        <dsp:cNvSpPr/>
      </dsp:nvSpPr>
      <dsp:spPr>
        <a:xfrm>
          <a:off x="3219767" y="852686"/>
          <a:ext cx="91440" cy="3574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744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D1373-D772-4862-A11B-6C7723704248}">
      <dsp:nvSpPr>
        <dsp:cNvPr id="0" name=""/>
        <dsp:cNvSpPr/>
      </dsp:nvSpPr>
      <dsp:spPr>
        <a:xfrm>
          <a:off x="1205942" y="852686"/>
          <a:ext cx="2059545" cy="357441"/>
        </a:xfrm>
        <a:custGeom>
          <a:avLst/>
          <a:gdLst/>
          <a:ahLst/>
          <a:cxnLst/>
          <a:rect l="0" t="0" r="0" b="0"/>
          <a:pathLst>
            <a:path>
              <a:moveTo>
                <a:pt x="2059545" y="0"/>
              </a:moveTo>
              <a:lnTo>
                <a:pt x="2059545" y="178720"/>
              </a:lnTo>
              <a:lnTo>
                <a:pt x="0" y="178720"/>
              </a:lnTo>
              <a:lnTo>
                <a:pt x="0" y="35744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CD275-D69C-4D58-8F40-9EB9D927BF72}">
      <dsp:nvSpPr>
        <dsp:cNvPr id="0" name=""/>
        <dsp:cNvSpPr/>
      </dsp:nvSpPr>
      <dsp:spPr>
        <a:xfrm>
          <a:off x="2076449" y="1635"/>
          <a:ext cx="2378076" cy="8510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noProof="0" dirty="0"/>
            <a:t>ÅRSMØTET</a:t>
          </a:r>
        </a:p>
      </dsp:txBody>
      <dsp:txXfrm>
        <a:off x="2076449" y="1635"/>
        <a:ext cx="2378076" cy="851051"/>
      </dsp:txXfrm>
    </dsp:sp>
    <dsp:sp modelId="{2A2ABEA1-2EAB-4A44-AFDF-F2C5E775F5BB}">
      <dsp:nvSpPr>
        <dsp:cNvPr id="0" name=""/>
        <dsp:cNvSpPr/>
      </dsp:nvSpPr>
      <dsp:spPr>
        <a:xfrm>
          <a:off x="354890" y="1210128"/>
          <a:ext cx="1702103" cy="8510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noProof="0" dirty="0"/>
            <a:t>VALNEMD</a:t>
          </a:r>
        </a:p>
      </dsp:txBody>
      <dsp:txXfrm>
        <a:off x="354890" y="1210128"/>
        <a:ext cx="1702103" cy="851051"/>
      </dsp:txXfrm>
    </dsp:sp>
    <dsp:sp modelId="{CE94C93C-AA33-4862-B942-52F88F63312A}">
      <dsp:nvSpPr>
        <dsp:cNvPr id="0" name=""/>
        <dsp:cNvSpPr/>
      </dsp:nvSpPr>
      <dsp:spPr>
        <a:xfrm>
          <a:off x="2414435" y="1210128"/>
          <a:ext cx="1702103" cy="8510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noProof="0" dirty="0"/>
            <a:t>HOVUDSTYRET</a:t>
          </a:r>
        </a:p>
      </dsp:txBody>
      <dsp:txXfrm>
        <a:off x="2414435" y="1210128"/>
        <a:ext cx="1702103" cy="851051"/>
      </dsp:txXfrm>
    </dsp:sp>
    <dsp:sp modelId="{B965230B-89F4-4694-8D0A-7462E8F3883F}">
      <dsp:nvSpPr>
        <dsp:cNvPr id="0" name=""/>
        <dsp:cNvSpPr/>
      </dsp:nvSpPr>
      <dsp:spPr>
        <a:xfrm>
          <a:off x="2414435" y="2418622"/>
          <a:ext cx="1702103" cy="8510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noProof="0" dirty="0"/>
            <a:t>SÆRGRUPPER</a:t>
          </a:r>
        </a:p>
      </dsp:txBody>
      <dsp:txXfrm>
        <a:off x="2414435" y="2418622"/>
        <a:ext cx="1702103" cy="851051"/>
      </dsp:txXfrm>
    </dsp:sp>
    <dsp:sp modelId="{D43E9E93-77DC-46FD-8960-E4D960E0A088}">
      <dsp:nvSpPr>
        <dsp:cNvPr id="0" name=""/>
        <dsp:cNvSpPr/>
      </dsp:nvSpPr>
      <dsp:spPr>
        <a:xfrm>
          <a:off x="4473980" y="1210128"/>
          <a:ext cx="1702103" cy="8510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noProof="0" dirty="0"/>
            <a:t>REVISOR</a:t>
          </a:r>
        </a:p>
      </dsp:txBody>
      <dsp:txXfrm>
        <a:off x="4473980" y="1210128"/>
        <a:ext cx="1702103" cy="851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419F5-3C6D-6984-4777-E0F02E5D8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D01BFA3-F12F-92CE-5522-74D0A1BE4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6BF6E9-C9D8-F75D-1C8A-E0B0B417A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79BB37-0255-C9F8-72F5-9CD96472E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066E2B-9FF3-5B01-EE44-B5EE8D7D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12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98EF59-A8F1-F294-1F78-04965EFDA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CF274B-B814-AC63-21BF-5BE52613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F4C13F-5164-1A1E-68AC-18827CAB0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0A6269-B9D0-DDC3-D5AA-CBE1E568B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207C74-46AF-1FB4-917F-E87257F4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46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888AC9-3ADD-2A21-1ACF-1338C6E1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0AAF86-4899-44C8-E237-1CADC47AB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7F0C1D-83E6-82AC-9603-C635C441B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F83345-2C87-6E9F-738E-938043F7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957E36-87E9-88F2-07FE-2B81C713A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733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CB858C-AA91-BE9D-7F3E-740216E65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8F1EAB-D10E-3D1B-6774-67D99FD4A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C811942-E30D-4ECD-61FA-5D939EA534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B0BC6A2-87EC-6EFE-6034-D2418F85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F45C184-9617-155D-42ED-48C019B7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E04CB6-BB89-D689-51C1-05FED1AE0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83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BDAEF1-09E6-F80A-232F-34303ABA9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180BFB-B98D-493C-182C-2E733A94F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7B13C65-00CF-992C-D705-1772EA07E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5565807-E596-4658-5F2D-4BE4AB2D9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CFB11DD-3E59-0CD2-C412-81CB213096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4821A4E-E7A5-F776-3ED0-8870F769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EB7B6B4-9BD7-C3E4-1C8C-E6E3A624A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55F92CD-2F3F-8AB1-B3F0-B292FBA0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18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DC4E92-639A-C162-AEFD-056A495B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1F1E55C-F5AF-1AF1-9F4C-75D0AA210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C5CB1EF-4C3E-CE59-A496-126D10A9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E27AC1-7029-5265-97EB-6B08FBA6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174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2736B64-EE8A-98C8-2DF7-57919649F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78EED0F-ED6E-05E4-3BFA-13F9D501D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822BDCC-292E-6664-073E-5838CA55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07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046145-C56C-E6BA-F9AB-18F0334A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6711E5-97D9-F014-3451-0A9523E7C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0E7E675-70B6-593D-8D78-4FE608B41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A37649-0BA0-3209-4EBE-23F89798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15E005-D3A0-CED6-A8A2-7FEBC7FE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5CAD87-FAB1-545E-9A73-BA8678305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07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66826-9368-CE61-93B0-B85A4CA9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639040A-0F98-4CC6-FB61-2078A205E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13D84CB-507C-CE0E-D2FE-DAE3E0CA5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E6A575-9BEA-26AB-799B-E35E8CBB9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AC95AD-35DA-CAAF-538E-C6CC9930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0E57C4-E1B9-4658-0338-AB28932B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417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0676D3-9EBA-AFB1-4B93-0EFC84A8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804B2C5-69C7-7E1B-4F89-7C3D4C911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9499E5-5E89-526D-509B-CEBF69F3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1D1695-85E7-89F1-45A9-EC6800CA6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083EA6-BBCC-58C1-448A-D38933C5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43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80EE0BB-B553-C034-191F-D2B9035EE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A6F8E11-4833-4D34-908B-BD1EBF69A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6D1C30-6137-CA92-E7E1-D5B73939D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75371D-01E5-6043-8DE9-9E1E6A283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BA5661-19B0-FB57-A3B3-8866ACE92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897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BF4860F-02F9-87E6-A927-FE5944D2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680D56-3482-431C-6C13-05D26B9D9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2BE15A-EDB6-9F58-60C4-8F0458FF4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350353-4AD2-406B-8C38-B500119C61FD}" type="datetimeFigureOut">
              <a:rPr lang="nb-NO" smtClean="0"/>
              <a:t>26.11.2025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A78890-D6BC-D44D-61F3-1BC3CD269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30055F-71D1-DE4A-77EC-8D06AF7F7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DA101-37A1-4E0A-B81C-F7A61B33B4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704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hoyang@rvn.handball.n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handball.no/nyheter/2024/08/okonomisk-stotte-til-lisens-viderefor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D01973-AFF2-448B-CEBB-D683BDD917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noProof="0" dirty="0"/>
              <a:t>Velkommen til  FORELDREMØTE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76346F9-D1B8-6916-50CF-CD303883D1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noProof="0" dirty="0"/>
              <a:t>(</a:t>
            </a:r>
            <a:r>
              <a:rPr lang="nn-NO" noProof="0" dirty="0" err="1"/>
              <a:t>Lagsnavn</a:t>
            </a:r>
            <a:r>
              <a:rPr lang="nn-NO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05514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B85DF9-114E-B57C-18AF-C30B21506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365125"/>
            <a:ext cx="7958328" cy="1006475"/>
          </a:xfrm>
        </p:spPr>
        <p:txBody>
          <a:bodyPr/>
          <a:lstStyle/>
          <a:p>
            <a:r>
              <a:rPr lang="nn-NO" noProof="0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ECB1B2-8ED3-4AEC-68E6-616D60E92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048" y="1371600"/>
            <a:ext cx="8698992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n-NO" sz="2000" noProof="0" dirty="0"/>
              <a:t>Velkommen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n-NO" sz="2000" noProof="0" dirty="0"/>
              <a:t>Rask presentasjon av alle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n-NO" sz="2000" noProof="0" dirty="0"/>
              <a:t>Obligatorisk gjennomgang ved alle </a:t>
            </a:r>
            <a:r>
              <a:rPr lang="nn-NO" sz="2000" noProof="0" dirty="0" err="1"/>
              <a:t>foreldremøter</a:t>
            </a:r>
            <a:endParaRPr lang="nn-NO" sz="2000" noProof="0" dirty="0"/>
          </a:p>
          <a:p>
            <a:pPr marL="817200" lvl="2" indent="-144000"/>
            <a:r>
              <a:rPr lang="nn-NO" sz="1200" noProof="0" dirty="0"/>
              <a:t>	</a:t>
            </a:r>
            <a:r>
              <a:rPr lang="nn-NO" sz="1400" noProof="0" dirty="0"/>
              <a:t>Litt om IL Høyang handball</a:t>
            </a:r>
          </a:p>
          <a:p>
            <a:pPr marL="817200" lvl="2" indent="-144000"/>
            <a:r>
              <a:rPr lang="nn-NO" sz="1400" noProof="0" dirty="0"/>
              <a:t>	Spelar </a:t>
            </a:r>
          </a:p>
          <a:p>
            <a:pPr marL="817200" lvl="2" indent="-144000"/>
            <a:r>
              <a:rPr lang="nn-NO" sz="1400" noProof="0" dirty="0"/>
              <a:t>	Bana</a:t>
            </a:r>
          </a:p>
          <a:p>
            <a:pPr marL="817200" lvl="2" indent="-144000"/>
            <a:r>
              <a:rPr lang="nn-NO" sz="1400" noProof="0" dirty="0"/>
              <a:t>	Foreldre</a:t>
            </a:r>
          </a:p>
          <a:p>
            <a:pPr marL="817200" lvl="2" indent="-144000"/>
            <a:r>
              <a:rPr lang="nn-NO" sz="1400" noProof="0" dirty="0"/>
              <a:t>	Dugnad</a:t>
            </a:r>
          </a:p>
          <a:p>
            <a:pPr marL="817200" lvl="2" indent="-144000"/>
            <a:r>
              <a:rPr lang="nn-NO" sz="1400" noProof="0" dirty="0"/>
              <a:t>	Sponsor</a:t>
            </a:r>
          </a:p>
          <a:p>
            <a:pPr marL="817200" lvl="2" indent="-144000"/>
            <a:r>
              <a:rPr lang="nn-NO" sz="1400" noProof="0" dirty="0"/>
              <a:t>	Utstyr</a:t>
            </a:r>
          </a:p>
          <a:p>
            <a:pPr marL="817200" lvl="2" indent="-144000"/>
            <a:r>
              <a:rPr lang="nn-NO" sz="1400" noProof="0" dirty="0"/>
              <a:t>	(f.o.m. 12 år) Økonomisk støtte til lisens ved 13års alder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n-NO" sz="2000" noProof="0" dirty="0" err="1"/>
              <a:t>Lagenes</a:t>
            </a:r>
            <a:r>
              <a:rPr lang="nn-NO" sz="2000" noProof="0" dirty="0"/>
              <a:t> punkter: </a:t>
            </a:r>
          </a:p>
          <a:p>
            <a:pPr marL="0" indent="0">
              <a:buNone/>
            </a:pPr>
            <a:r>
              <a:rPr lang="nn-NO" sz="2000" noProof="0" dirty="0"/>
              <a:t>	(Fyll inn)</a:t>
            </a:r>
          </a:p>
        </p:txBody>
      </p:sp>
    </p:spTree>
    <p:extLst>
      <p:ext uri="{BB962C8B-B14F-4D97-AF65-F5344CB8AC3E}">
        <p14:creationId xmlns:p14="http://schemas.microsoft.com/office/powerpoint/2010/main" val="265283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B5D4F-79E8-6194-CE06-3ED1BA0A4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/>
              <a:t>Trenar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254EF3-5355-C00E-1175-9413CCCAC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noProof="0" dirty="0"/>
              <a:t>NAVN</a:t>
            </a:r>
          </a:p>
          <a:p>
            <a:r>
              <a:rPr lang="nn-NO" noProof="0" dirty="0"/>
              <a:t>Alder</a:t>
            </a:r>
          </a:p>
          <a:p>
            <a:r>
              <a:rPr lang="nn-NO" noProof="0" dirty="0"/>
              <a:t>Far/mor til</a:t>
            </a:r>
          </a:p>
          <a:p>
            <a:r>
              <a:rPr lang="nn-NO" noProof="0" dirty="0"/>
              <a:t>Erfaring</a:t>
            </a:r>
          </a:p>
          <a:p>
            <a:r>
              <a:rPr lang="nn-NO" noProof="0" dirty="0" err="1"/>
              <a:t>Hva</a:t>
            </a:r>
            <a:r>
              <a:rPr lang="nn-NO" noProof="0" dirty="0"/>
              <a:t> står du for</a:t>
            </a:r>
          </a:p>
          <a:p>
            <a:r>
              <a:rPr lang="nn-NO" noProof="0" dirty="0" err="1"/>
              <a:t>Hvorfor</a:t>
            </a:r>
            <a:r>
              <a:rPr lang="nn-NO" noProof="0" dirty="0"/>
              <a:t> er du trener</a:t>
            </a:r>
          </a:p>
          <a:p>
            <a:r>
              <a:rPr lang="nn-NO" noProof="0" dirty="0"/>
              <a:t>Bilde?</a:t>
            </a:r>
          </a:p>
        </p:txBody>
      </p:sp>
    </p:spTree>
    <p:extLst>
      <p:ext uri="{BB962C8B-B14F-4D97-AF65-F5344CB8AC3E}">
        <p14:creationId xmlns:p14="http://schemas.microsoft.com/office/powerpoint/2010/main" val="3362967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EBB0F7-203F-BD7B-2D59-077C3239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n-NO" b="1" noProof="0" dirty="0"/>
              <a:t>IL Høyang – eit fleiridrettslag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911031-7C77-2922-BEEF-64B1D05F925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n-NO" noProof="0" dirty="0">
                <a:solidFill>
                  <a:schemeClr val="bg2">
                    <a:lumMod val="25000"/>
                  </a:schemeClr>
                </a:solidFill>
              </a:rPr>
              <a:t>Organisasjonsplan </a:t>
            </a:r>
          </a:p>
          <a:p>
            <a:pPr marL="0" indent="0">
              <a:buNone/>
            </a:pPr>
            <a:r>
              <a:rPr lang="nn-NO" noProof="0" dirty="0">
                <a:solidFill>
                  <a:schemeClr val="bg2">
                    <a:lumMod val="25000"/>
                  </a:schemeClr>
                </a:solidFill>
              </a:rPr>
              <a:t>Rollar</a:t>
            </a:r>
          </a:p>
          <a:p>
            <a:pPr marL="0" indent="0">
              <a:buNone/>
            </a:pPr>
            <a:endParaRPr lang="nn-NO" noProof="0" dirty="0"/>
          </a:p>
        </p:txBody>
      </p:sp>
      <p:pic>
        <p:nvPicPr>
          <p:cNvPr id="5" name="Bilde 4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AC1C8534-663D-C575-896B-352743EFD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75" y="230188"/>
            <a:ext cx="880197" cy="107461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26FF0A9-FFA8-3586-DB7C-0C0067CC36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574668"/>
              </p:ext>
            </p:extLst>
          </p:nvPr>
        </p:nvGraphicFramePr>
        <p:xfrm>
          <a:off x="3417455" y="2456103"/>
          <a:ext cx="6530975" cy="3271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2960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FDFC-18D0-975B-235C-931BEC70F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55212-5A7B-00E9-8C6A-6E7C29BC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91" y="332050"/>
            <a:ext cx="5738091" cy="863311"/>
          </a:xfrm>
        </p:spPr>
        <p:txBody>
          <a:bodyPr/>
          <a:lstStyle/>
          <a:p>
            <a:r>
              <a:rPr lang="nn-NO" b="1" noProof="0" dirty="0"/>
              <a:t>Handballgruppa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D45BF2-47AA-D491-FB09-27EEDC67D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9" y="1751734"/>
            <a:ext cx="11196782" cy="41410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n-NO" sz="2000" b="1" noProof="0" dirty="0"/>
              <a:t>STYRET</a:t>
            </a:r>
          </a:p>
          <a:p>
            <a:pPr marL="0" indent="0">
              <a:buNone/>
            </a:pPr>
            <a:endParaRPr lang="nn-NO" sz="2000" noProof="0" dirty="0"/>
          </a:p>
          <a:p>
            <a:pPr marL="0" indent="0">
              <a:buNone/>
            </a:pPr>
            <a:r>
              <a:rPr lang="nn-NO" sz="2000" noProof="0" dirty="0"/>
              <a:t>Leiar 			Tommy Ølmheim	 	</a:t>
            </a:r>
            <a:r>
              <a:rPr lang="nn-NO" sz="2000" noProof="0" dirty="0">
                <a:hlinkClick r:id="rId2"/>
              </a:rPr>
              <a:t>hoyang@rvn.handball.no</a:t>
            </a:r>
            <a:r>
              <a:rPr lang="nn-NO" sz="2000" noProof="0" dirty="0"/>
              <a:t>	</a:t>
            </a:r>
          </a:p>
          <a:p>
            <a:pPr marL="0" indent="0">
              <a:buNone/>
            </a:pPr>
            <a:r>
              <a:rPr lang="nn-NO" sz="2000" noProof="0" dirty="0"/>
              <a:t>Arrangement		Tina </a:t>
            </a:r>
            <a:r>
              <a:rPr lang="nn-NO" sz="2000" noProof="0" dirty="0" err="1"/>
              <a:t>Smorelli</a:t>
            </a:r>
            <a:r>
              <a:rPr lang="nn-NO" sz="2000" noProof="0" dirty="0"/>
              <a:t>	 	</a:t>
            </a:r>
          </a:p>
          <a:p>
            <a:pPr marL="0" indent="0">
              <a:buNone/>
            </a:pPr>
            <a:r>
              <a:rPr lang="nn-NO" sz="2000" noProof="0" dirty="0"/>
              <a:t>Økonomi 		Ali </a:t>
            </a:r>
            <a:r>
              <a:rPr lang="nn-NO" sz="2000" noProof="0" dirty="0" err="1"/>
              <a:t>Kharrat</a:t>
            </a:r>
            <a:r>
              <a:rPr lang="nn-NO" sz="2000" noProof="0" dirty="0"/>
              <a:t>	 	</a:t>
            </a:r>
          </a:p>
          <a:p>
            <a:pPr marL="0" indent="0">
              <a:buNone/>
            </a:pPr>
            <a:r>
              <a:rPr lang="nn-NO" sz="2000" dirty="0" err="1"/>
              <a:t>Sekreteriat</a:t>
            </a:r>
            <a:r>
              <a:rPr lang="nn-NO" sz="2000" dirty="0"/>
              <a:t>/LIVE</a:t>
            </a:r>
            <a:r>
              <a:rPr lang="nn-NO" sz="2000" noProof="0" dirty="0"/>
              <a:t> 		Ruben Lopez	 	</a:t>
            </a:r>
          </a:p>
          <a:p>
            <a:pPr marL="0" indent="0">
              <a:buNone/>
            </a:pPr>
            <a:r>
              <a:rPr lang="nn-NO" sz="2000" noProof="0" dirty="0"/>
              <a:t>Sportsleg leiar m.m.	Siv Ølmheim	 	</a:t>
            </a:r>
          </a:p>
          <a:p>
            <a:pPr marL="0" indent="0">
              <a:buNone/>
            </a:pPr>
            <a:r>
              <a:rPr lang="nn-NO" sz="2000" noProof="0" dirty="0"/>
              <a:t>Styremedlem		Jostein </a:t>
            </a:r>
            <a:r>
              <a:rPr lang="nn-NO" sz="2000" noProof="0" dirty="0" err="1"/>
              <a:t>Listog</a:t>
            </a:r>
            <a:r>
              <a:rPr lang="nn-NO" sz="2000" noProof="0" dirty="0"/>
              <a:t> Sundet</a:t>
            </a:r>
          </a:p>
          <a:p>
            <a:pPr marL="0" indent="0">
              <a:buNone/>
            </a:pPr>
            <a:r>
              <a:rPr lang="nn-NO" sz="2000" noProof="0" dirty="0" err="1"/>
              <a:t>Sekreteriat</a:t>
            </a:r>
            <a:r>
              <a:rPr lang="nn-NO" sz="2000" noProof="0" dirty="0"/>
              <a:t>/LIVE		Aleksander Tonning		</a:t>
            </a:r>
          </a:p>
          <a:p>
            <a:pPr marL="0" indent="0">
              <a:buNone/>
            </a:pPr>
            <a:r>
              <a:rPr lang="nn-NO" sz="2000" noProof="0" dirty="0"/>
              <a:t> </a:t>
            </a:r>
          </a:p>
          <a:p>
            <a:pPr marL="0" indent="0">
              <a:buNone/>
            </a:pPr>
            <a:r>
              <a:rPr lang="nn-NO" sz="2000" noProof="0" dirty="0"/>
              <a:t>Styremøte gjennomførast månadleg med fast agenda og referat. </a:t>
            </a:r>
          </a:p>
          <a:p>
            <a:pPr marL="0" indent="0">
              <a:buNone/>
            </a:pPr>
            <a:endParaRPr lang="nn-NO" sz="2600" noProof="0" dirty="0"/>
          </a:p>
          <a:p>
            <a:pPr marL="0" indent="0">
              <a:buNone/>
            </a:pPr>
            <a:endParaRPr lang="nn-NO" noProof="0" dirty="0"/>
          </a:p>
        </p:txBody>
      </p:sp>
      <p:pic>
        <p:nvPicPr>
          <p:cNvPr id="5" name="Bilde 4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FBE76C1D-F94F-F38A-0075-D3A91579A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" y="230189"/>
            <a:ext cx="873991" cy="106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7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623562-1C2B-D7EB-1DC3-0872D15E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7" y="420543"/>
            <a:ext cx="8626763" cy="932769"/>
          </a:xfrm>
        </p:spPr>
        <p:txBody>
          <a:bodyPr/>
          <a:lstStyle/>
          <a:p>
            <a:r>
              <a:rPr lang="nn-NO" noProof="0" dirty="0"/>
              <a:t>Aktivitet i klubben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BFB79E6-FF47-5546-06C6-BD15CADF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703525"/>
              </p:ext>
            </p:extLst>
          </p:nvPr>
        </p:nvGraphicFramePr>
        <p:xfrm>
          <a:off x="1163782" y="1600200"/>
          <a:ext cx="9927890" cy="4251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8270">
                  <a:extLst>
                    <a:ext uri="{9D8B030D-6E8A-4147-A177-3AD203B41FA5}">
                      <a16:colId xmlns:a16="http://schemas.microsoft.com/office/drawing/2014/main" val="1181695279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4182768863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1987255372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3254682852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4186076411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2855943305"/>
                    </a:ext>
                  </a:extLst>
                </a:gridCol>
                <a:gridCol w="1418270">
                  <a:extLst>
                    <a:ext uri="{9D8B030D-6E8A-4147-A177-3AD203B41FA5}">
                      <a16:colId xmlns:a16="http://schemas.microsoft.com/office/drawing/2014/main" val="4084644657"/>
                    </a:ext>
                  </a:extLst>
                </a:gridCol>
              </a:tblGrid>
              <a:tr h="425196"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n-NO" noProof="0" dirty="0"/>
                        <a:t>0-5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n-NO" noProof="0" dirty="0"/>
                        <a:t>6-12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n-NO" noProof="0" dirty="0"/>
                        <a:t>13-19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n-NO" noProof="0" dirty="0"/>
                        <a:t>20-25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n-NO" noProof="0" dirty="0"/>
                        <a:t>Over 26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96169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Handball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48767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Fotball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54800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Turn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15508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Innebandy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942119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Karate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191569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Friidrett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53118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Klatring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56344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 err="1"/>
                        <a:t>Allidrett</a:t>
                      </a:r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74767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r>
                        <a:rPr lang="nn-NO" noProof="0" dirty="0"/>
                        <a:t>E-sport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64029"/>
                  </a:ext>
                </a:extLst>
              </a:tr>
            </a:tbl>
          </a:graphicData>
        </a:graphic>
      </p:graphicFrame>
      <p:pic>
        <p:nvPicPr>
          <p:cNvPr id="8" name="Bilde 7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7DE9CE49-30A2-073F-72CC-066297D92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38" y="239843"/>
            <a:ext cx="827808" cy="101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3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BBE19-714D-B2FC-8273-51A68EEEC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F2BA81-84B3-A78F-05F1-02F336CFE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0" y="152689"/>
            <a:ext cx="9929092" cy="689036"/>
          </a:xfrm>
        </p:spPr>
        <p:txBody>
          <a:bodyPr>
            <a:normAutofit/>
          </a:bodyPr>
          <a:lstStyle/>
          <a:p>
            <a:r>
              <a:rPr lang="nn-NO" sz="3200" noProof="0" dirty="0"/>
              <a:t>Aktivitet og lag i handballgruppa 2025-2026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9BC41A12-A424-E50A-863F-18F3588DA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100407"/>
              </p:ext>
            </p:extLst>
          </p:nvPr>
        </p:nvGraphicFramePr>
        <p:xfrm>
          <a:off x="1376614" y="768572"/>
          <a:ext cx="9735129" cy="5863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9263">
                  <a:extLst>
                    <a:ext uri="{9D8B030D-6E8A-4147-A177-3AD203B41FA5}">
                      <a16:colId xmlns:a16="http://schemas.microsoft.com/office/drawing/2014/main" val="2410345662"/>
                    </a:ext>
                  </a:extLst>
                </a:gridCol>
                <a:gridCol w="654108">
                  <a:extLst>
                    <a:ext uri="{9D8B030D-6E8A-4147-A177-3AD203B41FA5}">
                      <a16:colId xmlns:a16="http://schemas.microsoft.com/office/drawing/2014/main" val="1772616023"/>
                    </a:ext>
                  </a:extLst>
                </a:gridCol>
                <a:gridCol w="2540282">
                  <a:extLst>
                    <a:ext uri="{9D8B030D-6E8A-4147-A177-3AD203B41FA5}">
                      <a16:colId xmlns:a16="http://schemas.microsoft.com/office/drawing/2014/main" val="1229620528"/>
                    </a:ext>
                  </a:extLst>
                </a:gridCol>
                <a:gridCol w="913524">
                  <a:extLst>
                    <a:ext uri="{9D8B030D-6E8A-4147-A177-3AD203B41FA5}">
                      <a16:colId xmlns:a16="http://schemas.microsoft.com/office/drawing/2014/main" val="2720641973"/>
                    </a:ext>
                  </a:extLst>
                </a:gridCol>
                <a:gridCol w="5037952">
                  <a:extLst>
                    <a:ext uri="{9D8B030D-6E8A-4147-A177-3AD203B41FA5}">
                      <a16:colId xmlns:a16="http://schemas.microsoft.com/office/drawing/2014/main" val="2199505322"/>
                    </a:ext>
                  </a:extLst>
                </a:gridCol>
              </a:tblGrid>
              <a:tr h="402828">
                <a:tc>
                  <a:txBody>
                    <a:bodyPr/>
                    <a:lstStyle/>
                    <a:p>
                      <a:r>
                        <a:rPr lang="nn-NO" sz="1200" b="1" noProof="0" dirty="0"/>
                        <a:t>Lag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n-NO" sz="1200" b="1" noProof="0" dirty="0"/>
                        <a:t>Tal spelarar</a:t>
                      </a:r>
                    </a:p>
                  </a:txBody>
                  <a:tcPr marL="36000" marR="36000" marT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n-NO" sz="1200" b="1" noProof="0" dirty="0"/>
                        <a:t>Type spel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n-NO" sz="1200" b="1" noProof="0" dirty="0" err="1"/>
                        <a:t>Antall</a:t>
                      </a:r>
                      <a:r>
                        <a:rPr lang="nn-NO" sz="1200" b="1" noProof="0" dirty="0"/>
                        <a:t> treningar per veke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n-NO" sz="1200" b="1" noProof="0" dirty="0"/>
                        <a:t>Trenar/lagleiar - kontaktinformasjon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681411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nn-NO" sz="900" noProof="0" dirty="0"/>
                        <a:t>Miniturnering, påmelding 1.sept og 1.des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4’ar-spel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78657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41205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92788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39571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4684"/>
                  </a:ext>
                </a:extLst>
              </a:tr>
              <a:tr h="271063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16992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nn-NO" sz="1100" noProof="0" dirty="0"/>
                        <a:t>Turneringsspel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99818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01858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05403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1194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nn-NO" sz="1100" noProof="0" dirty="0"/>
                        <a:t>Seriespel (periode?)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67123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14267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446485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Seriespel (periode?)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n-NO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05088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067608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Seriespel (periode?)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242639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74269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J16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Seriespel (periode?)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98037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G16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Seriespel (periode?) Samarbeidslag?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419557"/>
                  </a:ext>
                </a:extLst>
              </a:tr>
              <a:tr h="260655">
                <a:tc>
                  <a:txBody>
                    <a:bodyPr/>
                    <a:lstStyle/>
                    <a:p>
                      <a:r>
                        <a:rPr lang="nn-NO" sz="1000" noProof="0" dirty="0"/>
                        <a:t>Damelag</a:t>
                      </a:r>
                    </a:p>
                  </a:txBody>
                  <a:tcPr marL="36000" marR="0"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Seriespel (periode?)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11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sz="11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918801"/>
                  </a:ext>
                </a:extLst>
              </a:tr>
            </a:tbl>
          </a:graphicData>
        </a:graphic>
      </p:graphicFrame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35A9B042-4086-92F1-3AE5-52B2F6DB5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9" y="152689"/>
            <a:ext cx="859416" cy="10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35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4D2AF6-6C70-BAB2-4E5D-6C53319DE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428" y="299102"/>
            <a:ext cx="9428958" cy="1154406"/>
          </a:xfrm>
        </p:spPr>
        <p:txBody>
          <a:bodyPr>
            <a:normAutofit/>
          </a:bodyPr>
          <a:lstStyle/>
          <a:p>
            <a:r>
              <a:rPr lang="nn-NO" b="1" noProof="0" dirty="0">
                <a:solidFill>
                  <a:srgbClr val="C00000"/>
                </a:solidFill>
              </a:rPr>
              <a:t>HEIL BANE      </a:t>
            </a:r>
            <a:r>
              <a:rPr lang="nn-NO" b="1" noProof="0" dirty="0">
                <a:solidFill>
                  <a:srgbClr val="FFC000"/>
                </a:solidFill>
              </a:rPr>
              <a:t>MINIBANE       </a:t>
            </a:r>
            <a:r>
              <a:rPr lang="nn-NO" b="1" noProof="0" dirty="0">
                <a:solidFill>
                  <a:schemeClr val="accent6">
                    <a:lumMod val="75000"/>
                  </a:schemeClr>
                </a:solidFill>
              </a:rPr>
              <a:t>KORTBANE</a:t>
            </a:r>
            <a:br>
              <a:rPr lang="nn-NO" b="1" noProof="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n-NO" sz="1800" b="1" noProof="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nn-NO" sz="1800" b="1" noProof="0" dirty="0">
                <a:solidFill>
                  <a:srgbClr val="C00000"/>
                </a:solidFill>
              </a:rPr>
              <a:t>(6 OG 7 SPELARAR)                                   </a:t>
            </a:r>
            <a:r>
              <a:rPr lang="nn-NO" sz="1800" b="1" noProof="0" dirty="0">
                <a:solidFill>
                  <a:srgbClr val="FFC000"/>
                </a:solidFill>
              </a:rPr>
              <a:t>(4 SPELARAR)                                               </a:t>
            </a:r>
            <a:r>
              <a:rPr lang="nn-NO" sz="1800" b="1" noProof="0" dirty="0">
                <a:solidFill>
                  <a:schemeClr val="accent6">
                    <a:lumMod val="75000"/>
                  </a:schemeClr>
                </a:solidFill>
              </a:rPr>
              <a:t>(5 SPELARAR)</a:t>
            </a:r>
            <a:endParaRPr lang="nn-NO" b="1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CBEBE6B-7ADA-4999-3223-95D07C483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92" t="3363" r="1251" b="2427"/>
          <a:stretch/>
        </p:blipFill>
        <p:spPr>
          <a:xfrm>
            <a:off x="2310580" y="1986116"/>
            <a:ext cx="7570839" cy="4318934"/>
          </a:xfrm>
          <a:prstGeom prst="rect">
            <a:avLst/>
          </a:prstGeom>
        </p:spPr>
      </p:pic>
      <p:pic>
        <p:nvPicPr>
          <p:cNvPr id="6" name="Bilde 5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AD2F72DA-7567-5C9A-7CA9-C3DB9C1A3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36" y="202896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0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2CD76C-3D7B-9496-9CF6-E74720B9B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310" y="332890"/>
            <a:ext cx="10044620" cy="706293"/>
          </a:xfrm>
        </p:spPr>
        <p:txBody>
          <a:bodyPr>
            <a:normAutofit/>
          </a:bodyPr>
          <a:lstStyle/>
          <a:p>
            <a:r>
              <a:rPr lang="nn-NO" sz="4000" noProof="0" dirty="0"/>
              <a:t>Kva </a:t>
            </a:r>
            <a:r>
              <a:rPr lang="nn-NO" sz="4000" noProof="0" dirty="0" err="1"/>
              <a:t>koster</a:t>
            </a:r>
            <a:r>
              <a:rPr lang="nn-NO" sz="4000" noProof="0" dirty="0"/>
              <a:t> det å spele handball i IL Høyang?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9AEC1F-8C65-640C-5E22-9B4CA8066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164" y="1427582"/>
            <a:ext cx="2819400" cy="239683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sz="2000" b="1" noProof="0" dirty="0"/>
              <a:t>Medlemsavgift (april)</a:t>
            </a:r>
          </a:p>
          <a:p>
            <a:pPr marL="0" indent="0">
              <a:buNone/>
            </a:pPr>
            <a:r>
              <a:rPr lang="nn-NO" sz="2000" noProof="0" dirty="0" err="1"/>
              <a:t>Familiemedl</a:t>
            </a:r>
            <a:r>
              <a:rPr lang="nn-NO" sz="2000" noProof="0" dirty="0"/>
              <a:t> 	kr 500 </a:t>
            </a:r>
          </a:p>
          <a:p>
            <a:pPr marL="0" indent="0">
              <a:buNone/>
            </a:pPr>
            <a:r>
              <a:rPr lang="nn-NO" sz="2000" noProof="0" dirty="0"/>
              <a:t>Vaksen 	   	kr 400 </a:t>
            </a:r>
          </a:p>
          <a:p>
            <a:pPr marL="0" indent="0">
              <a:buNone/>
            </a:pPr>
            <a:r>
              <a:rPr lang="nn-NO" sz="2000" noProof="0" dirty="0"/>
              <a:t>Barn/ungdom    	kr 250 </a:t>
            </a:r>
          </a:p>
          <a:p>
            <a:pPr marL="0" indent="0">
              <a:buNone/>
            </a:pPr>
            <a:r>
              <a:rPr lang="nn-NO" sz="2000" noProof="0" dirty="0" err="1"/>
              <a:t>Støttemedl</a:t>
            </a:r>
            <a:r>
              <a:rPr lang="nn-NO" sz="2000" noProof="0" dirty="0"/>
              <a:t> 	kr 250</a:t>
            </a:r>
          </a:p>
          <a:p>
            <a:pPr marL="0" indent="0">
              <a:buNone/>
            </a:pPr>
            <a:endParaRPr lang="nn-NO" noProof="0" dirty="0"/>
          </a:p>
          <a:p>
            <a:pPr marL="0" indent="0">
              <a:buNone/>
            </a:pPr>
            <a:endParaRPr lang="nn-NO" noProof="0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99E445EE-6EC8-B9B3-A355-94FC094C78F5}"/>
              </a:ext>
            </a:extLst>
          </p:cNvPr>
          <p:cNvSpPr txBox="1">
            <a:spLocks/>
          </p:cNvSpPr>
          <p:nvPr/>
        </p:nvSpPr>
        <p:spPr>
          <a:xfrm>
            <a:off x="3745925" y="1425858"/>
            <a:ext cx="2819400" cy="23968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n-NO" sz="2000" b="1" noProof="0" dirty="0"/>
              <a:t>Treningsavgift (april)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6-8 år	              Gratis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9-16 år	              kr 600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&gt; 17 år	              kr 600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5C2D44C-A9DF-C748-C7E0-614D446708AA}"/>
              </a:ext>
            </a:extLst>
          </p:cNvPr>
          <p:cNvSpPr txBox="1">
            <a:spLocks/>
          </p:cNvSpPr>
          <p:nvPr/>
        </p:nvSpPr>
        <p:spPr>
          <a:xfrm>
            <a:off x="6967687" y="1425858"/>
            <a:ext cx="4864095" cy="23985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n-NO" sz="2000" b="1" noProof="0" dirty="0"/>
              <a:t>Lisens/forsikring </a:t>
            </a:r>
            <a:r>
              <a:rPr lang="nn-NO" sz="1800" b="1" noProof="0" dirty="0"/>
              <a:t>(frist 1.jan og 1.sept)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6-12 år	          Gratis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13 år	          ½ sesong  kr 515 – </a:t>
            </a:r>
            <a:r>
              <a:rPr lang="nn-NO" sz="2000" b="1" noProof="0" dirty="0"/>
              <a:t>640</a:t>
            </a:r>
            <a:r>
              <a:rPr lang="nn-NO" sz="2000" noProof="0" dirty="0"/>
              <a:t> – 2350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13 – 14 år       kr 1005 – </a:t>
            </a:r>
            <a:r>
              <a:rPr lang="nn-NO" sz="2000" b="1" noProof="0" dirty="0"/>
              <a:t>1250 </a:t>
            </a:r>
            <a:r>
              <a:rPr lang="nn-NO" sz="2000" noProof="0" dirty="0"/>
              <a:t>– 3255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15 – 19 år       kr 1380 – </a:t>
            </a:r>
            <a:r>
              <a:rPr lang="nn-NO" sz="2000" b="1" noProof="0" dirty="0"/>
              <a:t>1680</a:t>
            </a:r>
            <a:r>
              <a:rPr lang="nn-NO" sz="2000" noProof="0" dirty="0"/>
              <a:t> – 3255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0" noProof="0" dirty="0"/>
              <a:t>&gt; 19 år	         kr 1515 – </a:t>
            </a:r>
            <a:r>
              <a:rPr lang="nn-NO" sz="2000" b="1" noProof="0" dirty="0"/>
              <a:t>1830</a:t>
            </a:r>
            <a:r>
              <a:rPr lang="nn-NO" sz="2000" noProof="0" dirty="0"/>
              <a:t> – 3255 </a:t>
            </a: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noProof="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5850F28-46A9-2975-342F-616E708CAC5C}"/>
              </a:ext>
            </a:extLst>
          </p:cNvPr>
          <p:cNvSpPr txBox="1"/>
          <p:nvPr/>
        </p:nvSpPr>
        <p:spPr>
          <a:xfrm>
            <a:off x="10471728" y="4081976"/>
            <a:ext cx="1334653" cy="22775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nn-NO" sz="1400" noProof="0" dirty="0"/>
              <a:t>Støtteordning lisens: </a:t>
            </a:r>
            <a:r>
              <a:rPr lang="nn-NO" sz="1400" noProof="0" dirty="0">
                <a:hlinkClick r:id="rId2"/>
              </a:rPr>
              <a:t>https://www.handball.no/nyheter/2024/08/okonomisk-stotte-til-lisens-viderefores/</a:t>
            </a:r>
            <a:endParaRPr lang="nn-NO" sz="1400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nn-NO" sz="1400" noProof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n-NO" sz="200" noProof="0" dirty="0"/>
              <a:t>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35B73CE-147E-4293-FEAC-A60A3D2C5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106" y="4087794"/>
            <a:ext cx="3255148" cy="2271729"/>
          </a:xfrm>
          <a:prstGeom prst="rect">
            <a:avLst/>
          </a:prstGeom>
          <a:ln w="63500">
            <a:solidFill>
              <a:schemeClr val="accent6">
                <a:lumMod val="40000"/>
                <a:lumOff val="60000"/>
              </a:schemeClr>
            </a:solidFill>
          </a:ln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7B9A9BE1-BE41-0F43-8E6F-9FC642721099}"/>
              </a:ext>
            </a:extLst>
          </p:cNvPr>
          <p:cNvSpPr txBox="1"/>
          <p:nvPr/>
        </p:nvSpPr>
        <p:spPr>
          <a:xfrm>
            <a:off x="524165" y="4081976"/>
            <a:ext cx="281940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n-NO" noProof="0" dirty="0"/>
              <a:t>Støtteordning?</a:t>
            </a:r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3074B37-6DD8-9881-CCAE-3D45CD189FE5}"/>
              </a:ext>
            </a:extLst>
          </p:cNvPr>
          <p:cNvSpPr txBox="1"/>
          <p:nvPr/>
        </p:nvSpPr>
        <p:spPr>
          <a:xfrm>
            <a:off x="3745925" y="4086097"/>
            <a:ext cx="281940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nn-NO" noProof="0" dirty="0"/>
              <a:t>Støtteordning?</a:t>
            </a:r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  <a:p>
            <a:endParaRPr lang="nn-NO" noProof="0" dirty="0"/>
          </a:p>
        </p:txBody>
      </p:sp>
      <p:sp>
        <p:nvSpPr>
          <p:cNvPr id="14" name="Pil: ned 13">
            <a:extLst>
              <a:ext uri="{FF2B5EF4-FFF2-40B4-BE49-F238E27FC236}">
                <a16:creationId xmlns:a16="http://schemas.microsoft.com/office/drawing/2014/main" id="{21DEB1BE-F530-CA81-9EFC-324256614901}"/>
              </a:ext>
            </a:extLst>
          </p:cNvPr>
          <p:cNvSpPr/>
          <p:nvPr/>
        </p:nvSpPr>
        <p:spPr>
          <a:xfrm>
            <a:off x="9147465" y="3853319"/>
            <a:ext cx="504537" cy="167417"/>
          </a:xfrm>
          <a:prstGeom prst="downArrow">
            <a:avLst>
              <a:gd name="adj1" fmla="val 50000"/>
              <a:gd name="adj2" fmla="val 6927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noProof="0" dirty="0"/>
          </a:p>
        </p:txBody>
      </p:sp>
      <p:sp>
        <p:nvSpPr>
          <p:cNvPr id="15" name="Pil: ned 14">
            <a:extLst>
              <a:ext uri="{FF2B5EF4-FFF2-40B4-BE49-F238E27FC236}">
                <a16:creationId xmlns:a16="http://schemas.microsoft.com/office/drawing/2014/main" id="{1F8F38E7-E7E2-98FF-FAF8-4CE8DCB360A2}"/>
              </a:ext>
            </a:extLst>
          </p:cNvPr>
          <p:cNvSpPr/>
          <p:nvPr/>
        </p:nvSpPr>
        <p:spPr>
          <a:xfrm>
            <a:off x="4909993" y="3854550"/>
            <a:ext cx="504537" cy="167417"/>
          </a:xfrm>
          <a:prstGeom prst="downArrow">
            <a:avLst>
              <a:gd name="adj1" fmla="val 50000"/>
              <a:gd name="adj2" fmla="val 6927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noProof="0" dirty="0"/>
          </a:p>
        </p:txBody>
      </p:sp>
      <p:sp>
        <p:nvSpPr>
          <p:cNvPr id="16" name="Pil: ned 15">
            <a:extLst>
              <a:ext uri="{FF2B5EF4-FFF2-40B4-BE49-F238E27FC236}">
                <a16:creationId xmlns:a16="http://schemas.microsoft.com/office/drawing/2014/main" id="{64A1F8F8-EE9C-DEC7-9886-ED161EE1C80A}"/>
              </a:ext>
            </a:extLst>
          </p:cNvPr>
          <p:cNvSpPr/>
          <p:nvPr/>
        </p:nvSpPr>
        <p:spPr>
          <a:xfrm>
            <a:off x="1681595" y="3853320"/>
            <a:ext cx="504537" cy="167417"/>
          </a:xfrm>
          <a:prstGeom prst="downArrow">
            <a:avLst>
              <a:gd name="adj1" fmla="val 50000"/>
              <a:gd name="adj2" fmla="val 6927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noProof="0" dirty="0"/>
          </a:p>
        </p:txBody>
      </p:sp>
      <p:pic>
        <p:nvPicPr>
          <p:cNvPr id="17" name="Bilde 16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08E2E190-233B-C336-D4D6-77311C10A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6" y="147548"/>
            <a:ext cx="837494" cy="1022476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29A5ACB-6D25-ACBD-CAF4-57ABA806DB06}"/>
              </a:ext>
            </a:extLst>
          </p:cNvPr>
          <p:cNvSpPr txBox="1"/>
          <p:nvPr/>
        </p:nvSpPr>
        <p:spPr>
          <a:xfrm rot="1801973">
            <a:off x="10074866" y="366591"/>
            <a:ext cx="2402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 dirty="0">
                <a:solidFill>
                  <a:srgbClr val="FF0000"/>
                </a:solidFill>
              </a:rPr>
              <a:t>Pr 2025</a:t>
            </a:r>
          </a:p>
        </p:txBody>
      </p:sp>
    </p:spTree>
    <p:extLst>
      <p:ext uri="{BB962C8B-B14F-4D97-AF65-F5344CB8AC3E}">
        <p14:creationId xmlns:p14="http://schemas.microsoft.com/office/powerpoint/2010/main" val="60419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  <p:bldP spid="9" grpId="0" animBg="1"/>
      <p:bldP spid="10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1FEA9E-0911-FA19-B3CA-2EEA3ECF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0" y="503253"/>
            <a:ext cx="3891116" cy="852739"/>
          </a:xfrm>
        </p:spPr>
        <p:txBody>
          <a:bodyPr/>
          <a:lstStyle/>
          <a:p>
            <a:r>
              <a:rPr lang="nn-NO" noProof="0" dirty="0"/>
              <a:t>Foreldre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ADC7E5-5335-AEB2-5B98-C29DA5080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4424" y="1567233"/>
            <a:ext cx="10337203" cy="4351338"/>
          </a:xfrm>
        </p:spPr>
        <p:txBody>
          <a:bodyPr/>
          <a:lstStyle/>
          <a:p>
            <a:r>
              <a:rPr lang="nn-NO" sz="2000" noProof="0" dirty="0"/>
              <a:t>Klubben er foreldredrive</a:t>
            </a:r>
          </a:p>
          <a:p>
            <a:r>
              <a:rPr lang="nn-NO" sz="2000" noProof="0" dirty="0"/>
              <a:t>Dette betyr at det stort sett er foreldre som trenar lag og som vert valt til styret </a:t>
            </a:r>
            <a:r>
              <a:rPr lang="nn-NO" sz="2000" noProof="0" dirty="0">
                <a:sym typeface="Wingdings" panose="05000000000000000000" pitchFamily="2" charset="2"/>
              </a:rPr>
              <a:t> </a:t>
            </a:r>
            <a:r>
              <a:rPr lang="nn-NO" sz="2000" noProof="0" dirty="0"/>
              <a:t>Stemmerett ved medlemskap</a:t>
            </a:r>
          </a:p>
          <a:p>
            <a:r>
              <a:rPr lang="nn-NO" sz="2000" noProof="0" dirty="0"/>
              <a:t>Hovudstyret driftar medlemskap, marknad, innkjøp og anlegg. </a:t>
            </a:r>
          </a:p>
          <a:p>
            <a:r>
              <a:rPr lang="nn-NO" sz="2000" noProof="0" dirty="0"/>
              <a:t>Dugnadsdrive</a:t>
            </a:r>
          </a:p>
          <a:p>
            <a:pPr lvl="1"/>
            <a:r>
              <a:rPr lang="nn-NO" sz="1800" noProof="0" dirty="0"/>
              <a:t>Dugnad gir inntekt for klubben til fordeling mellom deltakande særgrupper</a:t>
            </a:r>
          </a:p>
          <a:p>
            <a:pPr lvl="1"/>
            <a:r>
              <a:rPr lang="nn-NO" sz="1800" noProof="0" dirty="0"/>
              <a:t>Aktivitetsdugnad for gjennomføring av idrettsarrangement</a:t>
            </a:r>
          </a:p>
          <a:p>
            <a:pPr lvl="1"/>
            <a:r>
              <a:rPr lang="nn-NO" sz="1800" noProof="0" dirty="0"/>
              <a:t>Lagsdugnader</a:t>
            </a:r>
          </a:p>
          <a:p>
            <a:pPr marL="457200" lvl="1" indent="0">
              <a:buNone/>
            </a:pPr>
            <a:endParaRPr lang="nn-NO" noProof="0" dirty="0"/>
          </a:p>
        </p:txBody>
      </p:sp>
      <p:pic>
        <p:nvPicPr>
          <p:cNvPr id="5" name="Bilde 4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F7F4A01D-434B-2A47-31F3-11DD99F86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23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7CE4-8CCC-D47B-D944-B71902A9E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BB925-34DD-ECA3-4A20-1677A17C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965" y="528704"/>
            <a:ext cx="3891116" cy="852739"/>
          </a:xfrm>
        </p:spPr>
        <p:txBody>
          <a:bodyPr/>
          <a:lstStyle/>
          <a:p>
            <a:r>
              <a:rPr lang="nn-NO" noProof="0" dirty="0"/>
              <a:t>Foreldre</a:t>
            </a:r>
          </a:p>
        </p:txBody>
      </p:sp>
      <p:pic>
        <p:nvPicPr>
          <p:cNvPr id="5" name="Bilde 4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367CDFA5-63CF-3A15-6433-490AB5B7C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0580BF88-457C-60E1-DFAD-E64E7BECC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336" y="1690965"/>
            <a:ext cx="10870000" cy="4351338"/>
          </a:xfrm>
        </p:spPr>
        <p:txBody>
          <a:bodyPr>
            <a:normAutofit/>
          </a:bodyPr>
          <a:lstStyle/>
          <a:p>
            <a:r>
              <a:rPr lang="nn-NO" sz="1800" dirty="0"/>
              <a:t>Vi/de foreldre er </a:t>
            </a:r>
            <a:r>
              <a:rPr lang="nn-NO" sz="1800" noProof="0" dirty="0"/>
              <a:t>forbilde! </a:t>
            </a:r>
          </a:p>
          <a:p>
            <a:r>
              <a:rPr lang="nn-NO" sz="1800" noProof="0" dirty="0"/>
              <a:t>Møt på kamp gjerne litt i forkant av oppmøte for å sosialisere og bli kjent. </a:t>
            </a:r>
          </a:p>
          <a:p>
            <a:r>
              <a:rPr lang="nn-NO" sz="1800" dirty="0"/>
              <a:t>Det er veldig kjekt om de også kjem i hallen og ser på trening - viktig og kjekt å treffe andre foreldre på laget.</a:t>
            </a:r>
            <a:endParaRPr lang="nn-NO" sz="1800" noProof="0" dirty="0"/>
          </a:p>
          <a:p>
            <a:r>
              <a:rPr lang="nn-NO" sz="1800" noProof="0" dirty="0"/>
              <a:t>Hei på alle! Vi oppfører oss bra, sjølv når trenaren (til motstandaren☺) er urimeleg eller dommaren dømmer feil.</a:t>
            </a:r>
          </a:p>
          <a:p>
            <a:r>
              <a:rPr lang="nn-NO" sz="1800" noProof="0" dirty="0"/>
              <a:t>Når vi reiser på cup prøver vi å vere samla mellom kampar. </a:t>
            </a:r>
          </a:p>
          <a:p>
            <a:r>
              <a:rPr lang="nn-NO" sz="1800" noProof="0" dirty="0"/>
              <a:t>På reis/cup: Ha gjerne med noko som aktiviserer gruppa framfor å ta opp mobil.</a:t>
            </a:r>
          </a:p>
          <a:p>
            <a:pPr lvl="1">
              <a:buFontTx/>
              <a:buChar char="-"/>
            </a:pPr>
            <a:r>
              <a:rPr lang="nn-NO" sz="1800" noProof="0" dirty="0"/>
              <a:t>Teiknesaker, eit felles måltid, ei oppgåve. Noko som gjer at barna er i lag.</a:t>
            </a:r>
          </a:p>
          <a:p>
            <a:r>
              <a:rPr lang="nn-NO" sz="1800" noProof="0" dirty="0"/>
              <a:t>Hei på laget sjølv om ikkje ditt barn speler kampen. Hei også på andre lag i klubben </a:t>
            </a:r>
            <a:r>
              <a:rPr lang="nn-NO" sz="1800" noProof="0" dirty="0">
                <a:sym typeface="Wingdings" panose="05000000000000000000" pitchFamily="2" charset="2"/>
              </a:rPr>
              <a:t></a:t>
            </a:r>
            <a:endParaRPr lang="nn-NO" sz="1800" noProof="0" dirty="0"/>
          </a:p>
          <a:p>
            <a:r>
              <a:rPr lang="nn-NO" sz="1800" noProof="0" dirty="0"/>
              <a:t>Vi startar med overnattingscupar frå det året barna fyller 9 år – vi oppmodar foreldre til å samle seg til felles måltid både med og </a:t>
            </a:r>
            <a:r>
              <a:rPr lang="nn-NO" sz="1800" noProof="0" dirty="0" err="1"/>
              <a:t>uten</a:t>
            </a:r>
            <a:r>
              <a:rPr lang="nn-NO" sz="1800" noProof="0" dirty="0"/>
              <a:t> barn.</a:t>
            </a:r>
          </a:p>
          <a:p>
            <a:r>
              <a:rPr lang="nn-NO" sz="1800" noProof="0" dirty="0"/>
              <a:t>Fornøgde foreldre gir fornøgde barn – fleire med lengre, også foreldre</a:t>
            </a:r>
          </a:p>
        </p:txBody>
      </p:sp>
    </p:spTree>
    <p:extLst>
      <p:ext uri="{BB962C8B-B14F-4D97-AF65-F5344CB8AC3E}">
        <p14:creationId xmlns:p14="http://schemas.microsoft.com/office/powerpoint/2010/main" val="1150906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8762EF-BA3E-6CAE-A155-442C9604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/>
              <a:t>Foreldre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AC69FA-8D7B-3C08-27EF-BA7826871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noProof="0" dirty="0"/>
              <a:t>Kva forventningar har de</a:t>
            </a:r>
          </a:p>
          <a:p>
            <a:pPr marL="0" indent="0">
              <a:buNone/>
            </a:pPr>
            <a:r>
              <a:rPr lang="nn-NO" dirty="0"/>
              <a:t>	- til trenar og lagleiar,</a:t>
            </a:r>
          </a:p>
          <a:p>
            <a:pPr marL="0" indent="0">
              <a:buNone/>
            </a:pPr>
            <a:r>
              <a:rPr lang="nn-NO" noProof="0" dirty="0"/>
              <a:t>	- til kvarandre,</a:t>
            </a:r>
          </a:p>
          <a:p>
            <a:pPr marL="0" indent="0">
              <a:buNone/>
            </a:pPr>
            <a:r>
              <a:rPr lang="nn-NO" dirty="0"/>
              <a:t>	- til spelarane, og</a:t>
            </a:r>
          </a:p>
          <a:p>
            <a:pPr marL="0" indent="0">
              <a:buNone/>
            </a:pPr>
            <a:r>
              <a:rPr lang="nn-NO" noProof="0" dirty="0"/>
              <a:t>	- til dykk sjølv?</a:t>
            </a:r>
          </a:p>
        </p:txBody>
      </p:sp>
    </p:spTree>
    <p:extLst>
      <p:ext uri="{BB962C8B-B14F-4D97-AF65-F5344CB8AC3E}">
        <p14:creationId xmlns:p14="http://schemas.microsoft.com/office/powerpoint/2010/main" val="147349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1083DC1-EEA3-566C-C4E6-A7AFD3551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017" y="321360"/>
            <a:ext cx="4641933" cy="6075877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6AA29B0-21A6-0DC4-FABA-2AD753CFAA75}"/>
              </a:ext>
            </a:extLst>
          </p:cNvPr>
          <p:cNvSpPr txBox="1"/>
          <p:nvPr/>
        </p:nvSpPr>
        <p:spPr>
          <a:xfrm>
            <a:off x="5879592" y="321360"/>
            <a:ext cx="60258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Bidra positivt!</a:t>
            </a:r>
          </a:p>
          <a:p>
            <a:pPr marL="285750" indent="-285750">
              <a:buFontTx/>
              <a:buChar char="-"/>
            </a:pPr>
            <a:r>
              <a:rPr lang="nb-NO" sz="2000" dirty="0"/>
              <a:t>Snakk med andre lagforeldre, </a:t>
            </a:r>
            <a:r>
              <a:rPr lang="nb-NO" sz="2000" dirty="0" err="1"/>
              <a:t>spelarar</a:t>
            </a:r>
            <a:r>
              <a:rPr lang="nb-NO" sz="2000" dirty="0"/>
              <a:t> og </a:t>
            </a:r>
            <a:r>
              <a:rPr lang="nb-NO" sz="2000" dirty="0" err="1"/>
              <a:t>trenarar</a:t>
            </a:r>
            <a:endParaRPr lang="nb-NO" sz="2000" dirty="0"/>
          </a:p>
          <a:p>
            <a:pPr marL="285750" indent="-285750">
              <a:buFontTx/>
              <a:buChar char="-"/>
            </a:pPr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Snakk godt om laget og klubben</a:t>
            </a:r>
          </a:p>
          <a:p>
            <a:pPr marL="285750" indent="-285750">
              <a:buFontTx/>
              <a:buChar char="-"/>
            </a:pPr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Ta direkte kontakt med lag/klubb om du er </a:t>
            </a:r>
            <a:r>
              <a:rPr lang="nb-NO" sz="2000" dirty="0" err="1"/>
              <a:t>uroleg</a:t>
            </a:r>
            <a:r>
              <a:rPr lang="nb-NO" sz="2000" dirty="0"/>
              <a:t> eller har spørsmål</a:t>
            </a:r>
          </a:p>
          <a:p>
            <a:pPr marL="285750" indent="-285750">
              <a:buFontTx/>
              <a:buChar char="-"/>
            </a:pPr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Bli </a:t>
            </a:r>
            <a:r>
              <a:rPr lang="nb-NO" sz="2000" dirty="0" err="1"/>
              <a:t>ein</a:t>
            </a:r>
            <a:r>
              <a:rPr lang="nb-NO" sz="2000" dirty="0"/>
              <a:t> del av lagleiinga /</a:t>
            </a:r>
            <a:r>
              <a:rPr lang="nb-NO" sz="2000" dirty="0" err="1"/>
              <a:t>trenarteamet</a:t>
            </a:r>
            <a:endParaRPr lang="nb-NO" sz="2000" dirty="0"/>
          </a:p>
          <a:p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Kom på kamp!</a:t>
            </a:r>
          </a:p>
          <a:p>
            <a:pPr marL="285750" indent="-285750">
              <a:buFontTx/>
              <a:buChar char="-"/>
            </a:pPr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Bli med i styret</a:t>
            </a:r>
          </a:p>
          <a:p>
            <a:pPr marL="285750" indent="-285750">
              <a:buFontTx/>
              <a:buChar char="-"/>
            </a:pPr>
            <a:endParaRPr lang="nb-NO" sz="1000" dirty="0"/>
          </a:p>
          <a:p>
            <a:pPr marL="285750" indent="-285750">
              <a:buFontTx/>
              <a:buChar char="-"/>
            </a:pPr>
            <a:r>
              <a:rPr lang="nb-NO" sz="2000" dirty="0"/>
              <a:t>Bidra på arrangement </a:t>
            </a:r>
            <a:r>
              <a:rPr lang="nb-NO" sz="2000" dirty="0">
                <a:sym typeface="Wingdings" panose="05000000000000000000" pitchFamily="2" charset="2"/>
              </a:rPr>
              <a:t></a:t>
            </a:r>
          </a:p>
          <a:p>
            <a:endParaRPr lang="nb-NO" sz="2000" dirty="0">
              <a:sym typeface="Wingdings" panose="05000000000000000000" pitchFamily="2" charset="2"/>
            </a:endParaRPr>
          </a:p>
          <a:p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Positivt foreldreengasjement er viktig både for handballen generelt og for barna. Dei fleste barn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likar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at søsken, foreldre, besteforeldre og familie kjem på kamp. Klubben er heilt avhengig av engasjement for å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halde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hjula i gang. Alle har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ein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eller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annan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eigenskap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som klubben treng i den </a:t>
            </a:r>
            <a:r>
              <a:rPr lang="nb-NO" sz="2000" b="0" i="0" dirty="0" err="1">
                <a:solidFill>
                  <a:srgbClr val="222222"/>
                </a:solidFill>
                <a:effectLst/>
                <a:latin typeface="SourceSansPro"/>
              </a:rPr>
              <a:t>daglege</a:t>
            </a:r>
            <a:r>
              <a:rPr lang="nb-NO" sz="2000" b="0" i="0" dirty="0">
                <a:solidFill>
                  <a:srgbClr val="222222"/>
                </a:solidFill>
                <a:effectLst/>
                <a:latin typeface="SourceSansPro"/>
              </a:rPr>
              <a:t> drifta.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896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595F11-E146-B209-4D63-61506226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365125"/>
            <a:ext cx="9826752" cy="1325563"/>
          </a:xfrm>
        </p:spPr>
        <p:txBody>
          <a:bodyPr/>
          <a:lstStyle/>
          <a:p>
            <a:r>
              <a:rPr lang="nn-NO" noProof="0" dirty="0"/>
              <a:t>Dugnad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BACA728-D6D9-4312-7976-B759A45E8BCC}"/>
              </a:ext>
            </a:extLst>
          </p:cNvPr>
          <p:cNvSpPr txBox="1"/>
          <p:nvPr/>
        </p:nvSpPr>
        <p:spPr>
          <a:xfrm>
            <a:off x="752936" y="1690688"/>
            <a:ext cx="1075936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i="1" dirty="0"/>
              <a:t>Dugnad stammer fra norrønt </a:t>
            </a:r>
            <a:r>
              <a:rPr lang="nb-NO" i="1" dirty="0" err="1"/>
              <a:t>dugnaðr</a:t>
            </a:r>
            <a:r>
              <a:rPr lang="nb-NO" i="1" dirty="0"/>
              <a:t> «hjelp, god gjerning, kraft», beslektet med norsk duge. Dugnad er et felles utført og ulønnet og frivillig arbeid av betydning for fellesskapet</a:t>
            </a:r>
          </a:p>
          <a:p>
            <a:endParaRPr lang="nb-NO" dirty="0"/>
          </a:p>
          <a:p>
            <a:r>
              <a:rPr lang="nb-NO" u="sng" dirty="0"/>
              <a:t>To typer dugnader i klubben vår: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Inntektsgivende dugnad (</a:t>
            </a:r>
            <a:r>
              <a:rPr lang="nb-NO" dirty="0" err="1"/>
              <a:t>meir</a:t>
            </a:r>
            <a:r>
              <a:rPr lang="nb-NO" dirty="0"/>
              <a:t> om på neste slide)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Arrangement. </a:t>
            </a:r>
            <a:r>
              <a:rPr lang="nb-NO" sz="1600" dirty="0"/>
              <a:t>Handballens eigenart er at </a:t>
            </a:r>
            <a:r>
              <a:rPr lang="nb-NO" sz="1600" dirty="0" err="1"/>
              <a:t>kampar</a:t>
            </a:r>
            <a:r>
              <a:rPr lang="nb-NO" sz="1600" dirty="0"/>
              <a:t> vert spelt i hall og at klubben </a:t>
            </a:r>
            <a:r>
              <a:rPr lang="nb-NO" sz="1600" dirty="0" err="1"/>
              <a:t>organiserar</a:t>
            </a:r>
            <a:r>
              <a:rPr lang="nb-NO" sz="1600" dirty="0"/>
              <a:t> </a:t>
            </a:r>
            <a:r>
              <a:rPr lang="nb-NO" sz="1600" dirty="0" err="1"/>
              <a:t>fleire</a:t>
            </a:r>
            <a:r>
              <a:rPr lang="nb-NO" sz="1600" dirty="0"/>
              <a:t> kamper over </a:t>
            </a:r>
            <a:r>
              <a:rPr lang="nb-NO" sz="1600" dirty="0" err="1"/>
              <a:t>ein</a:t>
            </a:r>
            <a:r>
              <a:rPr lang="nb-NO" sz="1600" dirty="0"/>
              <a:t> dag. Laget/aldersgruppa som speler kamp, får </a:t>
            </a:r>
            <a:r>
              <a:rPr lang="nb-NO" sz="1600" dirty="0" err="1"/>
              <a:t>vanlegvis</a:t>
            </a:r>
            <a:r>
              <a:rPr lang="nb-NO" sz="1600" dirty="0"/>
              <a:t> ansvaret for arrangementet og blir sett opp på dugnad.</a:t>
            </a:r>
            <a:endParaRPr lang="nb-NO" dirty="0"/>
          </a:p>
          <a:p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Arrangementsdugnad går på rundgang blant laga </a:t>
            </a:r>
          </a:p>
          <a:p>
            <a:pPr marL="285750" indent="-285750">
              <a:buFontTx/>
              <a:buChar char="-"/>
            </a:pPr>
            <a:r>
              <a:rPr lang="nb-NO" dirty="0"/>
              <a:t>Foreldrekontakt organiserer arrangementsdugnaden, </a:t>
            </a:r>
            <a:r>
              <a:rPr lang="nb-NO" dirty="0" err="1"/>
              <a:t>spelarane</a:t>
            </a:r>
            <a:r>
              <a:rPr lang="nb-NO" dirty="0"/>
              <a:t> treng alle foreldre til å ta ulike oppgaver. 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Vanlege</a:t>
            </a:r>
            <a:r>
              <a:rPr lang="nb-NO" dirty="0"/>
              <a:t> </a:t>
            </a:r>
            <a:r>
              <a:rPr lang="nb-NO" dirty="0" err="1"/>
              <a:t>oppgåver</a:t>
            </a:r>
            <a:r>
              <a:rPr lang="nb-NO" dirty="0"/>
              <a:t> er:</a:t>
            </a:r>
          </a:p>
          <a:p>
            <a:pPr marL="742950" lvl="1" indent="-285750">
              <a:buFontTx/>
              <a:buChar char="-"/>
            </a:pPr>
            <a:r>
              <a:rPr lang="nb-NO" dirty="0"/>
              <a:t>Rigge baner( mål, sekretariat, benker og stoler)</a:t>
            </a:r>
          </a:p>
          <a:p>
            <a:pPr marL="742950" lvl="1" indent="-285750">
              <a:buFontTx/>
              <a:buChar char="-"/>
            </a:pPr>
            <a:r>
              <a:rPr lang="nb-NO" dirty="0"/>
              <a:t>Kiosksalg </a:t>
            </a:r>
          </a:p>
          <a:p>
            <a:pPr marL="742950" lvl="1" indent="-285750">
              <a:buFontTx/>
              <a:buChar char="-"/>
            </a:pPr>
            <a:r>
              <a:rPr lang="nb-NO" dirty="0"/>
              <a:t>Fair Play Vert </a:t>
            </a:r>
          </a:p>
          <a:p>
            <a:pPr marL="742950" lvl="1" indent="-285750">
              <a:buFontTx/>
              <a:buChar char="-"/>
            </a:pPr>
            <a:r>
              <a:rPr lang="nb-NO" dirty="0"/>
              <a:t>Sekretariat</a:t>
            </a:r>
          </a:p>
          <a:p>
            <a:pPr marL="742950" lvl="1" indent="-285750">
              <a:buFontTx/>
              <a:buChar char="-"/>
            </a:pPr>
            <a:r>
              <a:rPr lang="nb-NO" dirty="0"/>
              <a:t>Støtte for </a:t>
            </a:r>
            <a:r>
              <a:rPr lang="nb-NO" dirty="0" err="1"/>
              <a:t>dommarane</a:t>
            </a: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pic>
        <p:nvPicPr>
          <p:cNvPr id="8" name="Bilde 7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647D47DF-9CA9-C09C-C8F5-0576EF3EC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8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E309-C47E-CCDD-9B28-518480AC7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A3966-C2B7-261C-030A-ACFC9987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365125"/>
            <a:ext cx="9826752" cy="1325563"/>
          </a:xfrm>
        </p:spPr>
        <p:txBody>
          <a:bodyPr/>
          <a:lstStyle/>
          <a:p>
            <a:r>
              <a:rPr lang="nn-NO" noProof="0" dirty="0"/>
              <a:t>Dugnad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9DCF12A-6F39-D5C6-3072-230538706E97}"/>
              </a:ext>
            </a:extLst>
          </p:cNvPr>
          <p:cNvSpPr txBox="1"/>
          <p:nvPr/>
        </p:nvSpPr>
        <p:spPr>
          <a:xfrm>
            <a:off x="752936" y="1818513"/>
            <a:ext cx="1075936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dirty="0"/>
              <a:t>Når det gjeld dugnadsinnsats, så er det slik at fellesdugnadar i idrettslaget går til dei særgruppene som deltek. Så skal vi få ein del av potten må vi bidra 😊Men pengane blir ikkje delt direkte til det laget eller den spelaren som vert representert i dugnadsinnsatsen.</a:t>
            </a:r>
          </a:p>
          <a:p>
            <a:endParaRPr lang="nn-NO" dirty="0"/>
          </a:p>
          <a:p>
            <a:r>
              <a:rPr lang="nn-NO" dirty="0"/>
              <a:t>I handballgruppa er dugnad (utover kioskdugnad) ei av inntektskjeldene for å klare å gjennomføre alle aktivitetane vi ønskjer; ordinært seriespel og miniturneringar, vi reiser på cup, vi gjennomfører utviklingstiltak for spelarar, vi driv med trenar- og dommarutvikling, vi lager til sosiale arrangement m.m. I budsjetta våre har vi lagt inn alle utgifter som laga har (også utgifter som reknast som eigendel).</a:t>
            </a:r>
          </a:p>
          <a:p>
            <a:endParaRPr lang="nn-NO" dirty="0"/>
          </a:p>
          <a:p>
            <a:r>
              <a:rPr lang="nn-NO" dirty="0"/>
              <a:t>Handballgruppa ønskjer å bidra økonomisk til aktivitet for spelarane våre – anten det er for sportsleg utvikling eller lagbygging. Vi ønsker ikkje at den einskilde skal måtte betale av eigen lomme for å delta på lags- og gruppeaktiviteter. Dugnadsinntekter hjelper svært godt på, og alle må ikkje stille opp kvar gang (men er sjølvsagt velkommen til det 😊). </a:t>
            </a:r>
          </a:p>
          <a:p>
            <a:endParaRPr lang="nn-NO" dirty="0"/>
          </a:p>
          <a:p>
            <a:r>
              <a:rPr lang="nn-NO" dirty="0"/>
              <a:t>Alle lag får støtte til å gjennomføre gode tiltak – om ikkje 100% av behovet, så i alle fall godt på veg.</a:t>
            </a:r>
            <a:endParaRPr lang="nb-NO" dirty="0"/>
          </a:p>
        </p:txBody>
      </p:sp>
      <p:pic>
        <p:nvPicPr>
          <p:cNvPr id="8" name="Bilde 7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B4D1BC0D-C093-B504-4ACF-DEFD10BA7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41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EC0197-6975-D393-6023-F61ECCF6A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675" y="365125"/>
            <a:ext cx="9763125" cy="1325563"/>
          </a:xfrm>
        </p:spPr>
        <p:txBody>
          <a:bodyPr/>
          <a:lstStyle/>
          <a:p>
            <a:r>
              <a:rPr lang="nn-NO" noProof="0" dirty="0"/>
              <a:t>Dugnad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604613-30FA-0B32-E215-7F0F5BA1E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noProof="0" dirty="0"/>
              <a:t>Dugnadsgruppa i IL Høyang ønskjer oversikt på all dugnad vi gjer.</a:t>
            </a:r>
          </a:p>
          <a:p>
            <a:pPr marL="0" indent="0">
              <a:buNone/>
            </a:pPr>
            <a:r>
              <a:rPr lang="nn-NO" dirty="0"/>
              <a:t>Meld frå om de ønskjer dugnad, ønskjer å delta på dugnad eller har fått tilbod om ein dugnad som de ønskjer å gjennomføre.</a:t>
            </a:r>
          </a:p>
          <a:p>
            <a:pPr marL="0" indent="0">
              <a:buNone/>
            </a:pPr>
            <a:endParaRPr lang="nn-NO" noProof="0" dirty="0"/>
          </a:p>
          <a:p>
            <a:pPr marL="0" indent="0">
              <a:buNone/>
            </a:pPr>
            <a:r>
              <a:rPr lang="nn-NO" dirty="0"/>
              <a:t>Dugnadsgruppa består av:  </a:t>
            </a:r>
            <a:endParaRPr lang="nn-NO" noProof="0" dirty="0"/>
          </a:p>
        </p:txBody>
      </p:sp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54D4E467-765A-3E7F-5A0D-C78FB3EE5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03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92F9BD-3548-81CC-F692-A671F42C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5" y="365125"/>
            <a:ext cx="9839325" cy="1325563"/>
          </a:xfrm>
        </p:spPr>
        <p:txBody>
          <a:bodyPr/>
          <a:lstStyle/>
          <a:p>
            <a:r>
              <a:rPr lang="nn-NO" noProof="0" dirty="0"/>
              <a:t>Drakt, overtrekk og reklame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E480FD-7B47-DAA5-7427-F0599910B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2300"/>
            <a:ext cx="11277600" cy="435133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n-NO" sz="2400" noProof="0" dirty="0"/>
              <a:t>IL Høyang kjøper drakt og utstyr hos Sport 1 i Førde</a:t>
            </a:r>
          </a:p>
          <a:p>
            <a:pPr>
              <a:buFontTx/>
              <a:buChar char="-"/>
            </a:pPr>
            <a:r>
              <a:rPr lang="nn-NO" sz="2400" dirty="0"/>
              <a:t>M</a:t>
            </a:r>
            <a:r>
              <a:rPr lang="nn-NO" sz="2400" noProof="0" dirty="0" err="1"/>
              <a:t>aterialforvaltar</a:t>
            </a:r>
            <a:r>
              <a:rPr lang="nn-NO" sz="2400" noProof="0" dirty="0"/>
              <a:t> i handballgruppa bestiller drakter til laga, og tek ansvar for at det vert sendt til trykking hos Svein Olav Aardal</a:t>
            </a:r>
          </a:p>
          <a:p>
            <a:pPr>
              <a:buFontTx/>
              <a:buChar char="-"/>
            </a:pPr>
            <a:r>
              <a:rPr lang="nn-NO" sz="2400" dirty="0"/>
              <a:t>Kvar lag melder draktbehov til materialforvaltar</a:t>
            </a:r>
          </a:p>
          <a:p>
            <a:pPr>
              <a:buFontTx/>
              <a:buChar char="-"/>
            </a:pPr>
            <a:r>
              <a:rPr lang="nn-NO" sz="2400" dirty="0"/>
              <a:t>Minilaga har eit draktsett (</a:t>
            </a:r>
            <a:r>
              <a:rPr lang="nn-NO" sz="2400" dirty="0" err="1"/>
              <a:t>allidretten</a:t>
            </a:r>
            <a:r>
              <a:rPr lang="nn-NO" sz="2400" dirty="0"/>
              <a:t> tek ansvar for desse)</a:t>
            </a:r>
          </a:p>
          <a:p>
            <a:pPr>
              <a:buFontTx/>
              <a:buChar char="-"/>
            </a:pPr>
            <a:r>
              <a:rPr lang="nn-NO" sz="2400" noProof="0" dirty="0"/>
              <a:t>Lag</a:t>
            </a:r>
            <a:r>
              <a:rPr lang="nn-NO" sz="2400" dirty="0"/>
              <a:t> 9 år – 12 år har eitt draktsett, og brukar vest ved behov (som bortedrakt)</a:t>
            </a:r>
          </a:p>
          <a:p>
            <a:pPr>
              <a:buFontTx/>
              <a:buChar char="-"/>
            </a:pPr>
            <a:r>
              <a:rPr lang="nn-NO" sz="2400" noProof="0" dirty="0"/>
              <a:t>Lag f.o.m. 13 år </a:t>
            </a:r>
            <a:r>
              <a:rPr lang="nn-NO" sz="2400" noProof="0" dirty="0">
                <a:sym typeface="Wingdings" panose="05000000000000000000" pitchFamily="2" charset="2"/>
              </a:rPr>
              <a:t>skal ha to draktsett; raud </a:t>
            </a:r>
            <a:r>
              <a:rPr lang="nn-NO" sz="2400" noProof="0" dirty="0" err="1">
                <a:sym typeface="Wingdings" panose="05000000000000000000" pitchFamily="2" charset="2"/>
              </a:rPr>
              <a:t>heimedrakt</a:t>
            </a:r>
            <a:r>
              <a:rPr lang="nn-NO" sz="2400" noProof="0" dirty="0">
                <a:sym typeface="Wingdings" panose="05000000000000000000" pitchFamily="2" charset="2"/>
              </a:rPr>
              <a:t> og kvit bortedrakt.</a:t>
            </a:r>
          </a:p>
          <a:p>
            <a:pPr>
              <a:buFontTx/>
              <a:buChar char="-"/>
            </a:pPr>
            <a:r>
              <a:rPr lang="nn-NO" sz="2400" dirty="0">
                <a:sym typeface="Wingdings" panose="05000000000000000000" pitchFamily="2" charset="2"/>
              </a:rPr>
              <a:t>Klubben dekker drakt (t-skjorte), overtrekksdrakt betaler spelar (20% rabatt?)</a:t>
            </a:r>
            <a:endParaRPr lang="nn-NO" sz="2400" noProof="0" dirty="0"/>
          </a:p>
        </p:txBody>
      </p:sp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8E3C81A8-E106-E241-41EC-C2BD19F9D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23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012B3A-6437-F9D2-27F5-6379414EA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65125"/>
            <a:ext cx="9799320" cy="1325563"/>
          </a:xfrm>
        </p:spPr>
        <p:txBody>
          <a:bodyPr/>
          <a:lstStyle/>
          <a:p>
            <a:r>
              <a:rPr lang="nn-NO" noProof="0" dirty="0"/>
              <a:t>Utstyr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332A2B-5E2A-E157-04BC-B0E6CD120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noProof="0" dirty="0"/>
              <a:t>Kva treng barna i handballgruppa?</a:t>
            </a:r>
          </a:p>
          <a:p>
            <a:pPr marL="0" indent="0">
              <a:buNone/>
            </a:pPr>
            <a:r>
              <a:rPr lang="nn-NO" dirty="0"/>
              <a:t>Sko – </a:t>
            </a:r>
            <a:r>
              <a:rPr lang="nn-NO" dirty="0" err="1"/>
              <a:t>innesko</a:t>
            </a:r>
            <a:r>
              <a:rPr lang="nn-NO" dirty="0"/>
              <a:t>, ikkje </a:t>
            </a:r>
            <a:r>
              <a:rPr lang="nn-NO" dirty="0" err="1"/>
              <a:t>sneakers</a:t>
            </a:r>
            <a:r>
              <a:rPr lang="nn-NO" dirty="0"/>
              <a:t> eller liknande</a:t>
            </a:r>
          </a:p>
          <a:p>
            <a:pPr marL="0" indent="0">
              <a:buNone/>
            </a:pPr>
            <a:r>
              <a:rPr lang="nn-NO" noProof="0" dirty="0"/>
              <a:t>Ball – dette har klubben til utlån (</a:t>
            </a:r>
            <a:r>
              <a:rPr lang="nn-NO" noProof="0" dirty="0" err="1"/>
              <a:t>str</a:t>
            </a:r>
            <a:r>
              <a:rPr lang="nn-NO" dirty="0"/>
              <a:t>. 00 – 4)</a:t>
            </a:r>
          </a:p>
          <a:p>
            <a:pPr marL="0" indent="0">
              <a:buNone/>
            </a:pPr>
            <a:r>
              <a:rPr lang="nn-NO" noProof="0" dirty="0"/>
              <a:t>Elles ingen krav</a:t>
            </a:r>
          </a:p>
          <a:p>
            <a:pPr marL="0" indent="0">
              <a:buNone/>
            </a:pPr>
            <a:r>
              <a:rPr lang="nn-NO" dirty="0" err="1"/>
              <a:t>Overtrekksganser</a:t>
            </a:r>
            <a:r>
              <a:rPr lang="nn-NO" dirty="0"/>
              <a:t> og bukse er fine jule- og </a:t>
            </a:r>
            <a:r>
              <a:rPr lang="nn-NO" dirty="0" err="1"/>
              <a:t>bursdagsgaver</a:t>
            </a:r>
            <a:r>
              <a:rPr lang="nn-NO" dirty="0"/>
              <a:t> </a:t>
            </a:r>
            <a:r>
              <a:rPr lang="nn-NO" dirty="0">
                <a:sym typeface="Wingdings" panose="05000000000000000000" pitchFamily="2" charset="2"/>
              </a:rPr>
              <a:t></a:t>
            </a:r>
            <a:endParaRPr lang="nn-NO" noProof="0" dirty="0"/>
          </a:p>
          <a:p>
            <a:pPr marL="0" indent="0">
              <a:buNone/>
            </a:pPr>
            <a:endParaRPr lang="nn-NO" noProof="0" dirty="0"/>
          </a:p>
        </p:txBody>
      </p:sp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EEC54CC7-C449-E7A7-6CBD-859091BEA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31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EB958E-F603-561A-5D31-C31444CC8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365125"/>
            <a:ext cx="9944099" cy="1325563"/>
          </a:xfrm>
        </p:spPr>
        <p:txBody>
          <a:bodyPr/>
          <a:lstStyle/>
          <a:p>
            <a:r>
              <a:rPr lang="nn-NO" noProof="0" dirty="0"/>
              <a:t>Praktisk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E1C367-FBDA-1B44-6354-DBC332EC7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 noProof="0" dirty="0"/>
          </a:p>
        </p:txBody>
      </p:sp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585FF5BD-A737-43C3-B822-B5E2A6D08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61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B80B8-D046-712D-7B39-2553BBDDA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41AE75-831F-4A2F-65FC-BB92568B1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5" y="355601"/>
            <a:ext cx="9944099" cy="958850"/>
          </a:xfrm>
        </p:spPr>
        <p:txBody>
          <a:bodyPr/>
          <a:lstStyle/>
          <a:p>
            <a:r>
              <a:rPr lang="nn-NO" noProof="0" dirty="0"/>
              <a:t>Spesielt for ______ (lag)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D6BED0-9FE8-1CC4-1791-0DE282EA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30375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nn-NO" noProof="0" dirty="0"/>
              <a:t>Treningstider?</a:t>
            </a:r>
          </a:p>
          <a:p>
            <a:pPr>
              <a:buFontTx/>
              <a:buChar char="-"/>
            </a:pPr>
            <a:r>
              <a:rPr lang="nn-NO" dirty="0"/>
              <a:t>Sportsplan? / Ferdigheitsmål?</a:t>
            </a:r>
          </a:p>
          <a:p>
            <a:pPr>
              <a:buFontTx/>
              <a:buChar char="-"/>
            </a:pPr>
            <a:r>
              <a:rPr lang="nn-NO" dirty="0"/>
              <a:t>Laget sine mål og ambisjonar?</a:t>
            </a:r>
          </a:p>
          <a:p>
            <a:pPr>
              <a:buFontTx/>
              <a:buChar char="-"/>
            </a:pPr>
            <a:r>
              <a:rPr lang="nn-NO" dirty="0"/>
              <a:t>Om sesongen</a:t>
            </a:r>
          </a:p>
          <a:p>
            <a:pPr>
              <a:buFontTx/>
              <a:buChar char="-"/>
            </a:pPr>
            <a:r>
              <a:rPr lang="nn-NO" dirty="0"/>
              <a:t>Terminliste</a:t>
            </a:r>
          </a:p>
          <a:p>
            <a:pPr>
              <a:buFontTx/>
              <a:buChar char="-"/>
            </a:pPr>
            <a:r>
              <a:rPr lang="nn-NO" dirty="0"/>
              <a:t>Cupar</a:t>
            </a:r>
          </a:p>
          <a:p>
            <a:pPr>
              <a:buFontTx/>
              <a:buChar char="-"/>
            </a:pPr>
            <a:r>
              <a:rPr lang="nn-NO" dirty="0"/>
              <a:t>Omsyn å ta gjennom året</a:t>
            </a:r>
          </a:p>
          <a:p>
            <a:pPr>
              <a:buFontTx/>
              <a:buChar char="-"/>
            </a:pPr>
            <a:r>
              <a:rPr lang="nn-NO" dirty="0" err="1"/>
              <a:t>Spelareutvikling</a:t>
            </a:r>
            <a:r>
              <a:rPr lang="nn-NO" dirty="0"/>
              <a:t>?</a:t>
            </a:r>
          </a:p>
          <a:p>
            <a:pPr>
              <a:buFontTx/>
              <a:buChar char="-"/>
            </a:pPr>
            <a:r>
              <a:rPr lang="nn-NO" dirty="0"/>
              <a:t> Andre punkt?</a:t>
            </a:r>
          </a:p>
        </p:txBody>
      </p:sp>
      <p:pic>
        <p:nvPicPr>
          <p:cNvPr id="4" name="Bilde 3" descr="Et bilde som inneholder emblem, symbol, logo, våpenmerke&#10;&#10;KI-generert innhold kan være feil.">
            <a:extLst>
              <a:ext uri="{FF2B5EF4-FFF2-40B4-BE49-F238E27FC236}">
                <a16:creationId xmlns:a16="http://schemas.microsoft.com/office/drawing/2014/main" id="{3EF6480E-50BC-F062-1E52-A972CE9D1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9" y="230188"/>
            <a:ext cx="942975" cy="115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65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26B811-03C0-CB13-830A-06E042C4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/>
              <a:t>Praktisk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655C88-2653-10A8-C9FA-09F335A00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 noProof="0" dirty="0"/>
          </a:p>
        </p:txBody>
      </p:sp>
    </p:spTree>
    <p:extLst>
      <p:ext uri="{BB962C8B-B14F-4D97-AF65-F5344CB8AC3E}">
        <p14:creationId xmlns:p14="http://schemas.microsoft.com/office/powerpoint/2010/main" val="236205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2056</TotalTime>
  <Words>1393</Words>
  <Application>Microsoft Office PowerPoint</Application>
  <PresentationFormat>Widescreen</PresentationFormat>
  <Paragraphs>245</Paragraphs>
  <Slides>21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SourceSansPro</vt:lpstr>
      <vt:lpstr>Wingdings</vt:lpstr>
      <vt:lpstr>Office-tema</vt:lpstr>
      <vt:lpstr>Velkommen til  FORELDREMØTE</vt:lpstr>
      <vt:lpstr>Agenda</vt:lpstr>
      <vt:lpstr>Trenar</vt:lpstr>
      <vt:lpstr>IL Høyang – eit fleiridrettslag</vt:lpstr>
      <vt:lpstr>Handballgruppa</vt:lpstr>
      <vt:lpstr>Aktivitet i klubben</vt:lpstr>
      <vt:lpstr>Aktivitet og lag i handballgruppa 2025-2026</vt:lpstr>
      <vt:lpstr>HEIL BANE      MINIBANE       KORTBANE     (6 OG 7 SPELARAR)                                   (4 SPELARAR)                                               (5 SPELARAR)</vt:lpstr>
      <vt:lpstr>Kva koster det å spele handball i IL Høyang?</vt:lpstr>
      <vt:lpstr>Foreldre</vt:lpstr>
      <vt:lpstr>Foreldre</vt:lpstr>
      <vt:lpstr>Foreldre </vt:lpstr>
      <vt:lpstr>PowerPoint-presentasjon</vt:lpstr>
      <vt:lpstr>Dugnad</vt:lpstr>
      <vt:lpstr>Dugnad</vt:lpstr>
      <vt:lpstr>Dugnad</vt:lpstr>
      <vt:lpstr>Drakt, overtrekk og reklame</vt:lpstr>
      <vt:lpstr>Utstyr</vt:lpstr>
      <vt:lpstr>Praktisk</vt:lpstr>
      <vt:lpstr>Spesielt for ______ (lag)</vt:lpstr>
      <vt:lpstr>Praktisk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Aina Drage</dc:creator>
  <cp:lastModifiedBy>Aina Drage</cp:lastModifiedBy>
  <cp:revision>2</cp:revision>
  <cp:lastPrinted>2025-10-15T13:39:41Z</cp:lastPrinted>
  <dcterms:created xsi:type="dcterms:W3CDTF">2025-03-12T09:13:53Z</dcterms:created>
  <dcterms:modified xsi:type="dcterms:W3CDTF">2025-11-26T14:42:16Z</dcterms:modified>
</cp:coreProperties>
</file>