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0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0623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487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262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471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114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26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63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7151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842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879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488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37380-728B-43EB-881A-94CF1FD2D86E}" type="datetimeFigureOut">
              <a:rPr lang="nb-NO" smtClean="0"/>
              <a:t>15.04.2017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69B9-DF3D-4248-8284-066CF0E0BD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5145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SKJEBERG VOLLEYBALL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VOLLEYBALLSKOLE VINTEREN 2017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42887"/>
            <a:ext cx="215265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5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7-10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59072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7-10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416332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AVSLUTNINGSTURNERING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14258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AVSLUTNINGSTURNERING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6970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AVSLUTNINGSTURNERING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711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INNBYDELSEN TIL VOLLEYBALLSKOLE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078872"/>
            <a:ext cx="4032448" cy="5376598"/>
          </a:xfrm>
        </p:spPr>
      </p:pic>
    </p:spTree>
    <p:extLst>
      <p:ext uri="{BB962C8B-B14F-4D97-AF65-F5344CB8AC3E}">
        <p14:creationId xmlns:p14="http://schemas.microsoft.com/office/powerpoint/2010/main" val="408685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GRUPPEN 11-16 ÅR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26960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11-16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6522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11-16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6494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11-16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06242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11-16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99794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11-16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02430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GRUPPEN 11-16 ÅR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59587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38</Words>
  <Application>Microsoft Office PowerPoint</Application>
  <PresentationFormat>Skjermfremvisning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5" baseType="lpstr">
      <vt:lpstr>Office-tema</vt:lpstr>
      <vt:lpstr>SKJEBERG VOLLEYBALL</vt:lpstr>
      <vt:lpstr>INNBYDELSEN TIL VOLLEYBALLSKOLE</vt:lpstr>
      <vt:lpstr>GRUPPEN 11-16 ÅR</vt:lpstr>
      <vt:lpstr>GRUPPEN 11-16 ÅR</vt:lpstr>
      <vt:lpstr>GRUPPEN 11-16 ÅR</vt:lpstr>
      <vt:lpstr>GRUPPEN 11-16 ÅR</vt:lpstr>
      <vt:lpstr>GRUPPEN 11-16 ÅR</vt:lpstr>
      <vt:lpstr>GRUPPEN 11-16 ÅR</vt:lpstr>
      <vt:lpstr>GRUPPEN 11-16 ÅR</vt:lpstr>
      <vt:lpstr>GRUPPEN 7-10 ÅR</vt:lpstr>
      <vt:lpstr>GRUPPEN 7-10 ÅR</vt:lpstr>
      <vt:lpstr>AVSLUTNINGSTURNERING</vt:lpstr>
      <vt:lpstr>AVSLUTNINGSTURNERING</vt:lpstr>
      <vt:lpstr>AVSLUTNINGSTURNERING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SKJEBERG VOLLEYBALL</dc:title>
  <dc:creator>Bente</dc:creator>
  <cp:lastModifiedBy>Bente</cp:lastModifiedBy>
  <cp:revision>4</cp:revision>
  <dcterms:created xsi:type="dcterms:W3CDTF">2017-04-15T11:47:39Z</dcterms:created>
  <dcterms:modified xsi:type="dcterms:W3CDTF">2017-04-15T12:22:06Z</dcterms:modified>
</cp:coreProperties>
</file>