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4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5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2" r:id="rId4"/>
    <p:sldMasterId id="2147483695" r:id="rId5"/>
    <p:sldMasterId id="2147483935" r:id="rId6"/>
    <p:sldMasterId id="2147483916" r:id="rId7"/>
    <p:sldMasterId id="2147483940" r:id="rId8"/>
    <p:sldMasterId id="2147483926" r:id="rId9"/>
  </p:sldMasterIdLst>
  <p:notesMasterIdLst>
    <p:notesMasterId r:id="rId14"/>
  </p:notesMasterIdLst>
  <p:handoutMasterIdLst>
    <p:handoutMasterId r:id="rId15"/>
  </p:handoutMasterIdLst>
  <p:sldIdLst>
    <p:sldId id="351" r:id="rId10"/>
    <p:sldId id="342" r:id="rId11"/>
    <p:sldId id="352" r:id="rId12"/>
    <p:sldId id="353" r:id="rId13"/>
  </p:sldIdLst>
  <p:sldSz cx="9144000" cy="5143500" type="screen16x9"/>
  <p:notesSz cx="6718300" cy="9855200"/>
  <p:defaultTextStyle>
    <a:defPPr>
      <a:defRPr lang="nb-NO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E7E"/>
    <a:srgbClr val="000335"/>
    <a:srgbClr val="2E407E"/>
    <a:srgbClr val="656785"/>
    <a:srgbClr val="F0F0F0"/>
    <a:srgbClr val="4D4D4D"/>
    <a:srgbClr val="595959"/>
    <a:srgbClr val="EE41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35"/>
  </p:normalViewPr>
  <p:slideViewPr>
    <p:cSldViewPr snapToGrid="0">
      <p:cViewPr varScale="1">
        <p:scale>
          <a:sx n="75" d="100"/>
          <a:sy n="75" d="100"/>
        </p:scale>
        <p:origin x="1012" y="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4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5" Type="http://schemas.openxmlformats.org/officeDocument/2006/relationships/slideMaster" Target="slideMasters/slideMaster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1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>
            <a:extLst>
              <a:ext uri="{FF2B5EF4-FFF2-40B4-BE49-F238E27FC236}">
                <a16:creationId xmlns:a16="http://schemas.microsoft.com/office/drawing/2014/main" id="{DDB8D45B-F279-5016-11DB-DC0C9BBC8D3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1263" cy="49447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61E2E7EF-DDDD-4F9E-9553-E835A05A996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05482" y="0"/>
            <a:ext cx="2911263" cy="49447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A2078-DA34-0942-9AEF-FAEBE0F1282B}" type="datetimeFigureOut">
              <a:rPr lang="nb-NO" smtClean="0"/>
              <a:t>20.02.2023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49EB7811-9E4D-328D-1290-DBF9076D3F2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60730"/>
            <a:ext cx="2911263" cy="4944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33F077F0-DABA-4F56-47D2-861CF0AEB89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05482" y="9360730"/>
            <a:ext cx="2911263" cy="4944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CC2FF1-807E-964F-887C-CD2959FE6A0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881695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1263" cy="49276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05482" y="0"/>
            <a:ext cx="2911263" cy="49276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43F589A-B22E-4F91-8AD9-190B1AC8EDCF}" type="datetimeFigureOut">
              <a:rPr lang="nb-NO"/>
              <a:pPr>
                <a:defRPr/>
              </a:pPr>
              <a:t>20.02.2023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74613" y="739775"/>
            <a:ext cx="6569075" cy="3695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b-NO" noProof="0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1830" y="4681220"/>
            <a:ext cx="5374640" cy="4434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360730"/>
            <a:ext cx="2911263" cy="492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05482" y="9360730"/>
            <a:ext cx="2911263" cy="49276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ABA23742-51E1-48F2-9D26-22282FA8CBE7}" type="slidenum">
              <a:rPr lang="nb-NO" altLang="nb-NO"/>
              <a:pPr/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27837104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ssholder for tekst 3"/>
          <p:cNvSpPr>
            <a:spLocks noGrp="1"/>
          </p:cNvSpPr>
          <p:nvPr>
            <p:ph type="body" sz="quarter" idx="11"/>
          </p:nvPr>
        </p:nvSpPr>
        <p:spPr>
          <a:xfrm>
            <a:off x="1835696" y="4317944"/>
            <a:ext cx="2952328" cy="270030"/>
          </a:xfrm>
          <a:prstGeom prst="rect">
            <a:avLst/>
          </a:prstGeom>
        </p:spPr>
        <p:txBody>
          <a:bodyPr anchor="t" anchorCtr="0"/>
          <a:lstStyle>
            <a:lvl1pPr marL="0" indent="0">
              <a:buNone/>
              <a:defRPr sz="1200">
                <a:solidFill>
                  <a:srgbClr val="F0F0F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8" name="Plassholder for tekst 12"/>
          <p:cNvSpPr>
            <a:spLocks noGrp="1"/>
          </p:cNvSpPr>
          <p:nvPr>
            <p:ph type="body" sz="quarter" idx="12"/>
          </p:nvPr>
        </p:nvSpPr>
        <p:spPr>
          <a:xfrm>
            <a:off x="1835696" y="2499742"/>
            <a:ext cx="5688632" cy="864096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sz="3600">
                <a:solidFill>
                  <a:srgbClr val="F0F0F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225023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ysbilde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ssholder for innhold 13"/>
          <p:cNvSpPr>
            <a:spLocks noGrp="1"/>
          </p:cNvSpPr>
          <p:nvPr>
            <p:ph sz="quarter" idx="10"/>
          </p:nvPr>
        </p:nvSpPr>
        <p:spPr>
          <a:xfrm>
            <a:off x="1835697" y="1664207"/>
            <a:ext cx="6552207" cy="263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000335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 typeface="Arial" pitchFamily="34" charset="0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2pPr>
            <a:lvl3pPr marL="914400" indent="0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3pPr>
            <a:lvl4pPr marL="1371600" indent="0">
              <a:buFont typeface="Arial" pitchFamily="34" charset="0"/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4pPr>
            <a:lvl5pPr marL="1828800" indent="0">
              <a:buFont typeface="Arial" pitchFamily="34" charset="0"/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7" name="Tittel 1"/>
          <p:cNvSpPr>
            <a:spLocks noGrp="1"/>
          </p:cNvSpPr>
          <p:nvPr>
            <p:ph type="ctrTitle"/>
          </p:nvPr>
        </p:nvSpPr>
        <p:spPr>
          <a:xfrm>
            <a:off x="1835696" y="915566"/>
            <a:ext cx="6264275" cy="648072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400" b="0" baseline="0">
                <a:solidFill>
                  <a:srgbClr val="000335">
                    <a:alpha val="80000"/>
                  </a:srgb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9971112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ysbilde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ssholder for innhold 13"/>
          <p:cNvSpPr>
            <a:spLocks noGrp="1"/>
          </p:cNvSpPr>
          <p:nvPr>
            <p:ph sz="quarter" idx="10"/>
          </p:nvPr>
        </p:nvSpPr>
        <p:spPr>
          <a:xfrm>
            <a:off x="1836217" y="1736215"/>
            <a:ext cx="6624215" cy="2636008"/>
          </a:xfrm>
          <a:prstGeom prst="rect">
            <a:avLst/>
          </a:prstGeom>
        </p:spPr>
        <p:txBody>
          <a:bodyPr/>
          <a:lstStyle>
            <a:lvl1pPr marL="269875" indent="-269875">
              <a:defRPr sz="1600">
                <a:solidFill>
                  <a:srgbClr val="000335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15963" indent="-258763">
              <a:buFont typeface="Arial" pitchFamily="34" charset="0"/>
              <a:buChar char="•"/>
              <a:defRPr sz="1600">
                <a:solidFill>
                  <a:srgbClr val="000335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68400" indent="-254000">
              <a:defRPr sz="1600">
                <a:solidFill>
                  <a:srgbClr val="000335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14488" indent="-242888">
              <a:buFont typeface="Arial" pitchFamily="34" charset="0"/>
              <a:buChar char="•"/>
              <a:defRPr sz="1600">
                <a:solidFill>
                  <a:srgbClr val="000335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8988" indent="-230188">
              <a:buFont typeface="Arial" pitchFamily="34" charset="0"/>
              <a:buChar char="•"/>
              <a:defRPr sz="1600">
                <a:solidFill>
                  <a:srgbClr val="000335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Tittel 1"/>
          <p:cNvSpPr>
            <a:spLocks noGrp="1"/>
          </p:cNvSpPr>
          <p:nvPr>
            <p:ph type="ctrTitle"/>
          </p:nvPr>
        </p:nvSpPr>
        <p:spPr>
          <a:xfrm>
            <a:off x="1835696" y="987574"/>
            <a:ext cx="6264796" cy="648072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400" b="0" baseline="0">
                <a:solidFill>
                  <a:srgbClr val="000335">
                    <a:alpha val="80000"/>
                  </a:srgb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4264919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innhold 13"/>
          <p:cNvSpPr>
            <a:spLocks noGrp="1"/>
          </p:cNvSpPr>
          <p:nvPr>
            <p:ph sz="quarter" idx="10"/>
          </p:nvPr>
        </p:nvSpPr>
        <p:spPr>
          <a:xfrm>
            <a:off x="1835696" y="1743658"/>
            <a:ext cx="3060000" cy="2628292"/>
          </a:xfrm>
          <a:prstGeom prst="rect">
            <a:avLst/>
          </a:prstGeom>
        </p:spPr>
        <p:txBody>
          <a:bodyPr/>
          <a:lstStyle>
            <a:lvl1pPr marL="269875" indent="-269875">
              <a:defRPr sz="1600">
                <a:solidFill>
                  <a:srgbClr val="000335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28650" indent="-171450">
              <a:buFont typeface="Arial" pitchFamily="34" charset="0"/>
              <a:buChar char="•"/>
              <a:defRPr sz="1600">
                <a:solidFill>
                  <a:srgbClr val="000335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68400" indent="-254000">
              <a:defRPr sz="1600">
                <a:solidFill>
                  <a:srgbClr val="000335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14488" indent="-242888">
              <a:buFont typeface="Arial" pitchFamily="34" charset="0"/>
              <a:buChar char="•"/>
              <a:defRPr sz="1600">
                <a:solidFill>
                  <a:srgbClr val="000335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8988" indent="-230188">
              <a:buFont typeface="Arial" pitchFamily="34" charset="0"/>
              <a:buChar char="•"/>
              <a:defRPr sz="1600">
                <a:solidFill>
                  <a:srgbClr val="000335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innhold 13"/>
          <p:cNvSpPr>
            <a:spLocks noGrp="1"/>
          </p:cNvSpPr>
          <p:nvPr>
            <p:ph sz="quarter" idx="11"/>
          </p:nvPr>
        </p:nvSpPr>
        <p:spPr>
          <a:xfrm>
            <a:off x="5076056" y="1743658"/>
            <a:ext cx="3060000" cy="2628292"/>
          </a:xfrm>
          <a:prstGeom prst="rect">
            <a:avLst/>
          </a:prstGeom>
        </p:spPr>
        <p:txBody>
          <a:bodyPr/>
          <a:lstStyle>
            <a:lvl1pPr marL="269875" indent="-269875">
              <a:defRPr sz="1600">
                <a:solidFill>
                  <a:srgbClr val="000335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28650" indent="-171450">
              <a:buFont typeface="Arial" pitchFamily="34" charset="0"/>
              <a:buChar char="•"/>
              <a:defRPr sz="1600">
                <a:solidFill>
                  <a:srgbClr val="000335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68400" indent="-254000">
              <a:defRPr sz="1600">
                <a:solidFill>
                  <a:srgbClr val="000335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14488" indent="-242888">
              <a:buFont typeface="Arial" pitchFamily="34" charset="0"/>
              <a:buChar char="•"/>
              <a:defRPr sz="1600">
                <a:solidFill>
                  <a:srgbClr val="000335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8988" indent="-230188">
              <a:buFont typeface="Arial" pitchFamily="34" charset="0"/>
              <a:buChar char="•"/>
              <a:defRPr sz="1600">
                <a:solidFill>
                  <a:srgbClr val="000335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Tittel 1"/>
          <p:cNvSpPr>
            <a:spLocks noGrp="1"/>
          </p:cNvSpPr>
          <p:nvPr>
            <p:ph type="ctrTitle"/>
          </p:nvPr>
        </p:nvSpPr>
        <p:spPr>
          <a:xfrm>
            <a:off x="1835696" y="987574"/>
            <a:ext cx="6300360" cy="70207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400" b="0" baseline="0">
                <a:solidFill>
                  <a:srgbClr val="000335">
                    <a:alpha val="80000"/>
                  </a:srgb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2849513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65">
          <p15:clr>
            <a:srgbClr val="FBAE40"/>
          </p15:clr>
        </p15:guide>
        <p15:guide id="2" pos="567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innhold 13"/>
          <p:cNvSpPr>
            <a:spLocks noGrp="1"/>
          </p:cNvSpPr>
          <p:nvPr>
            <p:ph sz="quarter" idx="10"/>
          </p:nvPr>
        </p:nvSpPr>
        <p:spPr>
          <a:xfrm>
            <a:off x="1907704" y="1743658"/>
            <a:ext cx="3060000" cy="2628292"/>
          </a:xfrm>
          <a:prstGeom prst="rect">
            <a:avLst/>
          </a:prstGeom>
        </p:spPr>
        <p:txBody>
          <a:bodyPr/>
          <a:lstStyle>
            <a:lvl1pPr marL="269875" indent="-269875">
              <a:defRPr sz="1600">
                <a:solidFill>
                  <a:srgbClr val="000335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28650" indent="-171450">
              <a:buFont typeface="Arial" pitchFamily="34" charset="0"/>
              <a:buChar char="•"/>
              <a:defRPr sz="1600">
                <a:solidFill>
                  <a:srgbClr val="000335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68400" indent="-254000">
              <a:defRPr sz="1600">
                <a:solidFill>
                  <a:srgbClr val="000335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14488" indent="-242888">
              <a:buFont typeface="Arial" pitchFamily="34" charset="0"/>
              <a:buChar char="•"/>
              <a:defRPr sz="1600">
                <a:solidFill>
                  <a:srgbClr val="000335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8988" indent="-230188">
              <a:buFont typeface="Arial" pitchFamily="34" charset="0"/>
              <a:buChar char="•"/>
              <a:defRPr sz="1600">
                <a:solidFill>
                  <a:srgbClr val="000335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Tittel 1"/>
          <p:cNvSpPr>
            <a:spLocks noGrp="1"/>
          </p:cNvSpPr>
          <p:nvPr>
            <p:ph type="ctrTitle"/>
          </p:nvPr>
        </p:nvSpPr>
        <p:spPr>
          <a:xfrm>
            <a:off x="1907704" y="987574"/>
            <a:ext cx="6300360" cy="70207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400" b="0" baseline="0">
                <a:solidFill>
                  <a:srgbClr val="000335">
                    <a:alpha val="80000"/>
                  </a:srgb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5" name="Plassholder for bilde 3"/>
          <p:cNvSpPr>
            <a:spLocks noGrp="1"/>
          </p:cNvSpPr>
          <p:nvPr>
            <p:ph type="pic" sz="quarter" idx="12"/>
          </p:nvPr>
        </p:nvSpPr>
        <p:spPr>
          <a:xfrm>
            <a:off x="5148064" y="1743658"/>
            <a:ext cx="3060000" cy="262829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16099386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65">
          <p15:clr>
            <a:srgbClr val="FBAE40"/>
          </p15:clr>
        </p15:guide>
        <p15:guide id="2" pos="567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0" y="1203598"/>
            <a:ext cx="4103688" cy="702078"/>
          </a:xfrm>
          <a:prstGeom prst="rect">
            <a:avLst/>
          </a:prstGeom>
        </p:spPr>
        <p:txBody>
          <a:bodyPr/>
          <a:lstStyle>
            <a:lvl1pPr algn="l">
              <a:defRPr sz="2400" b="0">
                <a:solidFill>
                  <a:srgbClr val="000335">
                    <a:alpha val="80000"/>
                  </a:srgb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bilde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355976" cy="5143500"/>
          </a:xfrm>
          <a:prstGeom prst="rect">
            <a:avLst/>
          </a:prstGeom>
        </p:spPr>
        <p:txBody>
          <a:bodyPr/>
          <a:lstStyle/>
          <a:p>
            <a:pPr lvl="0"/>
            <a:endParaRPr lang="nb-NO" noProof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11"/>
          </p:nvPr>
        </p:nvSpPr>
        <p:spPr>
          <a:xfrm>
            <a:off x="4572000" y="1905676"/>
            <a:ext cx="4103688" cy="26822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000335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 typeface="Arial" pitchFamily="34" charset="0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2pPr>
            <a:lvl3pPr marL="914400" indent="0">
              <a:buFont typeface="Arial" pitchFamily="34" charset="0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3pPr>
            <a:lvl4pPr marL="1371600" indent="0">
              <a:buFont typeface="Arial" pitchFamily="34" charset="0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4pPr>
            <a:lvl5pPr marL="1828800" indent="0">
              <a:buFont typeface="Arial" pitchFamily="34" charset="0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5945697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ysbilde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ssholder for innhold 13"/>
          <p:cNvSpPr>
            <a:spLocks noGrp="1"/>
          </p:cNvSpPr>
          <p:nvPr>
            <p:ph sz="quarter" idx="10"/>
          </p:nvPr>
        </p:nvSpPr>
        <p:spPr>
          <a:xfrm>
            <a:off x="900113" y="1951966"/>
            <a:ext cx="6552207" cy="26360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1pPr>
            <a:lvl2pPr marL="457200" indent="0">
              <a:buFont typeface="Arial" pitchFamily="34" charset="0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2pPr>
            <a:lvl3pPr marL="914400" indent="0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3pPr>
            <a:lvl4pPr marL="1371600" indent="0">
              <a:buFont typeface="Arial" pitchFamily="34" charset="0"/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4pPr>
            <a:lvl5pPr marL="1828800" indent="0">
              <a:buFont typeface="Arial" pitchFamily="34" charset="0"/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7" name="Tittel 1"/>
          <p:cNvSpPr>
            <a:spLocks noGrp="1"/>
          </p:cNvSpPr>
          <p:nvPr>
            <p:ph type="ctrTitle"/>
          </p:nvPr>
        </p:nvSpPr>
        <p:spPr>
          <a:xfrm>
            <a:off x="900112" y="1203325"/>
            <a:ext cx="6264275" cy="648072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400" b="0" baseline="0">
                <a:solidFill>
                  <a:srgbClr val="59595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ysbilde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ssholder for innhold 13"/>
          <p:cNvSpPr>
            <a:spLocks noGrp="1"/>
          </p:cNvSpPr>
          <p:nvPr>
            <p:ph sz="quarter" idx="10"/>
          </p:nvPr>
        </p:nvSpPr>
        <p:spPr>
          <a:xfrm>
            <a:off x="900113" y="1951966"/>
            <a:ext cx="6624215" cy="2636008"/>
          </a:xfrm>
          <a:prstGeom prst="rect">
            <a:avLst/>
          </a:prstGeom>
        </p:spPr>
        <p:txBody>
          <a:bodyPr/>
          <a:lstStyle>
            <a:lvl1pPr marL="269875" indent="-269875"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1pPr>
            <a:lvl2pPr marL="715963" indent="-258763">
              <a:buFont typeface="Arial" pitchFamily="34" charset="0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2pPr>
            <a:lvl3pPr marL="1168400" indent="-254000"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3pPr>
            <a:lvl4pPr marL="1614488" indent="-242888">
              <a:buFont typeface="Arial" pitchFamily="34" charset="0"/>
              <a:buChar char="•"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4pPr>
            <a:lvl5pPr marL="2058988" indent="-230188">
              <a:buFont typeface="Arial" pitchFamily="34" charset="0"/>
              <a:buChar char="•"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Tittel 1"/>
          <p:cNvSpPr>
            <a:spLocks noGrp="1"/>
          </p:cNvSpPr>
          <p:nvPr>
            <p:ph type="ctrTitle"/>
          </p:nvPr>
        </p:nvSpPr>
        <p:spPr>
          <a:xfrm>
            <a:off x="899592" y="1203325"/>
            <a:ext cx="6264796" cy="648072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400" b="0" baseline="0">
                <a:solidFill>
                  <a:srgbClr val="59595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innhold 13"/>
          <p:cNvSpPr>
            <a:spLocks noGrp="1"/>
          </p:cNvSpPr>
          <p:nvPr>
            <p:ph sz="quarter" idx="10"/>
          </p:nvPr>
        </p:nvSpPr>
        <p:spPr>
          <a:xfrm>
            <a:off x="899592" y="1959682"/>
            <a:ext cx="3600400" cy="2628292"/>
          </a:xfrm>
          <a:prstGeom prst="rect">
            <a:avLst/>
          </a:prstGeom>
        </p:spPr>
        <p:txBody>
          <a:bodyPr/>
          <a:lstStyle>
            <a:lvl1pPr marL="269875" indent="-269875">
              <a:defRPr sz="2000">
                <a:solidFill>
                  <a:srgbClr val="595959"/>
                </a:solidFill>
                <a:latin typeface="Georgia" pitchFamily="18" charset="0"/>
              </a:defRPr>
            </a:lvl1pPr>
            <a:lvl2pPr marL="628650" indent="-171450">
              <a:buFont typeface="Arial" pitchFamily="34" charset="0"/>
              <a:buChar char="•"/>
              <a:defRPr sz="2000">
                <a:solidFill>
                  <a:srgbClr val="595959"/>
                </a:solidFill>
                <a:latin typeface="Georgia" pitchFamily="18" charset="0"/>
              </a:defRPr>
            </a:lvl2pPr>
            <a:lvl3pPr marL="1168400" indent="-254000">
              <a:defRPr sz="2000">
                <a:solidFill>
                  <a:srgbClr val="595959"/>
                </a:solidFill>
                <a:latin typeface="Georgia" pitchFamily="18" charset="0"/>
              </a:defRPr>
            </a:lvl3pPr>
            <a:lvl4pPr marL="1614488" indent="-242888">
              <a:buFont typeface="Arial" pitchFamily="34" charset="0"/>
              <a:buChar char="•"/>
              <a:defRPr>
                <a:solidFill>
                  <a:srgbClr val="595959"/>
                </a:solidFill>
                <a:latin typeface="Georgia" pitchFamily="18" charset="0"/>
              </a:defRPr>
            </a:lvl4pPr>
            <a:lvl5pPr marL="2058988" indent="-230188">
              <a:buFont typeface="Arial" pitchFamily="34" charset="0"/>
              <a:buChar char="•"/>
              <a:defRPr>
                <a:solidFill>
                  <a:srgbClr val="595959"/>
                </a:solidFill>
                <a:latin typeface="Georgia" pitchFamily="18" charset="0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innhold 13"/>
          <p:cNvSpPr>
            <a:spLocks noGrp="1"/>
          </p:cNvSpPr>
          <p:nvPr>
            <p:ph sz="quarter" idx="11"/>
          </p:nvPr>
        </p:nvSpPr>
        <p:spPr>
          <a:xfrm>
            <a:off x="4644008" y="1959682"/>
            <a:ext cx="3600400" cy="2628292"/>
          </a:xfrm>
          <a:prstGeom prst="rect">
            <a:avLst/>
          </a:prstGeom>
        </p:spPr>
        <p:txBody>
          <a:bodyPr/>
          <a:lstStyle>
            <a:lvl1pPr marL="269875" indent="-269875"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1pPr>
            <a:lvl2pPr marL="628650" indent="-171450">
              <a:buFont typeface="Arial" pitchFamily="34" charset="0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2pPr>
            <a:lvl3pPr marL="1168400" indent="-254000"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3pPr>
            <a:lvl4pPr marL="1614488" indent="-242888">
              <a:buFont typeface="Arial" pitchFamily="34" charset="0"/>
              <a:buChar char="•"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4pPr>
            <a:lvl5pPr marL="2058988" indent="-230188">
              <a:buFont typeface="Arial" pitchFamily="34" charset="0"/>
              <a:buChar char="•"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Tittel 1"/>
          <p:cNvSpPr>
            <a:spLocks noGrp="1"/>
          </p:cNvSpPr>
          <p:nvPr>
            <p:ph type="ctrTitle"/>
          </p:nvPr>
        </p:nvSpPr>
        <p:spPr>
          <a:xfrm>
            <a:off x="899592" y="1203598"/>
            <a:ext cx="6264696" cy="70207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400" b="0" baseline="0">
                <a:solidFill>
                  <a:srgbClr val="59595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5465">
          <p15:clr>
            <a:srgbClr val="FBAE40"/>
          </p15:clr>
        </p15:guide>
        <p15:guide id="2" pos="567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innhold 13"/>
          <p:cNvSpPr>
            <a:spLocks noGrp="1"/>
          </p:cNvSpPr>
          <p:nvPr>
            <p:ph sz="quarter" idx="10"/>
          </p:nvPr>
        </p:nvSpPr>
        <p:spPr>
          <a:xfrm>
            <a:off x="899592" y="1959682"/>
            <a:ext cx="3600400" cy="2628292"/>
          </a:xfrm>
          <a:prstGeom prst="rect">
            <a:avLst/>
          </a:prstGeom>
        </p:spPr>
        <p:txBody>
          <a:bodyPr/>
          <a:lstStyle>
            <a:lvl1pPr marL="269875" indent="-269875">
              <a:defRPr sz="2000">
                <a:solidFill>
                  <a:srgbClr val="595959"/>
                </a:solidFill>
                <a:latin typeface="Georgia" pitchFamily="18" charset="0"/>
              </a:defRPr>
            </a:lvl1pPr>
            <a:lvl2pPr marL="628650" indent="-171450">
              <a:buFont typeface="Arial" pitchFamily="34" charset="0"/>
              <a:buChar char="•"/>
              <a:defRPr sz="2000">
                <a:solidFill>
                  <a:srgbClr val="595959"/>
                </a:solidFill>
                <a:latin typeface="Georgia" pitchFamily="18" charset="0"/>
              </a:defRPr>
            </a:lvl2pPr>
            <a:lvl3pPr marL="1168400" indent="-254000">
              <a:defRPr sz="2000">
                <a:solidFill>
                  <a:srgbClr val="595959"/>
                </a:solidFill>
                <a:latin typeface="Georgia" pitchFamily="18" charset="0"/>
              </a:defRPr>
            </a:lvl3pPr>
            <a:lvl4pPr marL="1614488" indent="-242888">
              <a:buFont typeface="Arial" pitchFamily="34" charset="0"/>
              <a:buChar char="•"/>
              <a:defRPr>
                <a:solidFill>
                  <a:srgbClr val="595959"/>
                </a:solidFill>
                <a:latin typeface="Georgia" pitchFamily="18" charset="0"/>
              </a:defRPr>
            </a:lvl4pPr>
            <a:lvl5pPr marL="2058988" indent="-230188">
              <a:buFont typeface="Arial" pitchFamily="34" charset="0"/>
              <a:buChar char="•"/>
              <a:defRPr>
                <a:solidFill>
                  <a:srgbClr val="595959"/>
                </a:solidFill>
                <a:latin typeface="Georgia" pitchFamily="18" charset="0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Tittel 1"/>
          <p:cNvSpPr>
            <a:spLocks noGrp="1"/>
          </p:cNvSpPr>
          <p:nvPr>
            <p:ph type="ctrTitle"/>
          </p:nvPr>
        </p:nvSpPr>
        <p:spPr>
          <a:xfrm>
            <a:off x="899592" y="1203598"/>
            <a:ext cx="6192688" cy="70207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400" b="0" baseline="0">
                <a:solidFill>
                  <a:srgbClr val="59595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5" name="Plassholder for bilde 3"/>
          <p:cNvSpPr>
            <a:spLocks noGrp="1"/>
          </p:cNvSpPr>
          <p:nvPr>
            <p:ph type="pic" sz="quarter" idx="12"/>
          </p:nvPr>
        </p:nvSpPr>
        <p:spPr>
          <a:xfrm>
            <a:off x="4644008" y="1959682"/>
            <a:ext cx="3600000" cy="2628292"/>
          </a:xfrm>
          <a:prstGeom prst="rect">
            <a:avLst/>
          </a:prstGeom>
        </p:spPr>
        <p:txBody>
          <a:bodyPr/>
          <a:lstStyle/>
          <a:p>
            <a:pPr lvl="0"/>
            <a:endParaRPr lang="nb-NO" noProof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5465">
          <p15:clr>
            <a:srgbClr val="FBAE40"/>
          </p15:clr>
        </p15:guide>
        <p15:guide id="2" pos="567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ssholder for tekst 12"/>
          <p:cNvSpPr>
            <a:spLocks noGrp="1"/>
          </p:cNvSpPr>
          <p:nvPr>
            <p:ph type="body" sz="quarter" idx="12"/>
          </p:nvPr>
        </p:nvSpPr>
        <p:spPr>
          <a:xfrm>
            <a:off x="1835696" y="2715766"/>
            <a:ext cx="5400600" cy="10801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>
                <a:solidFill>
                  <a:srgbClr val="F0F0F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7231196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0" y="1203598"/>
            <a:ext cx="4103688" cy="702078"/>
          </a:xfrm>
          <a:prstGeom prst="rect">
            <a:avLst/>
          </a:prstGeom>
        </p:spPr>
        <p:txBody>
          <a:bodyPr/>
          <a:lstStyle>
            <a:lvl1pPr algn="l">
              <a:defRPr sz="2400" b="0">
                <a:solidFill>
                  <a:srgbClr val="000335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bilde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355976" cy="5143500"/>
          </a:xfrm>
          <a:prstGeom prst="rect">
            <a:avLst/>
          </a:prstGeom>
        </p:spPr>
        <p:txBody>
          <a:bodyPr/>
          <a:lstStyle/>
          <a:p>
            <a:pPr lvl="0"/>
            <a:endParaRPr lang="nb-NO" noProof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11"/>
          </p:nvPr>
        </p:nvSpPr>
        <p:spPr>
          <a:xfrm>
            <a:off x="4572000" y="1905676"/>
            <a:ext cx="4103688" cy="29703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0003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 typeface="Arial" pitchFamily="34" charset="0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2pPr>
            <a:lvl3pPr marL="914400" indent="0">
              <a:buFont typeface="Arial" pitchFamily="34" charset="0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3pPr>
            <a:lvl4pPr marL="1371600" indent="0">
              <a:buFont typeface="Arial" pitchFamily="34" charset="0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4pPr>
            <a:lvl5pPr marL="1828800" indent="0">
              <a:buFont typeface="Arial" pitchFamily="34" charset="0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724128" y="3291830"/>
            <a:ext cx="2962672" cy="936104"/>
          </a:xfrm>
          <a:prstGeom prst="rect">
            <a:avLst/>
          </a:prstGeom>
        </p:spPr>
        <p:txBody>
          <a:bodyPr anchor="b"/>
          <a:lstStyle>
            <a:lvl1pPr algn="l">
              <a:defRPr sz="2400" b="0">
                <a:solidFill>
                  <a:srgbClr val="595959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bilde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508104" cy="5143500"/>
          </a:xfrm>
          <a:prstGeom prst="rect">
            <a:avLst/>
          </a:prstGeom>
        </p:spPr>
        <p:txBody>
          <a:bodyPr/>
          <a:lstStyle/>
          <a:p>
            <a:pPr lvl="0"/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12111513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bilde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3651870"/>
          </a:xfrm>
          <a:prstGeom prst="rect">
            <a:avLst/>
          </a:prstGeom>
        </p:spPr>
        <p:txBody>
          <a:bodyPr/>
          <a:lstStyle/>
          <a:p>
            <a:pPr lvl="0"/>
            <a:endParaRPr lang="nb-NO" noProof="0"/>
          </a:p>
        </p:txBody>
      </p:sp>
      <p:sp>
        <p:nvSpPr>
          <p:cNvPr id="3" name="Tittel 1"/>
          <p:cNvSpPr>
            <a:spLocks noGrp="1"/>
          </p:cNvSpPr>
          <p:nvPr>
            <p:ph type="title"/>
          </p:nvPr>
        </p:nvSpPr>
        <p:spPr>
          <a:xfrm>
            <a:off x="906433" y="3867894"/>
            <a:ext cx="6257956" cy="936104"/>
          </a:xfrm>
          <a:prstGeom prst="rect">
            <a:avLst/>
          </a:prstGeom>
        </p:spPr>
        <p:txBody>
          <a:bodyPr anchor="t"/>
          <a:lstStyle>
            <a:lvl1pPr algn="l">
              <a:defRPr sz="2400" b="0">
                <a:solidFill>
                  <a:srgbClr val="595959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79842573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8237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ysbilde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ssholder for innhold 13"/>
          <p:cNvSpPr>
            <a:spLocks noGrp="1"/>
          </p:cNvSpPr>
          <p:nvPr>
            <p:ph sz="quarter" idx="10"/>
          </p:nvPr>
        </p:nvSpPr>
        <p:spPr>
          <a:xfrm>
            <a:off x="1835697" y="1671650"/>
            <a:ext cx="6552207" cy="26360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rgbClr val="000335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 typeface="Arial" pitchFamily="34" charset="0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2pPr>
            <a:lvl3pPr marL="91440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3pPr>
            <a:lvl4pPr marL="1371600" indent="0" algn="l">
              <a:buFont typeface="Arial" pitchFamily="34" charset="0"/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4pPr>
            <a:lvl5pPr marL="1828800" indent="0" algn="l">
              <a:buFont typeface="Arial" pitchFamily="34" charset="0"/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7" name="Tittel 1"/>
          <p:cNvSpPr>
            <a:spLocks noGrp="1"/>
          </p:cNvSpPr>
          <p:nvPr>
            <p:ph type="ctrTitle"/>
          </p:nvPr>
        </p:nvSpPr>
        <p:spPr>
          <a:xfrm>
            <a:off x="1835696" y="915566"/>
            <a:ext cx="6264275" cy="648072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400" b="0" baseline="0">
                <a:solidFill>
                  <a:srgbClr val="000335">
                    <a:alpha val="80000"/>
                  </a:srgb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260069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ysbilde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ssholder for innhold 13"/>
          <p:cNvSpPr>
            <a:spLocks noGrp="1"/>
          </p:cNvSpPr>
          <p:nvPr>
            <p:ph sz="quarter" idx="10"/>
          </p:nvPr>
        </p:nvSpPr>
        <p:spPr>
          <a:xfrm>
            <a:off x="1835697" y="1743658"/>
            <a:ext cx="6552207" cy="2636008"/>
          </a:xfrm>
          <a:prstGeom prst="rect">
            <a:avLst/>
          </a:prstGeom>
        </p:spPr>
        <p:txBody>
          <a:bodyPr/>
          <a:lstStyle>
            <a:lvl1pPr marL="269875" indent="-269875">
              <a:defRPr sz="1600">
                <a:solidFill>
                  <a:srgbClr val="000335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15963" indent="-258763">
              <a:buFont typeface="Arial" pitchFamily="34" charset="0"/>
              <a:buChar char="•"/>
              <a:defRPr sz="1600">
                <a:solidFill>
                  <a:srgbClr val="000335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68400" indent="-254000">
              <a:defRPr sz="1600">
                <a:solidFill>
                  <a:srgbClr val="000335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14488" indent="-242888">
              <a:buFont typeface="Arial" pitchFamily="34" charset="0"/>
              <a:buChar char="•"/>
              <a:defRPr sz="1600">
                <a:solidFill>
                  <a:srgbClr val="000335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8988" indent="-230188">
              <a:buFont typeface="Arial" pitchFamily="34" charset="0"/>
              <a:buChar char="•"/>
              <a:defRPr sz="1600">
                <a:solidFill>
                  <a:srgbClr val="000335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Tittel 1"/>
          <p:cNvSpPr>
            <a:spLocks noGrp="1"/>
          </p:cNvSpPr>
          <p:nvPr>
            <p:ph type="ctrTitle"/>
          </p:nvPr>
        </p:nvSpPr>
        <p:spPr>
          <a:xfrm>
            <a:off x="1835696" y="987574"/>
            <a:ext cx="6264275" cy="648072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400" b="0" baseline="0">
                <a:solidFill>
                  <a:srgbClr val="000335">
                    <a:alpha val="80000"/>
                  </a:srgb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2629848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innhold 13"/>
          <p:cNvSpPr>
            <a:spLocks noGrp="1"/>
          </p:cNvSpPr>
          <p:nvPr>
            <p:ph sz="quarter" idx="10"/>
          </p:nvPr>
        </p:nvSpPr>
        <p:spPr>
          <a:xfrm>
            <a:off x="1835696" y="1707654"/>
            <a:ext cx="3060000" cy="2628292"/>
          </a:xfrm>
          <a:prstGeom prst="rect">
            <a:avLst/>
          </a:prstGeom>
        </p:spPr>
        <p:txBody>
          <a:bodyPr/>
          <a:lstStyle>
            <a:lvl1pPr marL="269875" indent="-269875">
              <a:defRPr sz="1600">
                <a:solidFill>
                  <a:srgbClr val="000335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28650" indent="-171450">
              <a:buFont typeface="Arial" pitchFamily="34" charset="0"/>
              <a:buChar char="•"/>
              <a:defRPr sz="1600">
                <a:solidFill>
                  <a:srgbClr val="000335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68400" indent="-254000">
              <a:defRPr sz="1600">
                <a:solidFill>
                  <a:srgbClr val="000335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14488" indent="-242888">
              <a:buFont typeface="Arial" pitchFamily="34" charset="0"/>
              <a:buChar char="•"/>
              <a:defRPr sz="1600">
                <a:solidFill>
                  <a:srgbClr val="000335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8988" indent="-230188">
              <a:buFont typeface="Arial" pitchFamily="34" charset="0"/>
              <a:buChar char="•"/>
              <a:defRPr sz="1600">
                <a:solidFill>
                  <a:srgbClr val="000335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innhold 13"/>
          <p:cNvSpPr>
            <a:spLocks noGrp="1"/>
          </p:cNvSpPr>
          <p:nvPr>
            <p:ph sz="quarter" idx="11"/>
          </p:nvPr>
        </p:nvSpPr>
        <p:spPr>
          <a:xfrm>
            <a:off x="5220072" y="1707654"/>
            <a:ext cx="3060000" cy="2628292"/>
          </a:xfrm>
          <a:prstGeom prst="rect">
            <a:avLst/>
          </a:prstGeom>
        </p:spPr>
        <p:txBody>
          <a:bodyPr/>
          <a:lstStyle>
            <a:lvl1pPr marL="269875" indent="-269875">
              <a:defRPr sz="1600">
                <a:solidFill>
                  <a:srgbClr val="000335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28650" indent="-171450">
              <a:buFont typeface="Arial" pitchFamily="34" charset="0"/>
              <a:buChar char="•"/>
              <a:defRPr sz="1600">
                <a:solidFill>
                  <a:srgbClr val="000335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68400" indent="-254000">
              <a:defRPr sz="1600">
                <a:solidFill>
                  <a:srgbClr val="000335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14488" indent="-242888">
              <a:buFont typeface="Arial" pitchFamily="34" charset="0"/>
              <a:buChar char="•"/>
              <a:defRPr sz="1600">
                <a:solidFill>
                  <a:srgbClr val="000335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8988" indent="-230188">
              <a:buFont typeface="Arial" pitchFamily="34" charset="0"/>
              <a:buChar char="•"/>
              <a:defRPr sz="1600">
                <a:solidFill>
                  <a:srgbClr val="000335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Tittel 1"/>
          <p:cNvSpPr>
            <a:spLocks noGrp="1"/>
          </p:cNvSpPr>
          <p:nvPr>
            <p:ph type="ctrTitle"/>
          </p:nvPr>
        </p:nvSpPr>
        <p:spPr>
          <a:xfrm>
            <a:off x="1835696" y="951570"/>
            <a:ext cx="6444376" cy="70207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400" b="0" baseline="0">
                <a:solidFill>
                  <a:srgbClr val="000335">
                    <a:alpha val="80000"/>
                  </a:srgb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7897654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65" userDrawn="1">
          <p15:clr>
            <a:srgbClr val="FBAE40"/>
          </p15:clr>
        </p15:guide>
        <p15:guide id="2" pos="567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9435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ysbilde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ssholder for innhold 13"/>
          <p:cNvSpPr>
            <a:spLocks noGrp="1"/>
          </p:cNvSpPr>
          <p:nvPr>
            <p:ph sz="quarter" idx="10"/>
          </p:nvPr>
        </p:nvSpPr>
        <p:spPr>
          <a:xfrm>
            <a:off x="1835697" y="1743658"/>
            <a:ext cx="6552207" cy="26360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rgbClr val="000335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 typeface="Arial" pitchFamily="34" charset="0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2pPr>
            <a:lvl3pPr marL="91440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3pPr>
            <a:lvl4pPr marL="1371600" indent="0" algn="l">
              <a:buFont typeface="Arial" pitchFamily="34" charset="0"/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4pPr>
            <a:lvl5pPr marL="1828800" indent="0" algn="l">
              <a:buFont typeface="Arial" pitchFamily="34" charset="0"/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Georgia" pitchFamily="18" charset="0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7" name="Tittel 1"/>
          <p:cNvSpPr>
            <a:spLocks noGrp="1"/>
          </p:cNvSpPr>
          <p:nvPr>
            <p:ph type="ctrTitle"/>
          </p:nvPr>
        </p:nvSpPr>
        <p:spPr>
          <a:xfrm>
            <a:off x="1835696" y="987574"/>
            <a:ext cx="6264275" cy="648072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400" b="0" baseline="0">
                <a:solidFill>
                  <a:srgbClr val="000335">
                    <a:alpha val="80000"/>
                  </a:srgb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ysbilde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ssholder for innhold 13"/>
          <p:cNvSpPr>
            <a:spLocks noGrp="1"/>
          </p:cNvSpPr>
          <p:nvPr>
            <p:ph sz="quarter" idx="10"/>
          </p:nvPr>
        </p:nvSpPr>
        <p:spPr>
          <a:xfrm>
            <a:off x="1835697" y="1743658"/>
            <a:ext cx="6552207" cy="2636008"/>
          </a:xfrm>
          <a:prstGeom prst="rect">
            <a:avLst/>
          </a:prstGeom>
        </p:spPr>
        <p:txBody>
          <a:bodyPr/>
          <a:lstStyle>
            <a:lvl1pPr marL="269875" indent="-269875">
              <a:defRPr sz="1600">
                <a:solidFill>
                  <a:srgbClr val="000335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15963" indent="-258763">
              <a:buFont typeface="Arial" pitchFamily="34" charset="0"/>
              <a:buChar char="•"/>
              <a:defRPr sz="1600">
                <a:solidFill>
                  <a:srgbClr val="000335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68400" indent="-254000">
              <a:defRPr sz="1600">
                <a:solidFill>
                  <a:srgbClr val="000335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14488" indent="-242888">
              <a:buFont typeface="Arial" pitchFamily="34" charset="0"/>
              <a:buChar char="•"/>
              <a:defRPr sz="1600">
                <a:solidFill>
                  <a:srgbClr val="000335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8988" indent="-230188">
              <a:buFont typeface="Arial" pitchFamily="34" charset="0"/>
              <a:buChar char="•"/>
              <a:defRPr sz="1600">
                <a:solidFill>
                  <a:srgbClr val="000335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Tittel 1"/>
          <p:cNvSpPr>
            <a:spLocks noGrp="1"/>
          </p:cNvSpPr>
          <p:nvPr>
            <p:ph type="ctrTitle"/>
          </p:nvPr>
        </p:nvSpPr>
        <p:spPr>
          <a:xfrm>
            <a:off x="1835696" y="987574"/>
            <a:ext cx="6264275" cy="648072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400" b="0" baseline="0">
                <a:solidFill>
                  <a:srgbClr val="000335">
                    <a:alpha val="80000"/>
                  </a:srgb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endefinert opps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innhold 13"/>
          <p:cNvSpPr>
            <a:spLocks noGrp="1"/>
          </p:cNvSpPr>
          <p:nvPr>
            <p:ph sz="quarter" idx="10"/>
          </p:nvPr>
        </p:nvSpPr>
        <p:spPr>
          <a:xfrm>
            <a:off x="1835696" y="1671650"/>
            <a:ext cx="3060000" cy="2628292"/>
          </a:xfrm>
          <a:prstGeom prst="rect">
            <a:avLst/>
          </a:prstGeom>
        </p:spPr>
        <p:txBody>
          <a:bodyPr/>
          <a:lstStyle>
            <a:lvl1pPr marL="269875" indent="-269875">
              <a:defRPr sz="1600">
                <a:solidFill>
                  <a:srgbClr val="000335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28650" indent="-171450">
              <a:buFont typeface="Arial" pitchFamily="34" charset="0"/>
              <a:buChar char="•"/>
              <a:defRPr sz="1600">
                <a:solidFill>
                  <a:srgbClr val="000335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68400" indent="-254000">
              <a:defRPr sz="1600">
                <a:solidFill>
                  <a:srgbClr val="000335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14488" indent="-242888">
              <a:buFont typeface="Arial" pitchFamily="34" charset="0"/>
              <a:buChar char="•"/>
              <a:defRPr sz="1600">
                <a:solidFill>
                  <a:srgbClr val="000335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8988" indent="-230188">
              <a:buFont typeface="Arial" pitchFamily="34" charset="0"/>
              <a:buChar char="•"/>
              <a:defRPr sz="1600">
                <a:solidFill>
                  <a:srgbClr val="000335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innhold 13"/>
          <p:cNvSpPr>
            <a:spLocks noGrp="1"/>
          </p:cNvSpPr>
          <p:nvPr>
            <p:ph sz="quarter" idx="11"/>
          </p:nvPr>
        </p:nvSpPr>
        <p:spPr>
          <a:xfrm>
            <a:off x="5148064" y="1671650"/>
            <a:ext cx="3060000" cy="2628292"/>
          </a:xfrm>
          <a:prstGeom prst="rect">
            <a:avLst/>
          </a:prstGeom>
        </p:spPr>
        <p:txBody>
          <a:bodyPr/>
          <a:lstStyle>
            <a:lvl1pPr marL="269875" indent="-269875">
              <a:defRPr sz="1600">
                <a:solidFill>
                  <a:srgbClr val="000335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28650" indent="-171450">
              <a:buFont typeface="Arial" pitchFamily="34" charset="0"/>
              <a:buChar char="•"/>
              <a:defRPr sz="1600">
                <a:solidFill>
                  <a:srgbClr val="000335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68400" indent="-254000">
              <a:defRPr sz="1600">
                <a:solidFill>
                  <a:srgbClr val="000335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14488" indent="-242888">
              <a:buFont typeface="Arial" pitchFamily="34" charset="0"/>
              <a:buChar char="•"/>
              <a:defRPr sz="1600">
                <a:solidFill>
                  <a:srgbClr val="000335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8988" indent="-230188">
              <a:buFont typeface="Arial" pitchFamily="34" charset="0"/>
              <a:buChar char="•"/>
              <a:defRPr sz="1600">
                <a:solidFill>
                  <a:srgbClr val="000335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Tittel 1"/>
          <p:cNvSpPr>
            <a:spLocks noGrp="1"/>
          </p:cNvSpPr>
          <p:nvPr>
            <p:ph type="ctrTitle"/>
          </p:nvPr>
        </p:nvSpPr>
        <p:spPr>
          <a:xfrm>
            <a:off x="1835696" y="915566"/>
            <a:ext cx="6372368" cy="70207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400" b="0" baseline="0">
                <a:solidFill>
                  <a:srgbClr val="000335">
                    <a:alpha val="80000"/>
                  </a:srgb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5465">
          <p15:clr>
            <a:srgbClr val="FBAE40"/>
          </p15:clr>
        </p15:guide>
        <p15:guide id="2" pos="567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3.emf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3.emf"/><Relationship Id="rId4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87AC24C5-8058-3490-77BC-AA74704EA007}"/>
              </a:ext>
            </a:extLst>
          </p:cNvPr>
          <p:cNvSpPr/>
          <p:nvPr userDrawn="1"/>
        </p:nvSpPr>
        <p:spPr>
          <a:xfrm>
            <a:off x="0" y="0"/>
            <a:ext cx="1403648" cy="5143500"/>
          </a:xfrm>
          <a:prstGeom prst="rect">
            <a:avLst/>
          </a:prstGeom>
          <a:solidFill>
            <a:srgbClr val="0003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3" name="Bilde 8">
            <a:extLst>
              <a:ext uri="{FF2B5EF4-FFF2-40B4-BE49-F238E27FC236}">
                <a16:creationId xmlns:a16="http://schemas.microsoft.com/office/drawing/2014/main" id="{09FAC4A0-AFA1-F988-45D9-0B00265E4B8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58725" y="411510"/>
            <a:ext cx="886197" cy="45951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08" r:id="rId1"/>
    <p:sldLayoutId id="2147483909" r:id="rId2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13" r:id="rId2"/>
    <p:sldLayoutId id="2147483912" r:id="rId3"/>
    <p:sldLayoutId id="2147483910" r:id="rId4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58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pos="5465" userDrawn="1">
          <p15:clr>
            <a:srgbClr val="F26B43"/>
          </p15:clr>
        </p15:guide>
        <p15:guide id="4" pos="567" userDrawn="1">
          <p15:clr>
            <a:srgbClr val="F26B43"/>
          </p15:clr>
        </p15:guide>
        <p15:guide id="5" pos="4513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3240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58">
          <p15:clr>
            <a:srgbClr val="F26B43"/>
          </p15:clr>
        </p15:guide>
        <p15:guide id="2" pos="2880">
          <p15:clr>
            <a:srgbClr val="F26B43"/>
          </p15:clr>
        </p15:guide>
        <p15:guide id="3" pos="5465">
          <p15:clr>
            <a:srgbClr val="F26B43"/>
          </p15:clr>
        </p15:guide>
        <p15:guide id="4" pos="567">
          <p15:clr>
            <a:srgbClr val="F26B43"/>
          </p15:clr>
        </p15:guide>
        <p15:guide id="5" pos="4513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D19547A9-A5AD-2909-C2C9-0BB97EF2323D}"/>
              </a:ext>
            </a:extLst>
          </p:cNvPr>
          <p:cNvSpPr/>
          <p:nvPr userDrawn="1"/>
        </p:nvSpPr>
        <p:spPr>
          <a:xfrm>
            <a:off x="0" y="0"/>
            <a:ext cx="1403648" cy="5143500"/>
          </a:xfrm>
          <a:prstGeom prst="rect">
            <a:avLst/>
          </a:prstGeom>
          <a:solidFill>
            <a:srgbClr val="0003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9" name="Bilde 8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258725" y="411510"/>
            <a:ext cx="886197" cy="45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098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8" r:id="rId1"/>
    <p:sldLayoutId id="2147483923" r:id="rId2"/>
    <p:sldLayoutId id="2147483917" r:id="rId3"/>
    <p:sldLayoutId id="2147483924" r:id="rId4"/>
    <p:sldLayoutId id="2147483919" r:id="rId5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58">
          <p15:clr>
            <a:srgbClr val="F26B43"/>
          </p15:clr>
        </p15:guide>
        <p15:guide id="2" pos="2880">
          <p15:clr>
            <a:srgbClr val="F26B43"/>
          </p15:clr>
        </p15:guide>
        <p15:guide id="3" pos="5465">
          <p15:clr>
            <a:srgbClr val="F26B43"/>
          </p15:clr>
        </p15:guide>
        <p15:guide id="4" pos="567">
          <p15:clr>
            <a:srgbClr val="F26B43"/>
          </p15:clr>
        </p15:guide>
        <p15:guide id="5" pos="4513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e 8" descr="NIF_Logo_Farger.eps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2360" y="339502"/>
            <a:ext cx="900000" cy="45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118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1" r:id="rId1"/>
    <p:sldLayoutId id="2147483942" r:id="rId2"/>
    <p:sldLayoutId id="2147483943" r:id="rId3"/>
    <p:sldLayoutId id="2147483944" r:id="rId4"/>
    <p:sldLayoutId id="2147483945" r:id="rId5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58">
          <p15:clr>
            <a:srgbClr val="F26B43"/>
          </p15:clr>
        </p15:guide>
        <p15:guide id="2" pos="2880">
          <p15:clr>
            <a:srgbClr val="F26B43"/>
          </p15:clr>
        </p15:guide>
        <p15:guide id="3" pos="5465">
          <p15:clr>
            <a:srgbClr val="F26B43"/>
          </p15:clr>
        </p15:guide>
        <p15:guide id="4" pos="567">
          <p15:clr>
            <a:srgbClr val="F26B43"/>
          </p15:clr>
        </p15:guide>
        <p15:guide id="5" pos="4513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 descr="NIF_Logo_Farger.eps">
            <a:extLst>
              <a:ext uri="{FF2B5EF4-FFF2-40B4-BE49-F238E27FC236}">
                <a16:creationId xmlns:a16="http://schemas.microsoft.com/office/drawing/2014/main" id="{B75DCA29-056E-A519-8EFA-6E21F60243C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2360" y="339502"/>
            <a:ext cx="900000" cy="45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041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2" r:id="rId1"/>
    <p:sldLayoutId id="2147483933" r:id="rId2"/>
    <p:sldLayoutId id="2147483934" r:id="rId3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58">
          <p15:clr>
            <a:srgbClr val="F26B43"/>
          </p15:clr>
        </p15:guide>
        <p15:guide id="2" pos="2880">
          <p15:clr>
            <a:srgbClr val="F26B43"/>
          </p15:clr>
        </p15:guide>
        <p15:guide id="3" pos="5465">
          <p15:clr>
            <a:srgbClr val="F26B43"/>
          </p15:clr>
        </p15:guide>
        <p15:guide id="4" pos="567">
          <p15:clr>
            <a:srgbClr val="F26B43"/>
          </p15:clr>
        </p15:guide>
        <p15:guide id="5" pos="451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24784170-2B00-04A1-B3A0-53E3F00F9A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21676" y="2380156"/>
            <a:ext cx="6264275" cy="648072"/>
          </a:xfrm>
        </p:spPr>
        <p:txBody>
          <a:bodyPr/>
          <a:lstStyle/>
          <a:p>
            <a:r>
              <a:rPr lang="nb-NO" dirty="0"/>
              <a:t>Spørsmål </a:t>
            </a:r>
            <a:r>
              <a:rPr lang="nb-NO" dirty="0" err="1"/>
              <a:t>Enalyzer</a:t>
            </a:r>
            <a:r>
              <a:rPr lang="nb-NO" dirty="0"/>
              <a:t> til</a:t>
            </a:r>
            <a:br>
              <a:rPr lang="nb-NO" dirty="0"/>
            </a:br>
            <a:r>
              <a:rPr lang="nb-NO" dirty="0"/>
              <a:t>Høring «Idretten vil» - februar/mars 2023</a:t>
            </a:r>
            <a:br>
              <a:rPr lang="nb-NO" dirty="0"/>
            </a:b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895303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EE05D1CC-25CC-E85B-23FA-3C2942E3082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835696" y="1947332"/>
            <a:ext cx="6552207" cy="2636008"/>
          </a:xfrm>
        </p:spPr>
        <p:txBody>
          <a:bodyPr/>
          <a:lstStyle/>
          <a:p>
            <a:pPr marL="342900" lvl="0" indent="-342900">
              <a:buFont typeface="+mj-lt"/>
              <a:buAutoNum type="arabicPeriod"/>
            </a:pPr>
            <a:r>
              <a:rPr lang="nb-NO" dirty="0"/>
              <a:t>Verdiene. </a:t>
            </a:r>
            <a:br>
              <a:rPr lang="nb-NO" dirty="0"/>
            </a:br>
            <a:r>
              <a:rPr lang="nb-NO" dirty="0"/>
              <a:t>Forslag om 3 verdier: </a:t>
            </a:r>
          </a:p>
          <a:p>
            <a:pPr marL="800100" lvl="1" indent="-342900">
              <a:buFont typeface="+mj-lt"/>
              <a:buAutoNum type="alphaLcPeriod"/>
            </a:pPr>
            <a:r>
              <a:rPr lang="nb-NO" sz="1600" dirty="0">
                <a:solidFill>
                  <a:srgbClr val="000335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«Fellesskap – mestring – ærlighet». </a:t>
            </a:r>
          </a:p>
          <a:p>
            <a:pPr marL="800100" lvl="1" indent="-342900">
              <a:buFont typeface="+mj-lt"/>
              <a:buAutoNum type="alphaLcPeriod"/>
            </a:pPr>
            <a:r>
              <a:rPr lang="nb-NO" sz="1600" dirty="0">
                <a:solidFill>
                  <a:srgbClr val="000335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«Inkluderende – mestring – ærlighet». </a:t>
            </a:r>
            <a:br>
              <a:rPr lang="nb-NO" sz="1600">
                <a:solidFill>
                  <a:srgbClr val="000335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nb-NO" sz="1600" dirty="0">
              <a:solidFill>
                <a:srgbClr val="000335">
                  <a:alpha val="8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nb-NO" sz="1600">
                <a:solidFill>
                  <a:srgbClr val="000335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Hva </a:t>
            </a:r>
            <a:r>
              <a:rPr lang="nb-NO" sz="1600" dirty="0">
                <a:solidFill>
                  <a:srgbClr val="000335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foretrekker ditt </a:t>
            </a:r>
            <a:r>
              <a:rPr lang="nb-NO" sz="1600" dirty="0" err="1">
                <a:solidFill>
                  <a:srgbClr val="000335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org.ledd</a:t>
            </a:r>
            <a:r>
              <a:rPr lang="nb-NO" sz="1600" dirty="0">
                <a:solidFill>
                  <a:srgbClr val="000335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dirty="0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24784170-2B00-04A1-B3A0-53E3F00F9A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5696" y="915565"/>
            <a:ext cx="6264275" cy="1031767"/>
          </a:xfrm>
        </p:spPr>
        <p:txBody>
          <a:bodyPr/>
          <a:lstStyle/>
          <a:p>
            <a:r>
              <a:rPr lang="nb-NO" dirty="0"/>
              <a:t>Verdiene.</a:t>
            </a:r>
            <a:br>
              <a:rPr lang="nb-NO" dirty="0"/>
            </a:b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531208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18B32E57-448B-DA8A-4240-940261DD5504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nb-NO" dirty="0"/>
              <a:t>2. Et spørsmål til de ulike innsatsområdene foreslått i planen; her kan dere komme med innspill til mål og strategiske grep på hvert av de fem innsatsområdene:</a:t>
            </a:r>
          </a:p>
          <a:p>
            <a:pPr marL="742950" lvl="1" indent="-285750">
              <a:buFont typeface="+mj-lt"/>
              <a:buAutoNum type="alphaLcPeriod"/>
            </a:pPr>
            <a:r>
              <a:rPr lang="nb-NO" sz="1600" dirty="0">
                <a:solidFill>
                  <a:srgbClr val="000335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Attraktivt og variert idrettstilbud</a:t>
            </a:r>
          </a:p>
          <a:p>
            <a:pPr marL="742950" lvl="1" indent="-285750">
              <a:buFont typeface="+mj-lt"/>
              <a:buAutoNum type="alphaLcPeriod"/>
            </a:pPr>
            <a:r>
              <a:rPr lang="nb-NO" sz="1600" dirty="0">
                <a:solidFill>
                  <a:srgbClr val="000335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Gode og veldrevne idrettslag</a:t>
            </a:r>
          </a:p>
          <a:p>
            <a:pPr marL="742950" lvl="1" indent="-285750">
              <a:buFont typeface="+mj-lt"/>
              <a:buAutoNum type="alphaLcPeriod"/>
            </a:pPr>
            <a:r>
              <a:rPr lang="nb-NO" sz="1600" dirty="0">
                <a:solidFill>
                  <a:srgbClr val="000335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Like muligheter</a:t>
            </a:r>
          </a:p>
          <a:p>
            <a:pPr marL="742950" lvl="1" indent="-285750">
              <a:buFont typeface="+mj-lt"/>
              <a:buAutoNum type="alphaLcPeriod"/>
            </a:pPr>
            <a:r>
              <a:rPr lang="nb-NO" sz="1600" dirty="0">
                <a:solidFill>
                  <a:srgbClr val="000335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Idrettsanlegg for fremtiden</a:t>
            </a:r>
          </a:p>
          <a:p>
            <a:pPr marL="742950" lvl="1" indent="-285750">
              <a:buFont typeface="+mj-lt"/>
              <a:buAutoNum type="alphaLcPeriod"/>
            </a:pPr>
            <a:r>
              <a:rPr lang="nb-NO" sz="1600" dirty="0">
                <a:solidFill>
                  <a:srgbClr val="000335">
                    <a:alpha val="8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Bedre toppidrett</a:t>
            </a:r>
            <a:endParaRPr lang="nb-NO" dirty="0"/>
          </a:p>
          <a:p>
            <a:pPr marL="0" indent="0">
              <a:buNone/>
            </a:pPr>
            <a:endParaRPr lang="nb-NO" dirty="0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C4F73512-B715-6F24-6813-6B411BFAA77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/>
              <a:t>Fem innsatsområder:</a:t>
            </a:r>
          </a:p>
        </p:txBody>
      </p:sp>
    </p:spTree>
    <p:extLst>
      <p:ext uri="{BB962C8B-B14F-4D97-AF65-F5344CB8AC3E}">
        <p14:creationId xmlns:p14="http://schemas.microsoft.com/office/powerpoint/2010/main" val="39820418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2E798519-2349-425C-468B-DFCAA40AC5FD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nb-NO" dirty="0"/>
              <a:t>Tilslutt er det mulig å gi innspill til hele planen – om det er ting som mangler/bør justeres/endres.</a:t>
            </a:r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5CAA392C-E288-9FDE-F768-222944659A1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/>
              <a:t>Annet</a:t>
            </a:r>
          </a:p>
        </p:txBody>
      </p:sp>
    </p:spTree>
    <p:extLst>
      <p:ext uri="{BB962C8B-B14F-4D97-AF65-F5344CB8AC3E}">
        <p14:creationId xmlns:p14="http://schemas.microsoft.com/office/powerpoint/2010/main" val="3543125573"/>
      </p:ext>
    </p:extLst>
  </p:cSld>
  <p:clrMapOvr>
    <a:masterClrMapping/>
  </p:clrMapOvr>
</p:sld>
</file>

<file path=ppt/theme/theme1.xml><?xml version="1.0" encoding="utf-8"?>
<a:theme xmlns:a="http://schemas.openxmlformats.org/drawingml/2006/main" name="Forsid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tandardpresentasjon 2015 [Skrivebeskyttet]" id="{5E20E4E0-EDE1-49DB-9F08-AB7973F31388}" vid="{832DFFB5-54B6-45D8-BA75-EFF291CBA87C}"/>
    </a:ext>
  </a:extLst>
</a:theme>
</file>

<file path=ppt/theme/theme2.xml><?xml version="1.0" encoding="utf-8"?>
<a:theme xmlns:a="http://schemas.openxmlformats.org/drawingml/2006/main" name="Påløpende sider med bakgrunn">
  <a:themeElements>
    <a:clrScheme name="NIF profilfarger 1">
      <a:dk1>
        <a:srgbClr val="838286"/>
      </a:dk1>
      <a:lt1>
        <a:srgbClr val="FFFFFF"/>
      </a:lt1>
      <a:dk2>
        <a:srgbClr val="1F497D"/>
      </a:dk2>
      <a:lt2>
        <a:srgbClr val="EEECE1"/>
      </a:lt2>
      <a:accent1>
        <a:srgbClr val="9BC6EA"/>
      </a:accent1>
      <a:accent2>
        <a:srgbClr val="005190"/>
      </a:accent2>
      <a:accent3>
        <a:srgbClr val="FF0000"/>
      </a:accent3>
      <a:accent4>
        <a:srgbClr val="003E7E"/>
      </a:accent4>
      <a:accent5>
        <a:srgbClr val="0079C9"/>
      </a:accent5>
      <a:accent6>
        <a:srgbClr val="FAA634"/>
      </a:accent6>
      <a:hlink>
        <a:srgbClr val="0079C8"/>
      </a:hlink>
      <a:folHlink>
        <a:srgbClr val="A5CDE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800" dirty="0" smtClean="0">
            <a:solidFill>
              <a:srgbClr val="57585B"/>
            </a:solidFill>
            <a:latin typeface="Georgia" pitchFamily="18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tandardpresentasjon 2015 [Skrivebeskyttet]" id="{5E20E4E0-EDE1-49DB-9F08-AB7973F31388}" vid="{DB07FB5F-ABC3-4A1C-8D72-E0A41EEC8BEC}"/>
    </a:ext>
  </a:extLst>
</a:theme>
</file>

<file path=ppt/theme/theme3.xml><?xml version="1.0" encoding="utf-8"?>
<a:theme xmlns:a="http://schemas.openxmlformats.org/drawingml/2006/main" name="1_Påløpende sider med bakgrun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800" dirty="0" smtClean="0">
            <a:solidFill>
              <a:srgbClr val="57585B"/>
            </a:solidFill>
            <a:latin typeface="Georgia" pitchFamily="18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tandardpresentasjon 2015 [Skrivebeskyttet]" id="{5E20E4E0-EDE1-49DB-9F08-AB7973F31388}" vid="{DB07FB5F-ABC3-4A1C-8D72-E0A41EEC8BEC}"/>
    </a:ext>
  </a:extLst>
</a:theme>
</file>

<file path=ppt/theme/theme4.xml><?xml version="1.0" encoding="utf-8"?>
<a:theme xmlns:a="http://schemas.openxmlformats.org/drawingml/2006/main" name="Påløpende sider uten bakgrunn">
  <a:themeElements>
    <a:clrScheme name="Egendefinert 1">
      <a:dk1>
        <a:srgbClr val="000334"/>
      </a:dk1>
      <a:lt1>
        <a:srgbClr val="FFFFFF"/>
      </a:lt1>
      <a:dk2>
        <a:srgbClr val="003E7E"/>
      </a:dk2>
      <a:lt2>
        <a:srgbClr val="EAEAEA"/>
      </a:lt2>
      <a:accent1>
        <a:srgbClr val="000334"/>
      </a:accent1>
      <a:accent2>
        <a:srgbClr val="003E7E"/>
      </a:accent2>
      <a:accent3>
        <a:srgbClr val="EDF5FA"/>
      </a:accent3>
      <a:accent4>
        <a:srgbClr val="1979BC"/>
      </a:accent4>
      <a:accent5>
        <a:srgbClr val="656785"/>
      </a:accent5>
      <a:accent6>
        <a:srgbClr val="FD3832"/>
      </a:accent6>
      <a:hlink>
        <a:srgbClr val="EDF5FA"/>
      </a:hlink>
      <a:folHlink>
        <a:srgbClr val="000323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800" dirty="0" smtClean="0">
            <a:solidFill>
              <a:srgbClr val="57585B"/>
            </a:solidFill>
            <a:latin typeface="Georgia" pitchFamily="18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tandardpresentasjon 2015 [Skrivebeskyttet]" id="{5E20E4E0-EDE1-49DB-9F08-AB7973F31388}" vid="{DB07FB5F-ABC3-4A1C-8D72-E0A41EEC8BEC}"/>
    </a:ext>
  </a:extLst>
</a:theme>
</file>

<file path=ppt/theme/theme5.xml><?xml version="1.0" encoding="utf-8"?>
<a:theme xmlns:a="http://schemas.openxmlformats.org/drawingml/2006/main" name="1_Påløpende sider uten bakgrun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800" dirty="0" smtClean="0">
            <a:solidFill>
              <a:srgbClr val="57585B"/>
            </a:solidFill>
            <a:latin typeface="Georgia" pitchFamily="18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tandardpresentasjon 2015 [Skrivebeskyttet]" id="{5E20E4E0-EDE1-49DB-9F08-AB7973F31388}" vid="{DB07FB5F-ABC3-4A1C-8D72-E0A41EEC8BEC}"/>
    </a:ext>
  </a:extLst>
</a:theme>
</file>

<file path=ppt/theme/theme6.xml><?xml version="1.0" encoding="utf-8"?>
<a:theme xmlns:a="http://schemas.openxmlformats.org/drawingml/2006/main" name="Påløpende sider uten bakgrunn og bunnteks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800" dirty="0" smtClean="0">
            <a:solidFill>
              <a:srgbClr val="57585B"/>
            </a:solidFill>
            <a:latin typeface="Georgia" pitchFamily="18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tandardpresentasjon 2015 [Skrivebeskyttet]" id="{5E20E4E0-EDE1-49DB-9F08-AB7973F31388}" vid="{DB07FB5F-ABC3-4A1C-8D72-E0A41EEC8BEC}"/>
    </a:ext>
  </a:extLst>
</a:theme>
</file>

<file path=ppt/theme/theme7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-tema 2013 –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e538389-cabc-4d4e-918a-8beb7ac0ecaa" xsi:nil="true"/>
    <lcf76f155ced4ddcb4097134ff3c332f xmlns="f6b277fd-a029-4900-b985-7b95e2b0b566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3FBA7688A9D741AA9014646D14F40D" ma:contentTypeVersion="11" ma:contentTypeDescription="Opprett et nytt dokument." ma:contentTypeScope="" ma:versionID="3b12781e955a9362d9c25cca18cbf0f7">
  <xsd:schema xmlns:xsd="http://www.w3.org/2001/XMLSchema" xmlns:xs="http://www.w3.org/2001/XMLSchema" xmlns:p="http://schemas.microsoft.com/office/2006/metadata/properties" xmlns:ns2="f6b277fd-a029-4900-b985-7b95e2b0b566" xmlns:ns3="9e538389-cabc-4d4e-918a-8beb7ac0ecaa" targetNamespace="http://schemas.microsoft.com/office/2006/metadata/properties" ma:root="true" ma:fieldsID="983bb0e70bed1623692934c55a05168b" ns2:_="" ns3:_="">
    <xsd:import namespace="f6b277fd-a029-4900-b985-7b95e2b0b566"/>
    <xsd:import namespace="9e538389-cabc-4d4e-918a-8beb7ac0eca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b277fd-a029-4900-b985-7b95e2b0b5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Bildemerkelapper" ma:readOnly="false" ma:fieldId="{5cf76f15-5ced-4ddc-b409-7134ff3c332f}" ma:taxonomyMulti="true" ma:sspId="7c35df68-1123-4a3a-b80a-3e4e7d44f2b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538389-cabc-4d4e-918a-8beb7ac0ecaa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ef430b45-12bc-4d29-8ba1-ba8c14c226b2}" ma:internalName="TaxCatchAll" ma:showField="CatchAllData" ma:web="27524694-b7eb-4b69-a9f5-457342c229a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D746EA1-46E3-44BD-BD05-E21C093960FE}">
  <ds:schemaRefs>
    <ds:schemaRef ds:uri="4c90296b-1c36-4388-b09b-f9bc27f428f1"/>
    <ds:schemaRef ds:uri="97a290db-9155-4785-8c24-e53a51dda0d0"/>
    <ds:schemaRef ds:uri="9e538389-cabc-4d4e-918a-8beb7ac0eca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A16E545B-E6D4-4FFF-93B0-33112A68B83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6A531F0-7233-4D8A-8568-F7F5107ECB7D}"/>
</file>

<file path=docProps/app.xml><?xml version="1.0" encoding="utf-8"?>
<Properties xmlns="http://schemas.openxmlformats.org/officeDocument/2006/extended-properties" xmlns:vt="http://schemas.openxmlformats.org/officeDocument/2006/docPropsVTypes">
  <Template>PowerPoint</Template>
  <TotalTime>336</TotalTime>
  <Words>120</Words>
  <Application>Microsoft Office PowerPoint</Application>
  <PresentationFormat>Skjermfremvisning (16:9)</PresentationFormat>
  <Paragraphs>15</Paragraphs>
  <Slides>4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6</vt:i4>
      </vt:variant>
      <vt:variant>
        <vt:lpstr>Lysbildetitler</vt:lpstr>
      </vt:variant>
      <vt:variant>
        <vt:i4>4</vt:i4>
      </vt:variant>
    </vt:vector>
  </HeadingPairs>
  <TitlesOfParts>
    <vt:vector size="13" baseType="lpstr">
      <vt:lpstr>Arial</vt:lpstr>
      <vt:lpstr>Calibri</vt:lpstr>
      <vt:lpstr>Georgia</vt:lpstr>
      <vt:lpstr>Forsider</vt:lpstr>
      <vt:lpstr>Påløpende sider med bakgrunn</vt:lpstr>
      <vt:lpstr>1_Påløpende sider med bakgrunn</vt:lpstr>
      <vt:lpstr>Påløpende sider uten bakgrunn</vt:lpstr>
      <vt:lpstr>1_Påløpende sider uten bakgrunn</vt:lpstr>
      <vt:lpstr>Påløpende sider uten bakgrunn og bunntekst</vt:lpstr>
      <vt:lpstr>Spørsmål Enalyzer til Høring «Idretten vil» - februar/mars 2023 </vt:lpstr>
      <vt:lpstr>Verdiene. </vt:lpstr>
      <vt:lpstr>Fem innsatsområder:</vt:lpstr>
      <vt:lpstr>Annet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Brekkan, Vigdis</dc:creator>
  <cp:lastModifiedBy>Lybekk, Else Marthe</cp:lastModifiedBy>
  <cp:revision>26</cp:revision>
  <cp:lastPrinted>2023-01-11T08:18:12Z</cp:lastPrinted>
  <dcterms:created xsi:type="dcterms:W3CDTF">2016-10-07T09:17:01Z</dcterms:created>
  <dcterms:modified xsi:type="dcterms:W3CDTF">2023-02-20T13:35:12Z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0x01010033764441BD2030418F631605C2E55E12</vt:lpwstr>
  </property>
  <property fmtid="{D5CDD505-2E9C-101B-9397-08002B2CF9AE}" pid="3" name="OrgTilhorighet">
    <vt:lpwstr>1;#SF01 Norges Idrettsforbund|c1ca8435-9635-48b0-8fd0-127d70284636</vt:lpwstr>
  </property>
  <property fmtid="{D5CDD505-2E9C-101B-9397-08002B2CF9AE}" pid="4" name="Dokumentkategori">
    <vt:lpwstr/>
  </property>
  <property fmtid="{D5CDD505-2E9C-101B-9397-08002B2CF9AE}" pid="5" name="_dlc_DocIdItemGuid">
    <vt:lpwstr>a737baac-e165-4647-8f45-00c6e1cb9133</vt:lpwstr>
  </property>
  <property fmtid="{D5CDD505-2E9C-101B-9397-08002B2CF9AE}" pid="6" name="Order">
    <vt:r8>546800</vt:r8>
  </property>
  <property fmtid="{D5CDD505-2E9C-101B-9397-08002B2CF9AE}" pid="7" name="xd_Signature">
    <vt:bool>false</vt:bool>
  </property>
  <property fmtid="{D5CDD505-2E9C-101B-9397-08002B2CF9AE}" pid="8" name="xd_ProgID">
    <vt:lpwstr/>
  </property>
  <property fmtid="{D5CDD505-2E9C-101B-9397-08002B2CF9AE}" pid="9" name="ComplianceAssetId">
    <vt:lpwstr/>
  </property>
  <property fmtid="{D5CDD505-2E9C-101B-9397-08002B2CF9AE}" pid="10" name="TemplateUrl">
    <vt:lpwstr/>
  </property>
  <property fmtid="{D5CDD505-2E9C-101B-9397-08002B2CF9AE}" pid="11" name="_ExtendedDescription">
    <vt:lpwstr/>
  </property>
  <property fmtid="{D5CDD505-2E9C-101B-9397-08002B2CF9AE}" pid="12" name="MediaServiceImageTags">
    <vt:lpwstr/>
  </property>
</Properties>
</file>