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4"/>
    <p:sldMasterId id="2147483695" r:id="rId5"/>
    <p:sldMasterId id="2147483935" r:id="rId6"/>
    <p:sldMasterId id="2147483916" r:id="rId7"/>
    <p:sldMasterId id="2147483940" r:id="rId8"/>
    <p:sldMasterId id="2147483926" r:id="rId9"/>
    <p:sldMasterId id="2147483946" r:id="rId10"/>
    <p:sldMasterId id="2147483951" r:id="rId11"/>
    <p:sldMasterId id="2147483954" r:id="rId12"/>
  </p:sldMasterIdLst>
  <p:notesMasterIdLst>
    <p:notesMasterId r:id="rId30"/>
  </p:notesMasterIdLst>
  <p:sldIdLst>
    <p:sldId id="256" r:id="rId13"/>
    <p:sldId id="2147378977" r:id="rId14"/>
    <p:sldId id="2147378978" r:id="rId15"/>
    <p:sldId id="2147378974" r:id="rId16"/>
    <p:sldId id="2147378980" r:id="rId17"/>
    <p:sldId id="2147378981" r:id="rId18"/>
    <p:sldId id="2147378982" r:id="rId19"/>
    <p:sldId id="2147378975" r:id="rId20"/>
    <p:sldId id="2147378983" r:id="rId21"/>
    <p:sldId id="2147378984" r:id="rId22"/>
    <p:sldId id="2147378985" r:id="rId23"/>
    <p:sldId id="2147378986" r:id="rId24"/>
    <p:sldId id="2147378976" r:id="rId25"/>
    <p:sldId id="2147378987" r:id="rId26"/>
    <p:sldId id="2147378988" r:id="rId27"/>
    <p:sldId id="2147378989" r:id="rId28"/>
    <p:sldId id="2147378990" r:id="rId29"/>
  </p:sldIdLst>
  <p:sldSz cx="9144000" cy="5143500" type="screen16x9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041"/>
    <a:srgbClr val="414141"/>
    <a:srgbClr val="838286"/>
    <a:srgbClr val="706F73"/>
    <a:srgbClr val="595959"/>
    <a:srgbClr val="EE4135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BAB18-249E-470B-94D0-56550C489561}" v="65" dt="2022-06-24T12:21:22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sland, Torstein" userId="eca9ed8e-6fd5-4bc4-82ed-3382e65b6192" providerId="ADAL" clId="{27CBAB18-249E-470B-94D0-56550C489561}"/>
    <pc:docChg chg="undo custSel addSld delSld modSld sldOrd">
      <pc:chgData name="Busland, Torstein" userId="eca9ed8e-6fd5-4bc4-82ed-3382e65b6192" providerId="ADAL" clId="{27CBAB18-249E-470B-94D0-56550C489561}" dt="2022-06-24T12:21:22.125" v="2015"/>
      <pc:docMkLst>
        <pc:docMk/>
      </pc:docMkLst>
      <pc:sldChg chg="addSp delSp modSp mod modClrScheme chgLayout">
        <pc:chgData name="Busland, Torstein" userId="eca9ed8e-6fd5-4bc4-82ed-3382e65b6192" providerId="ADAL" clId="{27CBAB18-249E-470B-94D0-56550C489561}" dt="2022-06-24T11:54:57.088" v="1947" actId="20577"/>
        <pc:sldMkLst>
          <pc:docMk/>
          <pc:sldMk cId="0" sldId="256"/>
        </pc:sldMkLst>
        <pc:spChg chg="mod ord">
          <ac:chgData name="Busland, Torstein" userId="eca9ed8e-6fd5-4bc4-82ed-3382e65b6192" providerId="ADAL" clId="{27CBAB18-249E-470B-94D0-56550C489561}" dt="2022-06-24T11:54:57.088" v="1947" actId="20577"/>
          <ac:spMkLst>
            <pc:docMk/>
            <pc:sldMk cId="0" sldId="256"/>
            <ac:spMk id="2" creationId="{00000000-0000-0000-0000-000000000000}"/>
          </ac:spMkLst>
        </pc:spChg>
        <pc:spChg chg="add mod ord">
          <ac:chgData name="Busland, Torstein" userId="eca9ed8e-6fd5-4bc4-82ed-3382e65b6192" providerId="ADAL" clId="{27CBAB18-249E-470B-94D0-56550C489561}" dt="2022-06-24T11:54:29.665" v="1878" actId="20577"/>
          <ac:spMkLst>
            <pc:docMk/>
            <pc:sldMk cId="0" sldId="256"/>
            <ac:spMk id="3" creationId="{1DE30512-D173-ACCC-F8C9-03D386B0F75B}"/>
          </ac:spMkLst>
        </pc:spChg>
        <pc:spChg chg="add mod ord">
          <ac:chgData name="Busland, Torstein" userId="eca9ed8e-6fd5-4bc4-82ed-3382e65b6192" providerId="ADAL" clId="{27CBAB18-249E-470B-94D0-56550C489561}" dt="2022-06-24T11:54:42.215" v="1901" actId="20577"/>
          <ac:spMkLst>
            <pc:docMk/>
            <pc:sldMk cId="0" sldId="256"/>
            <ac:spMk id="4" creationId="{E625757C-AB3A-0D83-1829-E5225D929E26}"/>
          </ac:spMkLst>
        </pc:spChg>
        <pc:spChg chg="del">
          <ac:chgData name="Busland, Torstein" userId="eca9ed8e-6fd5-4bc4-82ed-3382e65b6192" providerId="ADAL" clId="{27CBAB18-249E-470B-94D0-56550C489561}" dt="2022-06-24T11:36:33.043" v="1676" actId="21"/>
          <ac:spMkLst>
            <pc:docMk/>
            <pc:sldMk cId="0" sldId="256"/>
            <ac:spMk id="11" creationId="{00000000-0000-0000-0000-000000000000}"/>
          </ac:spMkLst>
        </pc:spChg>
        <pc:spChg chg="del">
          <ac:chgData name="Busland, Torstein" userId="eca9ed8e-6fd5-4bc4-82ed-3382e65b6192" providerId="ADAL" clId="{27CBAB18-249E-470B-94D0-56550C489561}" dt="2022-06-24T11:36:44.098" v="1677" actId="21"/>
          <ac:spMkLst>
            <pc:docMk/>
            <pc:sldMk cId="0" sldId="256"/>
            <ac:spMk id="14" creationId="{00000000-0000-0000-0000-000000000000}"/>
          </ac:spMkLst>
        </pc:spChg>
      </pc:sldChg>
      <pc:sldChg chg="del">
        <pc:chgData name="Busland, Torstein" userId="eca9ed8e-6fd5-4bc4-82ed-3382e65b6192" providerId="ADAL" clId="{27CBAB18-249E-470B-94D0-56550C489561}" dt="2022-06-24T11:38:51.807" v="1680" actId="47"/>
        <pc:sldMkLst>
          <pc:docMk/>
          <pc:sldMk cId="513288292" sldId="2147197080"/>
        </pc:sldMkLst>
      </pc:sldChg>
      <pc:sldChg chg="del">
        <pc:chgData name="Busland, Torstein" userId="eca9ed8e-6fd5-4bc4-82ed-3382e65b6192" providerId="ADAL" clId="{27CBAB18-249E-470B-94D0-56550C489561}" dt="2022-06-24T11:38:51.807" v="1680" actId="47"/>
        <pc:sldMkLst>
          <pc:docMk/>
          <pc:sldMk cId="4138879090" sldId="2147197707"/>
        </pc:sldMkLst>
      </pc:sldChg>
      <pc:sldChg chg="del">
        <pc:chgData name="Busland, Torstein" userId="eca9ed8e-6fd5-4bc4-82ed-3382e65b6192" providerId="ADAL" clId="{27CBAB18-249E-470B-94D0-56550C489561}" dt="2022-06-24T11:38:51.807" v="1680" actId="47"/>
        <pc:sldMkLst>
          <pc:docMk/>
          <pc:sldMk cId="2110419372" sldId="2147197710"/>
        </pc:sldMkLst>
      </pc:sldChg>
      <pc:sldChg chg="del">
        <pc:chgData name="Busland, Torstein" userId="eca9ed8e-6fd5-4bc4-82ed-3382e65b6192" providerId="ADAL" clId="{27CBAB18-249E-470B-94D0-56550C489561}" dt="2022-06-24T11:38:51.807" v="1680" actId="47"/>
        <pc:sldMkLst>
          <pc:docMk/>
          <pc:sldMk cId="1438272639" sldId="2147197711"/>
        </pc:sldMkLst>
      </pc:sldChg>
      <pc:sldChg chg="modSp mod modClrScheme chgLayout">
        <pc:chgData name="Busland, Torstein" userId="eca9ed8e-6fd5-4bc4-82ed-3382e65b6192" providerId="ADAL" clId="{27CBAB18-249E-470B-94D0-56550C489561}" dt="2022-06-24T11:49:33.416" v="1770" actId="14100"/>
        <pc:sldMkLst>
          <pc:docMk/>
          <pc:sldMk cId="2395601398" sldId="2147378974"/>
        </pc:sldMkLst>
        <pc:spChg chg="mod ord">
          <ac:chgData name="Busland, Torstein" userId="eca9ed8e-6fd5-4bc4-82ed-3382e65b6192" providerId="ADAL" clId="{27CBAB18-249E-470B-94D0-56550C489561}" dt="2022-06-24T11:49:33.416" v="1770" actId="14100"/>
          <ac:spMkLst>
            <pc:docMk/>
            <pc:sldMk cId="2395601398" sldId="2147378974"/>
            <ac:spMk id="2" creationId="{34B8FCF7-BAFB-475A-B50B-5B06DD964208}"/>
          </ac:spMkLst>
        </pc:spChg>
        <pc:spChg chg="mod ord">
          <ac:chgData name="Busland, Torstein" userId="eca9ed8e-6fd5-4bc4-82ed-3382e65b6192" providerId="ADAL" clId="{27CBAB18-249E-470B-94D0-56550C489561}" dt="2022-06-24T11:49:29.424" v="1769" actId="14100"/>
          <ac:spMkLst>
            <pc:docMk/>
            <pc:sldMk cId="2395601398" sldId="2147378974"/>
            <ac:spMk id="4" creationId="{105E08FC-F49A-4EFF-9860-7AE2AE7BE746}"/>
          </ac:spMkLst>
        </pc:spChg>
        <pc:picChg chg="mod ord modCrop">
          <ac:chgData name="Busland, Torstein" userId="eca9ed8e-6fd5-4bc4-82ed-3382e65b6192" providerId="ADAL" clId="{27CBAB18-249E-470B-94D0-56550C489561}" dt="2022-06-24T11:39:19.532" v="1684" actId="18131"/>
          <ac:picMkLst>
            <pc:docMk/>
            <pc:sldMk cId="2395601398" sldId="2147378974"/>
            <ac:picMk id="6" creationId="{9201CE9D-DD6F-49A7-8F5A-22498B1F22A1}"/>
          </ac:picMkLst>
        </pc:picChg>
      </pc:sldChg>
      <pc:sldChg chg="addSp modSp mod ord modClrScheme chgLayout">
        <pc:chgData name="Busland, Torstein" userId="eca9ed8e-6fd5-4bc4-82ed-3382e65b6192" providerId="ADAL" clId="{27CBAB18-249E-470B-94D0-56550C489561}" dt="2022-06-24T11:41:38.450" v="1702" actId="14100"/>
        <pc:sldMkLst>
          <pc:docMk/>
          <pc:sldMk cId="656786560" sldId="2147378975"/>
        </pc:sldMkLst>
        <pc:spChg chg="mod ord">
          <ac:chgData name="Busland, Torstein" userId="eca9ed8e-6fd5-4bc4-82ed-3382e65b6192" providerId="ADAL" clId="{27CBAB18-249E-470B-94D0-56550C489561}" dt="2022-06-24T11:41:38.450" v="1702" actId="14100"/>
          <ac:spMkLst>
            <pc:docMk/>
            <pc:sldMk cId="656786560" sldId="2147378975"/>
            <ac:spMk id="2" creationId="{34B8FCF7-BAFB-475A-B50B-5B06DD964208}"/>
          </ac:spMkLst>
        </pc:spChg>
        <pc:spChg chg="mod ord">
          <ac:chgData name="Busland, Torstein" userId="eca9ed8e-6fd5-4bc4-82ed-3382e65b6192" providerId="ADAL" clId="{27CBAB18-249E-470B-94D0-56550C489561}" dt="2022-06-24T11:41:33.586" v="1701" actId="14100"/>
          <ac:spMkLst>
            <pc:docMk/>
            <pc:sldMk cId="656786560" sldId="2147378975"/>
            <ac:spMk id="4" creationId="{105E08FC-F49A-4EFF-9860-7AE2AE7BE746}"/>
          </ac:spMkLst>
        </pc:spChg>
        <pc:spChg chg="add mod ord">
          <ac:chgData name="Busland, Torstein" userId="eca9ed8e-6fd5-4bc4-82ed-3382e65b6192" providerId="ADAL" clId="{27CBAB18-249E-470B-94D0-56550C489561}" dt="2022-06-24T11:41:27.109" v="1700" actId="700"/>
          <ac:spMkLst>
            <pc:docMk/>
            <pc:sldMk cId="656786560" sldId="2147378975"/>
            <ac:spMk id="5" creationId="{4E0FF420-0426-F4C0-B764-6104F1E361DE}"/>
          </ac:spMkLst>
        </pc:spChg>
      </pc:sldChg>
      <pc:sldChg chg="addSp delSp modSp mod ord modClrScheme chgLayout">
        <pc:chgData name="Busland, Torstein" userId="eca9ed8e-6fd5-4bc4-82ed-3382e65b6192" providerId="ADAL" clId="{27CBAB18-249E-470B-94D0-56550C489561}" dt="2022-06-24T11:44:16.827" v="1724" actId="20577"/>
        <pc:sldMkLst>
          <pc:docMk/>
          <pc:sldMk cId="3002162946" sldId="2147378976"/>
        </pc:sldMkLst>
        <pc:spChg chg="add mod">
          <ac:chgData name="Busland, Torstein" userId="eca9ed8e-6fd5-4bc4-82ed-3382e65b6192" providerId="ADAL" clId="{27CBAB18-249E-470B-94D0-56550C489561}" dt="2022-06-24T11:44:16.827" v="1724" actId="20577"/>
          <ac:spMkLst>
            <pc:docMk/>
            <pc:sldMk cId="3002162946" sldId="2147378976"/>
            <ac:spMk id="2" creationId="{5430CEE0-DEF0-8DB5-39C5-00B89554EECE}"/>
          </ac:spMkLst>
        </pc:spChg>
        <pc:spChg chg="add del mod ord">
          <ac:chgData name="Busland, Torstein" userId="eca9ed8e-6fd5-4bc4-82ed-3382e65b6192" providerId="ADAL" clId="{27CBAB18-249E-470B-94D0-56550C489561}" dt="2022-06-24T11:43:35.058" v="1714" actId="478"/>
          <ac:spMkLst>
            <pc:docMk/>
            <pc:sldMk cId="3002162946" sldId="2147378976"/>
            <ac:spMk id="3" creationId="{70B9862E-1F1B-04F8-F64C-60B108E7AE08}"/>
          </ac:spMkLst>
        </pc:spChg>
        <pc:spChg chg="add mod">
          <ac:chgData name="Busland, Torstein" userId="eca9ed8e-6fd5-4bc4-82ed-3382e65b6192" providerId="ADAL" clId="{27CBAB18-249E-470B-94D0-56550C489561}" dt="2022-06-24T10:57:51.603" v="1381" actId="403"/>
          <ac:spMkLst>
            <pc:docMk/>
            <pc:sldMk cId="3002162946" sldId="2147378976"/>
            <ac:spMk id="5" creationId="{0BBE9C28-5202-399B-CEB3-51444A983ECF}"/>
          </ac:spMkLst>
        </pc:spChg>
        <pc:picChg chg="mod">
          <ac:chgData name="Busland, Torstein" userId="eca9ed8e-6fd5-4bc4-82ed-3382e65b6192" providerId="ADAL" clId="{27CBAB18-249E-470B-94D0-56550C489561}" dt="2022-06-24T10:24:42.458" v="391" actId="1076"/>
          <ac:picMkLst>
            <pc:docMk/>
            <pc:sldMk cId="3002162946" sldId="2147378976"/>
            <ac:picMk id="10" creationId="{F8457A91-02DF-4D8E-7823-C83DC41C0617}"/>
          </ac:picMkLst>
        </pc:picChg>
      </pc:sldChg>
      <pc:sldChg chg="addSp delSp modSp new mod ord modClrScheme chgLayout">
        <pc:chgData name="Busland, Torstein" userId="eca9ed8e-6fd5-4bc4-82ed-3382e65b6192" providerId="ADAL" clId="{27CBAB18-249E-470B-94D0-56550C489561}" dt="2022-06-24T11:48:44.168" v="1763" actId="20577"/>
        <pc:sldMkLst>
          <pc:docMk/>
          <pc:sldMk cId="258061248" sldId="2147378977"/>
        </pc:sldMkLst>
        <pc:spChg chg="del mod ord">
          <ac:chgData name="Busland, Torstein" userId="eca9ed8e-6fd5-4bc4-82ed-3382e65b6192" providerId="ADAL" clId="{27CBAB18-249E-470B-94D0-56550C489561}" dt="2022-06-24T10:20:14.806" v="1" actId="700"/>
          <ac:spMkLst>
            <pc:docMk/>
            <pc:sldMk cId="258061248" sldId="2147378977"/>
            <ac:spMk id="2" creationId="{63ADCB73-B5BE-75F2-BD48-663773C780FF}"/>
          </ac:spMkLst>
        </pc:spChg>
        <pc:spChg chg="del">
          <ac:chgData name="Busland, Torstein" userId="eca9ed8e-6fd5-4bc4-82ed-3382e65b6192" providerId="ADAL" clId="{27CBAB18-249E-470B-94D0-56550C489561}" dt="2022-06-24T10:20:14.806" v="1" actId="700"/>
          <ac:spMkLst>
            <pc:docMk/>
            <pc:sldMk cId="258061248" sldId="2147378977"/>
            <ac:spMk id="3" creationId="{70E12816-8ABD-C902-73D6-4689C8D0B001}"/>
          </ac:spMkLst>
        </pc:spChg>
        <pc:spChg chg="del mod ord">
          <ac:chgData name="Busland, Torstein" userId="eca9ed8e-6fd5-4bc4-82ed-3382e65b6192" providerId="ADAL" clId="{27CBAB18-249E-470B-94D0-56550C489561}" dt="2022-06-24T10:20:14.806" v="1" actId="700"/>
          <ac:spMkLst>
            <pc:docMk/>
            <pc:sldMk cId="258061248" sldId="2147378977"/>
            <ac:spMk id="4" creationId="{E6C75FA6-E40C-8201-3D20-5F0BFE4FD1DF}"/>
          </ac:spMkLst>
        </pc:spChg>
        <pc:spChg chg="add mod ord">
          <ac:chgData name="Busland, Torstein" userId="eca9ed8e-6fd5-4bc4-82ed-3382e65b6192" providerId="ADAL" clId="{27CBAB18-249E-470B-94D0-56550C489561}" dt="2022-06-24T11:38:42.415" v="1679" actId="700"/>
          <ac:spMkLst>
            <pc:docMk/>
            <pc:sldMk cId="258061248" sldId="2147378977"/>
            <ac:spMk id="5" creationId="{6B8F570D-5D0E-E829-BAC6-F256D2E1BEB7}"/>
          </ac:spMkLst>
        </pc:spChg>
        <pc:spChg chg="add mod ord">
          <ac:chgData name="Busland, Torstein" userId="eca9ed8e-6fd5-4bc4-82ed-3382e65b6192" providerId="ADAL" clId="{27CBAB18-249E-470B-94D0-56550C489561}" dt="2022-06-24T11:48:44.168" v="1763" actId="20577"/>
          <ac:spMkLst>
            <pc:docMk/>
            <pc:sldMk cId="258061248" sldId="2147378977"/>
            <ac:spMk id="6" creationId="{114AC62A-5C54-BF42-6968-EBFF149ABF0C}"/>
          </ac:spMkLst>
        </pc:spChg>
      </pc:sldChg>
      <pc:sldChg chg="addSp delSp modSp new mod ord modClrScheme chgLayout">
        <pc:chgData name="Busland, Torstein" userId="eca9ed8e-6fd5-4bc4-82ed-3382e65b6192" providerId="ADAL" clId="{27CBAB18-249E-470B-94D0-56550C489561}" dt="2022-06-24T11:49:19.401" v="1767" actId="20577"/>
        <pc:sldMkLst>
          <pc:docMk/>
          <pc:sldMk cId="387232503" sldId="2147378978"/>
        </pc:sldMkLst>
        <pc:spChg chg="add del mod ord">
          <ac:chgData name="Busland, Torstein" userId="eca9ed8e-6fd5-4bc4-82ed-3382e65b6192" providerId="ADAL" clId="{27CBAB18-249E-470B-94D0-56550C489561}" dt="2022-06-24T11:48:55.075" v="1764" actId="478"/>
          <ac:spMkLst>
            <pc:docMk/>
            <pc:sldMk cId="387232503" sldId="2147378978"/>
            <ac:spMk id="2" creationId="{99ED39CE-BA65-0E5C-6A90-A102E4D2FF93}"/>
          </ac:spMkLst>
        </pc:spChg>
        <pc:spChg chg="del mod ord">
          <ac:chgData name="Busland, Torstein" userId="eca9ed8e-6fd5-4bc4-82ed-3382e65b6192" providerId="ADAL" clId="{27CBAB18-249E-470B-94D0-56550C489561}" dt="2022-06-24T10:28:26.957" v="553" actId="700"/>
          <ac:spMkLst>
            <pc:docMk/>
            <pc:sldMk cId="387232503" sldId="2147378978"/>
            <ac:spMk id="2" creationId="{D33426B3-AD44-4B8F-DB1F-B8CFF595DC0D}"/>
          </ac:spMkLst>
        </pc:spChg>
        <pc:spChg chg="del">
          <ac:chgData name="Busland, Torstein" userId="eca9ed8e-6fd5-4bc4-82ed-3382e65b6192" providerId="ADAL" clId="{27CBAB18-249E-470B-94D0-56550C489561}" dt="2022-06-24T10:28:26.957" v="553" actId="700"/>
          <ac:spMkLst>
            <pc:docMk/>
            <pc:sldMk cId="387232503" sldId="2147378978"/>
            <ac:spMk id="3" creationId="{82893824-3C57-6DA2-DDE3-79D8505E0C80}"/>
          </ac:spMkLst>
        </pc:spChg>
        <pc:spChg chg="del mod ord">
          <ac:chgData name="Busland, Torstein" userId="eca9ed8e-6fd5-4bc4-82ed-3382e65b6192" providerId="ADAL" clId="{27CBAB18-249E-470B-94D0-56550C489561}" dt="2022-06-24T10:28:26.957" v="553" actId="700"/>
          <ac:spMkLst>
            <pc:docMk/>
            <pc:sldMk cId="387232503" sldId="2147378978"/>
            <ac:spMk id="4" creationId="{2B79057B-EDE7-F788-0556-C0F6C6DA3ED5}"/>
          </ac:spMkLst>
        </pc:spChg>
        <pc:spChg chg="add del mod ord">
          <ac:chgData name="Busland, Torstein" userId="eca9ed8e-6fd5-4bc4-82ed-3382e65b6192" providerId="ADAL" clId="{27CBAB18-249E-470B-94D0-56550C489561}" dt="2022-06-24T10:28:35.017" v="554" actId="700"/>
          <ac:spMkLst>
            <pc:docMk/>
            <pc:sldMk cId="387232503" sldId="2147378978"/>
            <ac:spMk id="5" creationId="{E69E67C3-ACBC-6525-AD2C-1E5176D04DDC}"/>
          </ac:spMkLst>
        </pc:spChg>
        <pc:spChg chg="add del mod ord">
          <ac:chgData name="Busland, Torstein" userId="eca9ed8e-6fd5-4bc4-82ed-3382e65b6192" providerId="ADAL" clId="{27CBAB18-249E-470B-94D0-56550C489561}" dt="2022-06-24T10:28:35.017" v="554" actId="700"/>
          <ac:spMkLst>
            <pc:docMk/>
            <pc:sldMk cId="387232503" sldId="2147378978"/>
            <ac:spMk id="6" creationId="{0BF4E91F-8B4E-AEA0-1F44-4FEC167117E4}"/>
          </ac:spMkLst>
        </pc:spChg>
        <pc:spChg chg="add mod ord">
          <ac:chgData name="Busland, Torstein" userId="eca9ed8e-6fd5-4bc4-82ed-3382e65b6192" providerId="ADAL" clId="{27CBAB18-249E-470B-94D0-56550C489561}" dt="2022-06-24T11:39:01.219" v="1682" actId="27636"/>
          <ac:spMkLst>
            <pc:docMk/>
            <pc:sldMk cId="387232503" sldId="2147378978"/>
            <ac:spMk id="7" creationId="{A4866EF6-95BA-6711-A735-A5BBFB6A97C1}"/>
          </ac:spMkLst>
        </pc:spChg>
        <pc:spChg chg="add del mod ord">
          <ac:chgData name="Busland, Torstein" userId="eca9ed8e-6fd5-4bc4-82ed-3382e65b6192" providerId="ADAL" clId="{27CBAB18-249E-470B-94D0-56550C489561}" dt="2022-06-24T10:29:24.759" v="593"/>
          <ac:spMkLst>
            <pc:docMk/>
            <pc:sldMk cId="387232503" sldId="2147378978"/>
            <ac:spMk id="8" creationId="{B1CE38C1-0D64-EFFC-C1FC-5F8D1E8B49C1}"/>
          </ac:spMkLst>
        </pc:spChg>
        <pc:spChg chg="add mod">
          <ac:chgData name="Busland, Torstein" userId="eca9ed8e-6fd5-4bc4-82ed-3382e65b6192" providerId="ADAL" clId="{27CBAB18-249E-470B-94D0-56550C489561}" dt="2022-06-24T11:49:19.401" v="1767" actId="20577"/>
          <ac:spMkLst>
            <pc:docMk/>
            <pc:sldMk cId="387232503" sldId="2147378978"/>
            <ac:spMk id="11" creationId="{1E2BBB70-7A6D-F2E3-0312-D26C790AAE09}"/>
          </ac:spMkLst>
        </pc:spChg>
        <pc:picChg chg="add mod ord">
          <ac:chgData name="Busland, Torstein" userId="eca9ed8e-6fd5-4bc4-82ed-3382e65b6192" providerId="ADAL" clId="{27CBAB18-249E-470B-94D0-56550C489561}" dt="2022-06-24T11:48:59.759" v="1765" actId="1076"/>
          <ac:picMkLst>
            <pc:docMk/>
            <pc:sldMk cId="387232503" sldId="2147378978"/>
            <ac:picMk id="9" creationId="{4D435927-024A-972F-EB00-B01CBDD58BFC}"/>
          </ac:picMkLst>
        </pc:picChg>
        <pc:picChg chg="add mod">
          <ac:chgData name="Busland, Torstein" userId="eca9ed8e-6fd5-4bc4-82ed-3382e65b6192" providerId="ADAL" clId="{27CBAB18-249E-470B-94D0-56550C489561}" dt="2022-06-24T11:49:04.848" v="1766" actId="14100"/>
          <ac:picMkLst>
            <pc:docMk/>
            <pc:sldMk cId="387232503" sldId="2147378978"/>
            <ac:picMk id="10" creationId="{00EAEF25-C951-76D7-7CC3-4CD772E2C4B0}"/>
          </ac:picMkLst>
        </pc:picChg>
      </pc:sldChg>
      <pc:sldChg chg="addSp delSp modSp new del mod ord">
        <pc:chgData name="Busland, Torstein" userId="eca9ed8e-6fd5-4bc4-82ed-3382e65b6192" providerId="ADAL" clId="{27CBAB18-249E-470B-94D0-56550C489561}" dt="2022-06-24T11:13:00.364" v="1573" actId="2696"/>
        <pc:sldMkLst>
          <pc:docMk/>
          <pc:sldMk cId="2331160866" sldId="2147378979"/>
        </pc:sldMkLst>
        <pc:spChg chg="del">
          <ac:chgData name="Busland, Torstein" userId="eca9ed8e-6fd5-4bc4-82ed-3382e65b6192" providerId="ADAL" clId="{27CBAB18-249E-470B-94D0-56550C489561}" dt="2022-06-24T10:31:18.893" v="600"/>
          <ac:spMkLst>
            <pc:docMk/>
            <pc:sldMk cId="2331160866" sldId="2147378979"/>
            <ac:spMk id="2" creationId="{7C649107-C0BA-BC01-CACD-F4A4ED3C0C44}"/>
          </ac:spMkLst>
        </pc:spChg>
        <pc:spChg chg="del">
          <ac:chgData name="Busland, Torstein" userId="eca9ed8e-6fd5-4bc4-82ed-3382e65b6192" providerId="ADAL" clId="{27CBAB18-249E-470B-94D0-56550C489561}" dt="2022-06-24T10:31:27.921" v="601" actId="478"/>
          <ac:spMkLst>
            <pc:docMk/>
            <pc:sldMk cId="2331160866" sldId="2147378979"/>
            <ac:spMk id="3" creationId="{FF8A8DFD-4033-DCE1-E708-EA433B2A850B}"/>
          </ac:spMkLst>
        </pc:spChg>
        <pc:spChg chg="add mod">
          <ac:chgData name="Busland, Torstein" userId="eca9ed8e-6fd5-4bc4-82ed-3382e65b6192" providerId="ADAL" clId="{27CBAB18-249E-470B-94D0-56550C489561}" dt="2022-06-24T10:41:21.951" v="1022" actId="1076"/>
          <ac:spMkLst>
            <pc:docMk/>
            <pc:sldMk cId="2331160866" sldId="2147378979"/>
            <ac:spMk id="8" creationId="{07C95CFC-9CB0-123D-3ED4-63580A8C31F1}"/>
          </ac:spMkLst>
        </pc:spChg>
        <pc:picChg chg="add mod">
          <ac:chgData name="Busland, Torstein" userId="eca9ed8e-6fd5-4bc4-82ed-3382e65b6192" providerId="ADAL" clId="{27CBAB18-249E-470B-94D0-56550C489561}" dt="2022-06-24T10:31:34.871" v="602" actId="1076"/>
          <ac:picMkLst>
            <pc:docMk/>
            <pc:sldMk cId="2331160866" sldId="2147378979"/>
            <ac:picMk id="7" creationId="{BF73DF85-E5E2-937C-6FA3-DC75B6F23FF3}"/>
          </ac:picMkLst>
        </pc:picChg>
      </pc:sldChg>
      <pc:sldChg chg="delSp modSp new mod modClrScheme chgLayout">
        <pc:chgData name="Busland, Torstein" userId="eca9ed8e-6fd5-4bc4-82ed-3382e65b6192" providerId="ADAL" clId="{27CBAB18-249E-470B-94D0-56550C489561}" dt="2022-06-24T11:39:40.439" v="1687" actId="478"/>
        <pc:sldMkLst>
          <pc:docMk/>
          <pc:sldMk cId="2150772873" sldId="2147378980"/>
        </pc:sldMkLst>
        <pc:spChg chg="mod ord">
          <ac:chgData name="Busland, Torstein" userId="eca9ed8e-6fd5-4bc4-82ed-3382e65b6192" providerId="ADAL" clId="{27CBAB18-249E-470B-94D0-56550C489561}" dt="2022-06-24T11:39:32.291" v="1685" actId="700"/>
          <ac:spMkLst>
            <pc:docMk/>
            <pc:sldMk cId="2150772873" sldId="2147378980"/>
            <ac:spMk id="2" creationId="{00C34E20-7962-5CFD-C036-863B582F53AD}"/>
          </ac:spMkLst>
        </pc:spChg>
        <pc:spChg chg="mod ord">
          <ac:chgData name="Busland, Torstein" userId="eca9ed8e-6fd5-4bc4-82ed-3382e65b6192" providerId="ADAL" clId="{27CBAB18-249E-470B-94D0-56550C489561}" dt="2022-06-24T11:39:32.291" v="1685" actId="700"/>
          <ac:spMkLst>
            <pc:docMk/>
            <pc:sldMk cId="2150772873" sldId="2147378980"/>
            <ac:spMk id="3" creationId="{C56FFBD1-B274-0AFE-88F7-E1D590F27856}"/>
          </ac:spMkLst>
        </pc:spChg>
        <pc:spChg chg="del">
          <ac:chgData name="Busland, Torstein" userId="eca9ed8e-6fd5-4bc4-82ed-3382e65b6192" providerId="ADAL" clId="{27CBAB18-249E-470B-94D0-56550C489561}" dt="2022-06-24T11:39:32.291" v="1685" actId="700"/>
          <ac:spMkLst>
            <pc:docMk/>
            <pc:sldMk cId="2150772873" sldId="2147378980"/>
            <ac:spMk id="4" creationId="{71673B37-4A34-390E-C337-0C1651F2DE2B}"/>
          </ac:spMkLst>
        </pc:spChg>
        <pc:spChg chg="del mod ord">
          <ac:chgData name="Busland, Torstein" userId="eca9ed8e-6fd5-4bc4-82ed-3382e65b6192" providerId="ADAL" clId="{27CBAB18-249E-470B-94D0-56550C489561}" dt="2022-06-24T11:39:36.551" v="1686" actId="478"/>
          <ac:spMkLst>
            <pc:docMk/>
            <pc:sldMk cId="2150772873" sldId="2147378980"/>
            <ac:spMk id="5" creationId="{BB591986-8A7E-DD1C-8BE0-D24F2FCFCF24}"/>
          </ac:spMkLst>
        </pc:spChg>
        <pc:spChg chg="del mod ord">
          <ac:chgData name="Busland, Torstein" userId="eca9ed8e-6fd5-4bc4-82ed-3382e65b6192" providerId="ADAL" clId="{27CBAB18-249E-470B-94D0-56550C489561}" dt="2022-06-24T11:39:40.439" v="1687" actId="478"/>
          <ac:spMkLst>
            <pc:docMk/>
            <pc:sldMk cId="2150772873" sldId="2147378980"/>
            <ac:spMk id="6" creationId="{7C6B09EC-C614-ED9E-1605-07044DBA1657}"/>
          </ac:spMkLst>
        </pc:spChg>
      </pc:sldChg>
      <pc:sldChg chg="addSp delSp modSp new mod modClrScheme chgLayout">
        <pc:chgData name="Busland, Torstein" userId="eca9ed8e-6fd5-4bc4-82ed-3382e65b6192" providerId="ADAL" clId="{27CBAB18-249E-470B-94D0-56550C489561}" dt="2022-06-24T11:50:34.008" v="1812" actId="20577"/>
        <pc:sldMkLst>
          <pc:docMk/>
          <pc:sldMk cId="2912066959" sldId="2147378981"/>
        </pc:sldMkLst>
        <pc:spChg chg="mod ord">
          <ac:chgData name="Busland, Torstein" userId="eca9ed8e-6fd5-4bc4-82ed-3382e65b6192" providerId="ADAL" clId="{27CBAB18-249E-470B-94D0-56550C489561}" dt="2022-06-24T11:50:34.008" v="1812" actId="20577"/>
          <ac:spMkLst>
            <pc:docMk/>
            <pc:sldMk cId="2912066959" sldId="2147378981"/>
            <ac:spMk id="2" creationId="{3F531E1A-F5E6-F5E5-F88B-9886AEA3992F}"/>
          </ac:spMkLst>
        </pc:spChg>
        <pc:spChg chg="mod ord">
          <ac:chgData name="Busland, Torstein" userId="eca9ed8e-6fd5-4bc4-82ed-3382e65b6192" providerId="ADAL" clId="{27CBAB18-249E-470B-94D0-56550C489561}" dt="2022-06-24T11:40:34.372" v="1690" actId="700"/>
          <ac:spMkLst>
            <pc:docMk/>
            <pc:sldMk cId="2912066959" sldId="2147378981"/>
            <ac:spMk id="3" creationId="{D7302427-6E08-5F54-B482-FB8C80E73E0E}"/>
          </ac:spMkLst>
        </pc:spChg>
        <pc:spChg chg="add del">
          <ac:chgData name="Busland, Torstein" userId="eca9ed8e-6fd5-4bc4-82ed-3382e65b6192" providerId="ADAL" clId="{27CBAB18-249E-470B-94D0-56550C489561}" dt="2022-06-24T11:40:34.372" v="1690" actId="700"/>
          <ac:spMkLst>
            <pc:docMk/>
            <pc:sldMk cId="2912066959" sldId="2147378981"/>
            <ac:spMk id="4" creationId="{2DA8A712-EC4A-3AA2-039E-7135E3F7056A}"/>
          </ac:spMkLst>
        </pc:spChg>
        <pc:spChg chg="del mod ord">
          <ac:chgData name="Busland, Torstein" userId="eca9ed8e-6fd5-4bc4-82ed-3382e65b6192" providerId="ADAL" clId="{27CBAB18-249E-470B-94D0-56550C489561}" dt="2022-06-24T11:40:43.078" v="1692" actId="21"/>
          <ac:spMkLst>
            <pc:docMk/>
            <pc:sldMk cId="2912066959" sldId="2147378981"/>
            <ac:spMk id="5" creationId="{A6697EF1-D97B-05FF-F514-A394391BF5B6}"/>
          </ac:spMkLst>
        </pc:spChg>
        <pc:spChg chg="del mod ord">
          <ac:chgData name="Busland, Torstein" userId="eca9ed8e-6fd5-4bc4-82ed-3382e65b6192" providerId="ADAL" clId="{27CBAB18-249E-470B-94D0-56550C489561}" dt="2022-06-24T11:40:51.451" v="1694" actId="21"/>
          <ac:spMkLst>
            <pc:docMk/>
            <pc:sldMk cId="2912066959" sldId="2147378981"/>
            <ac:spMk id="6" creationId="{46A05129-88E2-B7AD-7A1F-8C031F1A00B1}"/>
          </ac:spMkLst>
        </pc:spChg>
      </pc:sldChg>
      <pc:sldChg chg="addSp delSp modSp new mod ord modClrScheme chgLayout">
        <pc:chgData name="Busland, Torstein" userId="eca9ed8e-6fd5-4bc4-82ed-3382e65b6192" providerId="ADAL" clId="{27CBAB18-249E-470B-94D0-56550C489561}" dt="2022-06-24T12:21:22.125" v="2015"/>
        <pc:sldMkLst>
          <pc:docMk/>
          <pc:sldMk cId="614632104" sldId="2147378982"/>
        </pc:sldMkLst>
        <pc:spChg chg="mod ord">
          <ac:chgData name="Busland, Torstein" userId="eca9ed8e-6fd5-4bc4-82ed-3382e65b6192" providerId="ADAL" clId="{27CBAB18-249E-470B-94D0-56550C489561}" dt="2022-06-24T12:19:01.863" v="2010" actId="20577"/>
          <ac:spMkLst>
            <pc:docMk/>
            <pc:sldMk cId="614632104" sldId="2147378982"/>
            <ac:spMk id="2" creationId="{0498E072-6D63-57BB-B689-012D499AEA81}"/>
          </ac:spMkLst>
        </pc:spChg>
        <pc:spChg chg="mod ord">
          <ac:chgData name="Busland, Torstein" userId="eca9ed8e-6fd5-4bc4-82ed-3382e65b6192" providerId="ADAL" clId="{27CBAB18-249E-470B-94D0-56550C489561}" dt="2022-06-24T12:16:07.251" v="1956" actId="700"/>
          <ac:spMkLst>
            <pc:docMk/>
            <pc:sldMk cId="614632104" sldId="2147378982"/>
            <ac:spMk id="3" creationId="{D9EA6ED0-ADC8-44E9-3502-B08895F63588}"/>
          </ac:spMkLst>
        </pc:spChg>
        <pc:spChg chg="del">
          <ac:chgData name="Busland, Torstein" userId="eca9ed8e-6fd5-4bc4-82ed-3382e65b6192" providerId="ADAL" clId="{27CBAB18-249E-470B-94D0-56550C489561}" dt="2022-06-24T11:41:02.941" v="1695" actId="700"/>
          <ac:spMkLst>
            <pc:docMk/>
            <pc:sldMk cId="614632104" sldId="2147378982"/>
            <ac:spMk id="4" creationId="{324C424F-C0F2-1FE3-22D6-DC6FE3A5FEFB}"/>
          </ac:spMkLst>
        </pc:spChg>
        <pc:spChg chg="add del mod ord">
          <ac:chgData name="Busland, Torstein" userId="eca9ed8e-6fd5-4bc4-82ed-3382e65b6192" providerId="ADAL" clId="{27CBAB18-249E-470B-94D0-56550C489561}" dt="2022-06-24T12:18:28.152" v="1978"/>
          <ac:spMkLst>
            <pc:docMk/>
            <pc:sldMk cId="614632104" sldId="2147378982"/>
            <ac:spMk id="4" creationId="{85E5EB0B-F992-F855-3640-533A09BC7F57}"/>
          </ac:spMkLst>
        </pc:spChg>
        <pc:spChg chg="del mod ord">
          <ac:chgData name="Busland, Torstein" userId="eca9ed8e-6fd5-4bc4-82ed-3382e65b6192" providerId="ADAL" clId="{27CBAB18-249E-470B-94D0-56550C489561}" dt="2022-06-24T11:41:15.238" v="1699" actId="21"/>
          <ac:spMkLst>
            <pc:docMk/>
            <pc:sldMk cId="614632104" sldId="2147378982"/>
            <ac:spMk id="5" creationId="{708912AC-9E87-A406-81CC-2C8F573A6E9E}"/>
          </ac:spMkLst>
        </pc:spChg>
        <pc:spChg chg="del mod ord">
          <ac:chgData name="Busland, Torstein" userId="eca9ed8e-6fd5-4bc4-82ed-3382e65b6192" providerId="ADAL" clId="{27CBAB18-249E-470B-94D0-56550C489561}" dt="2022-06-24T11:41:12.216" v="1698" actId="21"/>
          <ac:spMkLst>
            <pc:docMk/>
            <pc:sldMk cId="614632104" sldId="2147378982"/>
            <ac:spMk id="6" creationId="{A0DDEB5B-6FE6-7E8F-DA09-C74FFFF978E4}"/>
          </ac:spMkLst>
        </pc:spChg>
        <pc:picChg chg="add mod">
          <ac:chgData name="Busland, Torstein" userId="eca9ed8e-6fd5-4bc4-82ed-3382e65b6192" providerId="ADAL" clId="{27CBAB18-249E-470B-94D0-56550C489561}" dt="2022-06-24T12:18:28.152" v="1978"/>
          <ac:picMkLst>
            <pc:docMk/>
            <pc:sldMk cId="614632104" sldId="2147378982"/>
            <ac:picMk id="5" creationId="{BA7CA90B-E308-1B10-FF2F-C0C8E31FB5FF}"/>
          </ac:picMkLst>
        </pc:picChg>
      </pc:sldChg>
      <pc:sldChg chg="addSp delSp modSp new mod modClrScheme chgLayout">
        <pc:chgData name="Busland, Torstein" userId="eca9ed8e-6fd5-4bc4-82ed-3382e65b6192" providerId="ADAL" clId="{27CBAB18-249E-470B-94D0-56550C489561}" dt="2022-06-24T11:56:36.942" v="1949" actId="11"/>
        <pc:sldMkLst>
          <pc:docMk/>
          <pc:sldMk cId="1155995406" sldId="2147378983"/>
        </pc:sldMkLst>
        <pc:spChg chg="del mod ord">
          <ac:chgData name="Busland, Torstein" userId="eca9ed8e-6fd5-4bc4-82ed-3382e65b6192" providerId="ADAL" clId="{27CBAB18-249E-470B-94D0-56550C489561}" dt="2022-06-24T10:52:09.345" v="1254" actId="700"/>
          <ac:spMkLst>
            <pc:docMk/>
            <pc:sldMk cId="1155995406" sldId="2147378983"/>
            <ac:spMk id="2" creationId="{D187C271-031B-FECF-9AD8-940C0B035B7D}"/>
          </ac:spMkLst>
        </pc:spChg>
        <pc:spChg chg="del">
          <ac:chgData name="Busland, Torstein" userId="eca9ed8e-6fd5-4bc4-82ed-3382e65b6192" providerId="ADAL" clId="{27CBAB18-249E-470B-94D0-56550C489561}" dt="2022-06-24T10:52:09.345" v="1254" actId="700"/>
          <ac:spMkLst>
            <pc:docMk/>
            <pc:sldMk cId="1155995406" sldId="2147378983"/>
            <ac:spMk id="3" creationId="{57DEFED7-FD07-1E1B-D4BB-A6904F2954BF}"/>
          </ac:spMkLst>
        </pc:spChg>
        <pc:spChg chg="del mod ord">
          <ac:chgData name="Busland, Torstein" userId="eca9ed8e-6fd5-4bc4-82ed-3382e65b6192" providerId="ADAL" clId="{27CBAB18-249E-470B-94D0-56550C489561}" dt="2022-06-24T10:52:09.345" v="1254" actId="700"/>
          <ac:spMkLst>
            <pc:docMk/>
            <pc:sldMk cId="1155995406" sldId="2147378983"/>
            <ac:spMk id="4" creationId="{71E1F5BA-564C-3A79-ECA0-52BC1FDE02D5}"/>
          </ac:spMkLst>
        </pc:spChg>
        <pc:spChg chg="add mod ord">
          <ac:chgData name="Busland, Torstein" userId="eca9ed8e-6fd5-4bc4-82ed-3382e65b6192" providerId="ADAL" clId="{27CBAB18-249E-470B-94D0-56550C489561}" dt="2022-06-24T11:42:04.043" v="1703" actId="700"/>
          <ac:spMkLst>
            <pc:docMk/>
            <pc:sldMk cId="1155995406" sldId="2147378983"/>
            <ac:spMk id="5" creationId="{449E8421-320B-B836-C2E8-C1560A081B29}"/>
          </ac:spMkLst>
        </pc:spChg>
        <pc:spChg chg="add mod ord">
          <ac:chgData name="Busland, Torstein" userId="eca9ed8e-6fd5-4bc4-82ed-3382e65b6192" providerId="ADAL" clId="{27CBAB18-249E-470B-94D0-56550C489561}" dt="2022-06-24T11:56:36.942" v="1949" actId="11"/>
          <ac:spMkLst>
            <pc:docMk/>
            <pc:sldMk cId="1155995406" sldId="2147378983"/>
            <ac:spMk id="6" creationId="{F76C40D3-0EE6-1FBE-B497-F3DFD81A62C7}"/>
          </ac:spMkLst>
        </pc:spChg>
      </pc:sldChg>
      <pc:sldChg chg="delSp modSp new mod modClrScheme chgLayout">
        <pc:chgData name="Busland, Torstein" userId="eca9ed8e-6fd5-4bc4-82ed-3382e65b6192" providerId="ADAL" clId="{27CBAB18-249E-470B-94D0-56550C489561}" dt="2022-06-24T11:57:05.839" v="1951" actId="11"/>
        <pc:sldMkLst>
          <pc:docMk/>
          <pc:sldMk cId="3934256028" sldId="2147378984"/>
        </pc:sldMkLst>
        <pc:spChg chg="mod ord">
          <ac:chgData name="Busland, Torstein" userId="eca9ed8e-6fd5-4bc4-82ed-3382e65b6192" providerId="ADAL" clId="{27CBAB18-249E-470B-94D0-56550C489561}" dt="2022-06-24T11:57:05.839" v="1951" actId="11"/>
          <ac:spMkLst>
            <pc:docMk/>
            <pc:sldMk cId="3934256028" sldId="2147378984"/>
            <ac:spMk id="2" creationId="{B7945504-A2AB-1B69-9320-C47536DD9824}"/>
          </ac:spMkLst>
        </pc:spChg>
        <pc:spChg chg="mod ord">
          <ac:chgData name="Busland, Torstein" userId="eca9ed8e-6fd5-4bc4-82ed-3382e65b6192" providerId="ADAL" clId="{27CBAB18-249E-470B-94D0-56550C489561}" dt="2022-06-24T11:42:14.892" v="1704" actId="700"/>
          <ac:spMkLst>
            <pc:docMk/>
            <pc:sldMk cId="3934256028" sldId="2147378984"/>
            <ac:spMk id="3" creationId="{9BA43D46-4F10-B702-CBE9-29922B0EE94E}"/>
          </ac:spMkLst>
        </pc:spChg>
        <pc:spChg chg="del">
          <ac:chgData name="Busland, Torstein" userId="eca9ed8e-6fd5-4bc4-82ed-3382e65b6192" providerId="ADAL" clId="{27CBAB18-249E-470B-94D0-56550C489561}" dt="2022-06-24T11:42:14.892" v="1704" actId="700"/>
          <ac:spMkLst>
            <pc:docMk/>
            <pc:sldMk cId="3934256028" sldId="2147378984"/>
            <ac:spMk id="4" creationId="{1761750A-4DC5-73DE-2A00-386C8AF93389}"/>
          </ac:spMkLst>
        </pc:spChg>
        <pc:spChg chg="del mod ord">
          <ac:chgData name="Busland, Torstein" userId="eca9ed8e-6fd5-4bc4-82ed-3382e65b6192" providerId="ADAL" clId="{27CBAB18-249E-470B-94D0-56550C489561}" dt="2022-06-24T11:42:24.389" v="1706" actId="478"/>
          <ac:spMkLst>
            <pc:docMk/>
            <pc:sldMk cId="3934256028" sldId="2147378984"/>
            <ac:spMk id="5" creationId="{28376563-7B51-AB95-4367-D4923AB2A4E1}"/>
          </ac:spMkLst>
        </pc:spChg>
        <pc:spChg chg="del mod ord">
          <ac:chgData name="Busland, Torstein" userId="eca9ed8e-6fd5-4bc4-82ed-3382e65b6192" providerId="ADAL" clId="{27CBAB18-249E-470B-94D0-56550C489561}" dt="2022-06-24T11:42:28.930" v="1708" actId="478"/>
          <ac:spMkLst>
            <pc:docMk/>
            <pc:sldMk cId="3934256028" sldId="2147378984"/>
            <ac:spMk id="6" creationId="{4F3B43AA-DE80-50B0-A753-8C64164C9B0A}"/>
          </ac:spMkLst>
        </pc:spChg>
      </pc:sldChg>
      <pc:sldChg chg="modSp new mod modClrScheme chgLayout">
        <pc:chgData name="Busland, Torstein" userId="eca9ed8e-6fd5-4bc4-82ed-3382e65b6192" providerId="ADAL" clId="{27CBAB18-249E-470B-94D0-56550C489561}" dt="2022-06-24T11:57:25.258" v="1953" actId="11"/>
        <pc:sldMkLst>
          <pc:docMk/>
          <pc:sldMk cId="2032802277" sldId="2147378985"/>
        </pc:sldMkLst>
        <pc:spChg chg="mod ord">
          <ac:chgData name="Busland, Torstein" userId="eca9ed8e-6fd5-4bc4-82ed-3382e65b6192" providerId="ADAL" clId="{27CBAB18-249E-470B-94D0-56550C489561}" dt="2022-06-24T11:57:25.258" v="1953" actId="11"/>
          <ac:spMkLst>
            <pc:docMk/>
            <pc:sldMk cId="2032802277" sldId="2147378985"/>
            <ac:spMk id="2" creationId="{490652D3-D21F-6442-B65A-C68B6738EC4F}"/>
          </ac:spMkLst>
        </pc:spChg>
        <pc:spChg chg="mod ord">
          <ac:chgData name="Busland, Torstein" userId="eca9ed8e-6fd5-4bc4-82ed-3382e65b6192" providerId="ADAL" clId="{27CBAB18-249E-470B-94D0-56550C489561}" dt="2022-06-24T11:42:44.192" v="1709" actId="700"/>
          <ac:spMkLst>
            <pc:docMk/>
            <pc:sldMk cId="2032802277" sldId="2147378985"/>
            <ac:spMk id="3" creationId="{E9511569-D7CE-26EB-6C38-1FF22AEA880C}"/>
          </ac:spMkLst>
        </pc:spChg>
      </pc:sldChg>
      <pc:sldChg chg="addSp delSp modSp new mod ord modClrScheme chgLayout">
        <pc:chgData name="Busland, Torstein" userId="eca9ed8e-6fd5-4bc4-82ed-3382e65b6192" providerId="ADAL" clId="{27CBAB18-249E-470B-94D0-56550C489561}" dt="2022-06-24T12:20:56.641" v="2013"/>
        <pc:sldMkLst>
          <pc:docMk/>
          <pc:sldMk cId="2154219599" sldId="2147378986"/>
        </pc:sldMkLst>
        <pc:spChg chg="mod ord">
          <ac:chgData name="Busland, Torstein" userId="eca9ed8e-6fd5-4bc4-82ed-3382e65b6192" providerId="ADAL" clId="{27CBAB18-249E-470B-94D0-56550C489561}" dt="2022-06-24T12:16:25.639" v="1957" actId="700"/>
          <ac:spMkLst>
            <pc:docMk/>
            <pc:sldMk cId="2154219599" sldId="2147378986"/>
            <ac:spMk id="2" creationId="{B914ADA4-C04C-32E1-B487-4C3804CE6999}"/>
          </ac:spMkLst>
        </pc:spChg>
        <pc:spChg chg="mod ord">
          <ac:chgData name="Busland, Torstein" userId="eca9ed8e-6fd5-4bc4-82ed-3382e65b6192" providerId="ADAL" clId="{27CBAB18-249E-470B-94D0-56550C489561}" dt="2022-06-24T12:16:25.639" v="1957" actId="700"/>
          <ac:spMkLst>
            <pc:docMk/>
            <pc:sldMk cId="2154219599" sldId="2147378986"/>
            <ac:spMk id="3" creationId="{BC9DC2C0-E379-2716-8CE7-A1C8A53DC83A}"/>
          </ac:spMkLst>
        </pc:spChg>
        <pc:spChg chg="add del mod ord">
          <ac:chgData name="Busland, Torstein" userId="eca9ed8e-6fd5-4bc4-82ed-3382e65b6192" providerId="ADAL" clId="{27CBAB18-249E-470B-94D0-56550C489561}" dt="2022-06-24T12:20:56.641" v="2013"/>
          <ac:spMkLst>
            <pc:docMk/>
            <pc:sldMk cId="2154219599" sldId="2147378986"/>
            <ac:spMk id="4" creationId="{036838B6-6363-6998-C155-3F9CBCAAEA1F}"/>
          </ac:spMkLst>
        </pc:spChg>
        <pc:picChg chg="add mod">
          <ac:chgData name="Busland, Torstein" userId="eca9ed8e-6fd5-4bc4-82ed-3382e65b6192" providerId="ADAL" clId="{27CBAB18-249E-470B-94D0-56550C489561}" dt="2022-06-24T12:20:56.641" v="2013"/>
          <ac:picMkLst>
            <pc:docMk/>
            <pc:sldMk cId="2154219599" sldId="2147378986"/>
            <ac:picMk id="5" creationId="{1297D3A9-F1A9-4756-4939-337350E5E734}"/>
          </ac:picMkLst>
        </pc:picChg>
      </pc:sldChg>
      <pc:sldChg chg="addSp delSp modSp new mod modClrScheme chgLayout">
        <pc:chgData name="Busland, Torstein" userId="eca9ed8e-6fd5-4bc4-82ed-3382e65b6192" providerId="ADAL" clId="{27CBAB18-249E-470B-94D0-56550C489561}" dt="2022-06-24T11:53:01.359" v="1862" actId="14100"/>
        <pc:sldMkLst>
          <pc:docMk/>
          <pc:sldMk cId="3706006026" sldId="2147378987"/>
        </pc:sldMkLst>
        <pc:spChg chg="mod ord">
          <ac:chgData name="Busland, Torstein" userId="eca9ed8e-6fd5-4bc4-82ed-3382e65b6192" providerId="ADAL" clId="{27CBAB18-249E-470B-94D0-56550C489561}" dt="2022-06-24T11:53:01.359" v="1862" actId="14100"/>
          <ac:spMkLst>
            <pc:docMk/>
            <pc:sldMk cId="3706006026" sldId="2147378987"/>
            <ac:spMk id="2" creationId="{7E669A34-A8E6-7E60-8439-90956FB1BB44}"/>
          </ac:spMkLst>
        </pc:spChg>
        <pc:spChg chg="del mod">
          <ac:chgData name="Busland, Torstein" userId="eca9ed8e-6fd5-4bc4-82ed-3382e65b6192" providerId="ADAL" clId="{27CBAB18-249E-470B-94D0-56550C489561}" dt="2022-06-24T11:01:38.470" v="1417" actId="21"/>
          <ac:spMkLst>
            <pc:docMk/>
            <pc:sldMk cId="3706006026" sldId="2147378987"/>
            <ac:spMk id="3" creationId="{07792FDC-58D6-7240-9747-3428B419BD03}"/>
          </ac:spMkLst>
        </pc:spChg>
        <pc:spChg chg="add del mod ord">
          <ac:chgData name="Busland, Torstein" userId="eca9ed8e-6fd5-4bc4-82ed-3382e65b6192" providerId="ADAL" clId="{27CBAB18-249E-470B-94D0-56550C489561}" dt="2022-06-24T11:52:58.108" v="1861" actId="21"/>
          <ac:spMkLst>
            <pc:docMk/>
            <pc:sldMk cId="3706006026" sldId="2147378987"/>
            <ac:spMk id="3" creationId="{3FBD16DE-61EC-3609-28F0-9F2AE80CF01F}"/>
          </ac:spMkLst>
        </pc:spChg>
        <pc:spChg chg="add del mod">
          <ac:chgData name="Busland, Torstein" userId="eca9ed8e-6fd5-4bc4-82ed-3382e65b6192" providerId="ADAL" clId="{27CBAB18-249E-470B-94D0-56550C489561}" dt="2022-06-24T11:01:44.361" v="1418" actId="21"/>
          <ac:spMkLst>
            <pc:docMk/>
            <pc:sldMk cId="3706006026" sldId="2147378987"/>
            <ac:spMk id="5" creationId="{0B232571-CFFC-CA37-F825-ADB65AA3475D}"/>
          </ac:spMkLst>
        </pc:spChg>
      </pc:sldChg>
      <pc:sldChg chg="addSp delSp modSp new mod modClrScheme chgLayout">
        <pc:chgData name="Busland, Torstein" userId="eca9ed8e-6fd5-4bc4-82ed-3382e65b6192" providerId="ADAL" clId="{27CBAB18-249E-470B-94D0-56550C489561}" dt="2022-06-24T11:53:30.239" v="1865" actId="14100"/>
        <pc:sldMkLst>
          <pc:docMk/>
          <pc:sldMk cId="576762377" sldId="2147378988"/>
        </pc:sldMkLst>
        <pc:spChg chg="mod ord">
          <ac:chgData name="Busland, Torstein" userId="eca9ed8e-6fd5-4bc4-82ed-3382e65b6192" providerId="ADAL" clId="{27CBAB18-249E-470B-94D0-56550C489561}" dt="2022-06-24T11:53:30.239" v="1865" actId="14100"/>
          <ac:spMkLst>
            <pc:docMk/>
            <pc:sldMk cId="576762377" sldId="2147378988"/>
            <ac:spMk id="2" creationId="{9C3BCBAF-1B56-5DF0-EE1D-95822940961F}"/>
          </ac:spMkLst>
        </pc:spChg>
        <pc:spChg chg="del mod">
          <ac:chgData name="Busland, Torstein" userId="eca9ed8e-6fd5-4bc4-82ed-3382e65b6192" providerId="ADAL" clId="{27CBAB18-249E-470B-94D0-56550C489561}" dt="2022-06-24T11:05:28.233" v="1424" actId="21"/>
          <ac:spMkLst>
            <pc:docMk/>
            <pc:sldMk cId="576762377" sldId="2147378988"/>
            <ac:spMk id="3" creationId="{C68D51CA-D6FA-D5E9-B11D-41334CE97D59}"/>
          </ac:spMkLst>
        </pc:spChg>
        <pc:spChg chg="add del mod ord">
          <ac:chgData name="Busland, Torstein" userId="eca9ed8e-6fd5-4bc4-82ed-3382e65b6192" providerId="ADAL" clId="{27CBAB18-249E-470B-94D0-56550C489561}" dt="2022-06-24T11:44:42.883" v="1727" actId="478"/>
          <ac:spMkLst>
            <pc:docMk/>
            <pc:sldMk cId="576762377" sldId="2147378988"/>
            <ac:spMk id="3" creationId="{C7199ECF-6269-BD50-F28D-F2B1679DA2DD}"/>
          </ac:spMkLst>
        </pc:spChg>
        <pc:spChg chg="add del mod">
          <ac:chgData name="Busland, Torstein" userId="eca9ed8e-6fd5-4bc4-82ed-3382e65b6192" providerId="ADAL" clId="{27CBAB18-249E-470B-94D0-56550C489561}" dt="2022-06-24T11:05:33.171" v="1425" actId="21"/>
          <ac:spMkLst>
            <pc:docMk/>
            <pc:sldMk cId="576762377" sldId="2147378988"/>
            <ac:spMk id="5" creationId="{4782562C-5706-4582-E9A4-F6C10EA578C7}"/>
          </ac:spMkLst>
        </pc:spChg>
      </pc:sldChg>
      <pc:sldChg chg="addSp delSp modSp new mod modClrScheme chgLayout">
        <pc:chgData name="Busland, Torstein" userId="eca9ed8e-6fd5-4bc4-82ed-3382e65b6192" providerId="ADAL" clId="{27CBAB18-249E-470B-94D0-56550C489561}" dt="2022-06-24T12:17:11.351" v="1977" actId="700"/>
        <pc:sldMkLst>
          <pc:docMk/>
          <pc:sldMk cId="2810267741" sldId="2147378989"/>
        </pc:sldMkLst>
        <pc:spChg chg="mod ord">
          <ac:chgData name="Busland, Torstein" userId="eca9ed8e-6fd5-4bc4-82ed-3382e65b6192" providerId="ADAL" clId="{27CBAB18-249E-470B-94D0-56550C489561}" dt="2022-06-24T12:17:11.351" v="1977" actId="700"/>
          <ac:spMkLst>
            <pc:docMk/>
            <pc:sldMk cId="2810267741" sldId="2147378989"/>
            <ac:spMk id="2" creationId="{55A3DFA1-56BE-79E8-050C-8FDB8FDBC968}"/>
          </ac:spMkLst>
        </pc:spChg>
        <pc:spChg chg="del">
          <ac:chgData name="Busland, Torstein" userId="eca9ed8e-6fd5-4bc4-82ed-3382e65b6192" providerId="ADAL" clId="{27CBAB18-249E-470B-94D0-56550C489561}" dt="2022-06-24T11:06:40.046" v="1438" actId="21"/>
          <ac:spMkLst>
            <pc:docMk/>
            <pc:sldMk cId="2810267741" sldId="2147378989"/>
            <ac:spMk id="3" creationId="{46EAF6CF-F662-9074-22FA-B70502669BBF}"/>
          </ac:spMkLst>
        </pc:spChg>
        <pc:spChg chg="add del mod ord">
          <ac:chgData name="Busland, Torstein" userId="eca9ed8e-6fd5-4bc4-82ed-3382e65b6192" providerId="ADAL" clId="{27CBAB18-249E-470B-94D0-56550C489561}" dt="2022-06-24T11:46:27.276" v="1736" actId="478"/>
          <ac:spMkLst>
            <pc:docMk/>
            <pc:sldMk cId="2810267741" sldId="2147378989"/>
            <ac:spMk id="3" creationId="{683FF5B8-7550-644D-6585-E68D8B364B0C}"/>
          </ac:spMkLst>
        </pc:spChg>
        <pc:spChg chg="add mod ord">
          <ac:chgData name="Busland, Torstein" userId="eca9ed8e-6fd5-4bc4-82ed-3382e65b6192" providerId="ADAL" clId="{27CBAB18-249E-470B-94D0-56550C489561}" dt="2022-06-24T12:17:11.351" v="1977" actId="700"/>
          <ac:spMkLst>
            <pc:docMk/>
            <pc:sldMk cId="2810267741" sldId="2147378989"/>
            <ac:spMk id="3" creationId="{A171006F-9C84-C137-64FD-9D89FC3AB465}"/>
          </ac:spMkLst>
        </pc:spChg>
        <pc:spChg chg="add del mod ord">
          <ac:chgData name="Busland, Torstein" userId="eca9ed8e-6fd5-4bc4-82ed-3382e65b6192" providerId="ADAL" clId="{27CBAB18-249E-470B-94D0-56550C489561}" dt="2022-06-24T12:17:11.351" v="1977" actId="700"/>
          <ac:spMkLst>
            <pc:docMk/>
            <pc:sldMk cId="2810267741" sldId="2147378989"/>
            <ac:spMk id="4" creationId="{1B7259C5-369E-38C5-BA67-47B79BB1CCF5}"/>
          </ac:spMkLst>
        </pc:spChg>
      </pc:sldChg>
      <pc:sldChg chg="addSp delSp modSp new mod modClrScheme chgLayout">
        <pc:chgData name="Busland, Torstein" userId="eca9ed8e-6fd5-4bc4-82ed-3382e65b6192" providerId="ADAL" clId="{27CBAB18-249E-470B-94D0-56550C489561}" dt="2022-06-24T11:54:11.200" v="1872" actId="11"/>
        <pc:sldMkLst>
          <pc:docMk/>
          <pc:sldMk cId="1279447424" sldId="2147378990"/>
        </pc:sldMkLst>
        <pc:spChg chg="mod ord">
          <ac:chgData name="Busland, Torstein" userId="eca9ed8e-6fd5-4bc4-82ed-3382e65b6192" providerId="ADAL" clId="{27CBAB18-249E-470B-94D0-56550C489561}" dt="2022-06-24T11:54:11.200" v="1872" actId="11"/>
          <ac:spMkLst>
            <pc:docMk/>
            <pc:sldMk cId="1279447424" sldId="2147378990"/>
            <ac:spMk id="2" creationId="{23551FD4-29A3-9DAC-7B09-9D092422A10A}"/>
          </ac:spMkLst>
        </pc:spChg>
        <pc:spChg chg="del">
          <ac:chgData name="Busland, Torstein" userId="eca9ed8e-6fd5-4bc4-82ed-3382e65b6192" providerId="ADAL" clId="{27CBAB18-249E-470B-94D0-56550C489561}" dt="2022-06-24T11:10:26.983" v="1548" actId="478"/>
          <ac:spMkLst>
            <pc:docMk/>
            <pc:sldMk cId="1279447424" sldId="2147378990"/>
            <ac:spMk id="3" creationId="{736B4166-6F59-2547-5DDC-D56AD633DB7D}"/>
          </ac:spMkLst>
        </pc:spChg>
        <pc:spChg chg="add del mod ord">
          <ac:chgData name="Busland, Torstein" userId="eca9ed8e-6fd5-4bc4-82ed-3382e65b6192" providerId="ADAL" clId="{27CBAB18-249E-470B-94D0-56550C489561}" dt="2022-06-24T11:47:03.345" v="1741" actId="478"/>
          <ac:spMkLst>
            <pc:docMk/>
            <pc:sldMk cId="1279447424" sldId="2147378990"/>
            <ac:spMk id="3" creationId="{C3DEF284-1E6F-F57D-7AB3-E09E27E54550}"/>
          </ac:spMkLst>
        </pc:spChg>
      </pc:sldChg>
      <pc:sldMasterChg chg="delSldLayout">
        <pc:chgData name="Busland, Torstein" userId="eca9ed8e-6fd5-4bc4-82ed-3382e65b6192" providerId="ADAL" clId="{27CBAB18-249E-470B-94D0-56550C489561}" dt="2022-06-24T11:38:51.807" v="1680" actId="47"/>
        <pc:sldMasterMkLst>
          <pc:docMk/>
          <pc:sldMasterMk cId="1872933240" sldId="2147483954"/>
        </pc:sldMasterMkLst>
        <pc:sldLayoutChg chg="del">
          <pc:chgData name="Busland, Torstein" userId="eca9ed8e-6fd5-4bc4-82ed-3382e65b6192" providerId="ADAL" clId="{27CBAB18-249E-470B-94D0-56550C489561}" dt="2022-06-24T11:38:51.807" v="1680" actId="47"/>
          <pc:sldLayoutMkLst>
            <pc:docMk/>
            <pc:sldMasterMk cId="1872933240" sldId="2147483954"/>
            <pc:sldLayoutMk cId="3827137564" sldId="21474839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3F589A-B22E-4F91-8AD9-190B1AC8EDCF}" type="datetimeFigureOut">
              <a:rPr lang="nb-NO"/>
              <a:pPr>
                <a:defRPr/>
              </a:pPr>
              <a:t>24.06.2022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BA23742-51E1-48F2-9D26-22282FA8CBE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83710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4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862177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8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86217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899592" y="3381840"/>
            <a:ext cx="2952328" cy="27003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200">
                <a:solidFill>
                  <a:srgbClr val="414041"/>
                </a:solidFill>
                <a:latin typeface="Georgia" pitchFamily="18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448000"/>
            <a:ext cx="4680520" cy="37804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Plassholder for tekst 12"/>
          <p:cNvSpPr>
            <a:spLocks noGrp="1"/>
          </p:cNvSpPr>
          <p:nvPr>
            <p:ph type="body" sz="quarter" idx="13"/>
          </p:nvPr>
        </p:nvSpPr>
        <p:spPr>
          <a:xfrm>
            <a:off x="899592" y="2880000"/>
            <a:ext cx="4679950" cy="37804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2502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195882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26479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203325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97111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624215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1203325"/>
            <a:ext cx="6264796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26491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26469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4951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192688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4644008" y="1959682"/>
            <a:ext cx="3600000" cy="262829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609938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0" y="1203598"/>
            <a:ext cx="4103688" cy="702078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55976" cy="458797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4572000" y="1905676"/>
            <a:ext cx="4103688" cy="2682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94569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203325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624215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1203325"/>
            <a:ext cx="6264796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697764"/>
            <a:ext cx="4680520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23119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26469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192688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4644008" y="1959682"/>
            <a:ext cx="3600000" cy="262829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0" y="1203598"/>
            <a:ext cx="4103688" cy="702078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55976" cy="51435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4572000" y="1905676"/>
            <a:ext cx="4103688" cy="29703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724128" y="3291830"/>
            <a:ext cx="2962672" cy="936104"/>
          </a:xfrm>
          <a:prstGeom prst="rect">
            <a:avLst/>
          </a:prstGeom>
        </p:spPr>
        <p:txBody>
          <a:bodyPr anchor="b"/>
          <a:lstStyle>
            <a:lvl1pPr algn="l">
              <a:defRPr sz="2400" b="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508104" cy="51435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211151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65187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  <p:sp>
        <p:nvSpPr>
          <p:cNvPr id="3" name="Tittel 1"/>
          <p:cNvSpPr>
            <a:spLocks noGrp="1"/>
          </p:cNvSpPr>
          <p:nvPr>
            <p:ph type="title"/>
          </p:nvPr>
        </p:nvSpPr>
        <p:spPr>
          <a:xfrm>
            <a:off x="906433" y="3867894"/>
            <a:ext cx="6257956" cy="936104"/>
          </a:xfrm>
          <a:prstGeom prst="rect">
            <a:avLst/>
          </a:prstGeom>
        </p:spPr>
        <p:txBody>
          <a:bodyPr anchor="t"/>
          <a:lstStyle>
            <a:lvl1pPr algn="l">
              <a:defRPr sz="2400" b="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984257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237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65187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140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nb-NO" noProof="0"/>
          </a:p>
        </p:txBody>
      </p:sp>
      <p:sp>
        <p:nvSpPr>
          <p:cNvPr id="3" name="Tittel 1"/>
          <p:cNvSpPr>
            <a:spLocks noGrp="1"/>
          </p:cNvSpPr>
          <p:nvPr>
            <p:ph type="title"/>
          </p:nvPr>
        </p:nvSpPr>
        <p:spPr>
          <a:xfrm>
            <a:off x="611560" y="3867894"/>
            <a:ext cx="6552829" cy="936104"/>
          </a:xfrm>
          <a:prstGeom prst="rect">
            <a:avLst/>
          </a:prstGeom>
        </p:spPr>
        <p:txBody>
          <a:bodyPr anchor="t"/>
          <a:lstStyle>
            <a:lvl1pPr algn="l">
              <a:defRPr sz="2400" b="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12366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899592" y="3381840"/>
            <a:ext cx="2952328" cy="27003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200">
                <a:solidFill>
                  <a:srgbClr val="414041"/>
                </a:solidFill>
                <a:latin typeface="Georgia" pitchFamily="18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448000"/>
            <a:ext cx="4680520" cy="37804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Plassholder for tekst 12"/>
          <p:cNvSpPr>
            <a:spLocks noGrp="1"/>
          </p:cNvSpPr>
          <p:nvPr>
            <p:ph type="body" sz="quarter" idx="13"/>
          </p:nvPr>
        </p:nvSpPr>
        <p:spPr>
          <a:xfrm>
            <a:off x="899592" y="2880000"/>
            <a:ext cx="4679950" cy="37804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28823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697764"/>
            <a:ext cx="4680520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0349635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>
            <a:spLocks noChangeArrowheads="1"/>
          </p:cNvSpPr>
          <p:nvPr userDrawn="1"/>
        </p:nvSpPr>
        <p:spPr bwMode="auto">
          <a:xfrm>
            <a:off x="323852" y="4786313"/>
            <a:ext cx="7921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t>Side </a:t>
            </a:r>
            <a:fld id="{79C6C56A-79CA-4BAB-90BB-30CB80E1476F}" type="slidenum"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pPr eaLnBrk="1" hangingPunct="1"/>
              <a:t>‹#›</a:t>
            </a:fld>
            <a:endParaRPr lang="nb-NO" altLang="nb-NO" sz="800">
              <a:solidFill>
                <a:srgbClr val="595959"/>
              </a:solidFill>
              <a:latin typeface="Georgia" panose="02040502050405020303" pitchFamily="18" charset="0"/>
            </a:endParaRPr>
          </a:p>
        </p:txBody>
      </p:sp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653648"/>
            <a:ext cx="3600400" cy="3024336"/>
          </a:xfrm>
          <a:prstGeom prst="rect">
            <a:avLst/>
          </a:prstGeom>
        </p:spPr>
        <p:txBody>
          <a:bodyPr/>
          <a:lstStyle>
            <a:lvl1pPr marL="269861" indent="-269861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28619" indent="-171442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342" indent="-253988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08" indent="-242876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886" indent="-230177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9" y="1653648"/>
            <a:ext cx="3600400" cy="3024336"/>
          </a:xfrm>
          <a:prstGeom prst="rect">
            <a:avLst/>
          </a:prstGeom>
        </p:spPr>
        <p:txBody>
          <a:bodyPr/>
          <a:lstStyle>
            <a:lvl1pPr marL="269861" indent="-269861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28619" indent="-171442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342" indent="-253988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08" indent="-242876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886" indent="-230177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897564"/>
            <a:ext cx="576064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0" baseline="0">
                <a:solidFill>
                  <a:srgbClr val="003E7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37828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457200" indent="0" algn="l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195882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2"/>
          </p:nvPr>
        </p:nvSpPr>
        <p:spPr>
          <a:xfrm>
            <a:off x="3124200" y="4767263"/>
            <a:ext cx="2916000" cy="209615"/>
          </a:xfrm>
        </p:spPr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60069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>
            <a:spLocks noChangeArrowheads="1"/>
          </p:cNvSpPr>
          <p:nvPr userDrawn="1"/>
        </p:nvSpPr>
        <p:spPr bwMode="auto">
          <a:xfrm>
            <a:off x="323852" y="4786313"/>
            <a:ext cx="7921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t>Side </a:t>
            </a:r>
            <a:fld id="{C74670AE-19B0-4AA8-95F7-E555793BFD9C}" type="slidenum"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pPr eaLnBrk="1" hangingPunct="1"/>
              <a:t>‹#›</a:t>
            </a:fld>
            <a:endParaRPr lang="nb-NO" altLang="nb-NO" sz="800">
              <a:solidFill>
                <a:srgbClr val="595959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653648"/>
            <a:ext cx="7272808" cy="2808312"/>
          </a:xfrm>
          <a:prstGeom prst="rect">
            <a:avLst/>
          </a:prstGeom>
        </p:spPr>
        <p:txBody>
          <a:bodyPr/>
          <a:lstStyle>
            <a:lvl1pPr marL="269861" indent="-269861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715927" indent="-258751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342" indent="-253988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08" indent="-242876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886" indent="-230177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897564"/>
            <a:ext cx="5760640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solidFill>
                  <a:srgbClr val="003E7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876927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635896" y="1059582"/>
            <a:ext cx="5256584" cy="702078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3E7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492500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3635899" y="1761660"/>
            <a:ext cx="5257279" cy="30782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3769292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748858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517744"/>
            <a:ext cx="4680520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75446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79107E-B4F3-4466-95B0-C2194B03C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F4A9BAC-24F8-4A99-A593-372DDFFA2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1FF1420-B491-4A6C-8D47-737B0158E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892D-8225-40C8-A726-F5A0B349CD82}" type="datetimeFigureOut">
              <a:rPr lang="nb-NO" smtClean="0"/>
              <a:t>24.06.2022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FE3884-4666-4A52-B75F-9D2523182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44D34E0-45E6-4EF6-A309-99B51A4F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E43B-5B58-47DF-87A0-246C5C4EF4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0637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11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195882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2"/>
          </p:nvPr>
        </p:nvSpPr>
        <p:spPr>
          <a:xfrm>
            <a:off x="3124200" y="4767263"/>
            <a:ext cx="2916000" cy="209615"/>
          </a:xfrm>
        </p:spPr>
        <p:txBody>
          <a:bodyPr/>
          <a:lstStyle>
            <a:lvl1pPr>
              <a:defRPr>
                <a:solidFill>
                  <a:srgbClr val="414041"/>
                </a:solidFill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62984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414041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414041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414041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26479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3"/>
          </p:nvPr>
        </p:nvSpPr>
        <p:spPr>
          <a:xfrm>
            <a:off x="3124200" y="4767263"/>
            <a:ext cx="2916000" cy="209615"/>
          </a:xfrm>
        </p:spPr>
        <p:txBody>
          <a:bodyPr/>
          <a:lstStyle/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789765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916000" cy="209615"/>
          </a:xfrm>
        </p:spPr>
        <p:txBody>
          <a:bodyPr/>
          <a:lstStyle/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5943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E46B6C-8124-4022-8E3C-1632E1EC3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4BED03-2E3C-4081-88FA-A4F66C1ED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4BEB419-2A62-422C-899D-F3D714296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47741-1550-4EFF-B620-927C675A87F3}" type="datetimeFigureOut">
              <a:rPr lang="nb-NO" smtClean="0"/>
              <a:t>24.06.2022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1051B39-25AE-4ADC-B010-2E2C0F42B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AA30585-851A-4248-A086-737BFE50B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BAAD-92C8-41CA-BCD8-939722DFC63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47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E76815-C086-4DB5-A08D-E180A5F47C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7AEC3C8-0E9E-4154-A0AB-39132DBE1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F60A628-E635-4CF8-AEA5-A71BE052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47741-1550-4EFF-B620-927C675A87F3}" type="datetimeFigureOut">
              <a:rPr lang="nb-NO" smtClean="0"/>
              <a:t>24.06.2022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703ACBB-64DE-4E63-AD14-480C7639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0EAADDB-1395-4A83-AFAC-8C6779AC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BAAD-92C8-41CA-BCD8-939722DFC63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140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414041"/>
                </a:solidFill>
                <a:latin typeface="Georgia" pitchFamily="18" charset="0"/>
              </a:defRPr>
            </a:lvl1pPr>
            <a:lvl2pPr marL="457200" indent="0" algn="l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195882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41404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.sv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k 7">
            <a:extLst>
              <a:ext uri="{FF2B5EF4-FFF2-40B4-BE49-F238E27FC236}">
                <a16:creationId xmlns:a16="http://schemas.microsoft.com/office/drawing/2014/main" id="{2C9B76F8-F931-DB48-AE0D-2A04CC99C2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9592" y="1188000"/>
            <a:ext cx="1440000" cy="7733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99592" y="4767263"/>
            <a:ext cx="1440160" cy="20961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endParaRPr lang="nb-NO">
              <a:solidFill>
                <a:srgbClr val="414041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3175992" cy="20961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  <a:endParaRPr lang="nb-NO">
              <a:solidFill>
                <a:srgbClr val="414041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308304" y="4767263"/>
            <a:ext cx="1378496" cy="20961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>
              <a:solidFill>
                <a:srgbClr val="414041"/>
              </a:solidFill>
            </a:endParaRPr>
          </a:p>
        </p:txBody>
      </p:sp>
      <p:cxnSp>
        <p:nvCxnSpPr>
          <p:cNvPr id="7" name="Rett linje 6"/>
          <p:cNvCxnSpPr/>
          <p:nvPr userDrawn="1"/>
        </p:nvCxnSpPr>
        <p:spPr>
          <a:xfrm>
            <a:off x="0" y="4767263"/>
            <a:ext cx="9143488" cy="0"/>
          </a:xfrm>
          <a:prstGeom prst="line">
            <a:avLst/>
          </a:prstGeom>
          <a:ln w="12700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 userDrawn="1"/>
        </p:nvCxnSpPr>
        <p:spPr>
          <a:xfrm>
            <a:off x="0" y="4976878"/>
            <a:ext cx="9143488" cy="0"/>
          </a:xfrm>
          <a:prstGeom prst="line">
            <a:avLst/>
          </a:prstGeom>
          <a:ln w="12700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k 10">
            <a:extLst>
              <a:ext uri="{FF2B5EF4-FFF2-40B4-BE49-F238E27FC236}">
                <a16:creationId xmlns:a16="http://schemas.microsoft.com/office/drawing/2014/main" id="{5AF5C6C0-B163-6A47-8B9D-FF4932F041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16000" y="432000"/>
            <a:ext cx="1260000" cy="6766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13" r:id="rId2"/>
    <p:sldLayoutId id="2147483912" r:id="rId3"/>
    <p:sldLayoutId id="2147483910" r:id="rId4"/>
    <p:sldLayoutId id="2147483949" r:id="rId5"/>
    <p:sldLayoutId id="2147483950" r:id="rId6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pos="567" userDrawn="1">
          <p15:clr>
            <a:srgbClr val="F26B43"/>
          </p15:clr>
        </p15:guide>
        <p15:guide id="5" pos="451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k 3">
            <a:extLst>
              <a:ext uri="{FF2B5EF4-FFF2-40B4-BE49-F238E27FC236}">
                <a16:creationId xmlns:a16="http://schemas.microsoft.com/office/drawing/2014/main" id="{D5AAF730-DB87-B248-8E29-25D1A190E2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16000" y="432000"/>
            <a:ext cx="1260000" cy="67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99592" y="4767263"/>
            <a:ext cx="1440160" cy="20961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endParaRPr lang="nb-NO">
              <a:solidFill>
                <a:srgbClr val="414041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916000" cy="20961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r>
              <a:rPr lang="nb-NO"/>
              <a:t>Norges idrettsforbund og olympiske og paralympiske komité</a:t>
            </a:r>
            <a:endParaRPr lang="nb-NO">
              <a:solidFill>
                <a:srgbClr val="414041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0961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41404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  <p:cxnSp>
        <p:nvCxnSpPr>
          <p:cNvPr id="7" name="Rett linje 6"/>
          <p:cNvCxnSpPr/>
          <p:nvPr userDrawn="1"/>
        </p:nvCxnSpPr>
        <p:spPr>
          <a:xfrm>
            <a:off x="0" y="4767263"/>
            <a:ext cx="9143488" cy="0"/>
          </a:xfrm>
          <a:prstGeom prst="line">
            <a:avLst/>
          </a:prstGeom>
          <a:ln w="12700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 userDrawn="1"/>
        </p:nvCxnSpPr>
        <p:spPr>
          <a:xfrm>
            <a:off x="0" y="4976878"/>
            <a:ext cx="9143488" cy="0"/>
          </a:xfrm>
          <a:prstGeom prst="line">
            <a:avLst/>
          </a:prstGeom>
          <a:ln w="12700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k 10">
            <a:extLst>
              <a:ext uri="{FF2B5EF4-FFF2-40B4-BE49-F238E27FC236}">
                <a16:creationId xmlns:a16="http://schemas.microsoft.com/office/drawing/2014/main" id="{6E2CE07F-C4C5-A94F-98B6-EA9E85F88D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16000" y="432000"/>
            <a:ext cx="1260000" cy="67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9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23" r:id="rId2"/>
    <p:sldLayoutId id="2147483917" r:id="rId3"/>
    <p:sldLayoutId id="2147483924" r:id="rId4"/>
    <p:sldLayoutId id="2147483919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k 3">
            <a:extLst>
              <a:ext uri="{FF2B5EF4-FFF2-40B4-BE49-F238E27FC236}">
                <a16:creationId xmlns:a16="http://schemas.microsoft.com/office/drawing/2014/main" id="{4D2D8BA7-5C51-C942-90EB-44A38616830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16000" y="432000"/>
            <a:ext cx="1260000" cy="67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1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k 4">
            <a:extLst>
              <a:ext uri="{FF2B5EF4-FFF2-40B4-BE49-F238E27FC236}">
                <a16:creationId xmlns:a16="http://schemas.microsoft.com/office/drawing/2014/main" id="{76F70B10-F76D-4843-9084-F390B1DB23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16000" y="432000"/>
            <a:ext cx="1260000" cy="67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4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k 4">
            <a:extLst>
              <a:ext uri="{FF2B5EF4-FFF2-40B4-BE49-F238E27FC236}">
                <a16:creationId xmlns:a16="http://schemas.microsoft.com/office/drawing/2014/main" id="{76F70B10-F76D-4843-9084-F390B1DB23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6000" y="4032000"/>
            <a:ext cx="1260000" cy="67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0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k 5">
            <a:extLst>
              <a:ext uri="{FF2B5EF4-FFF2-40B4-BE49-F238E27FC236}">
                <a16:creationId xmlns:a16="http://schemas.microsoft.com/office/drawing/2014/main" id="{D9E192E3-6BF9-3547-98B8-DDBA855F85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0000" y="1188001"/>
            <a:ext cx="1440000" cy="7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3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2" indent="-34289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:\NIFArkiv\NIF_Logoer\NIF_LOGO\PNG\nif_hovedlogo_original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89" y="50800"/>
            <a:ext cx="1814512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93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900113" y="2446387"/>
            <a:ext cx="4680000" cy="0"/>
          </a:xfrm>
          <a:prstGeom prst="line">
            <a:avLst/>
          </a:prstGeom>
          <a:ln w="12700">
            <a:solidFill>
              <a:srgbClr val="57585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900113" y="2859782"/>
            <a:ext cx="4680000" cy="0"/>
          </a:xfrm>
          <a:prstGeom prst="line">
            <a:avLst/>
          </a:prstGeom>
          <a:ln w="12700">
            <a:solidFill>
              <a:srgbClr val="57585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900113" y="3291830"/>
            <a:ext cx="4680000" cy="0"/>
          </a:xfrm>
          <a:prstGeom prst="line">
            <a:avLst/>
          </a:prstGeom>
          <a:ln w="12700">
            <a:solidFill>
              <a:srgbClr val="57585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ctr" anchorCtr="0"/>
          <a:lstStyle/>
          <a:p>
            <a:r>
              <a:rPr lang="nb-NO">
                <a:latin typeface="Georgia"/>
              </a:rPr>
              <a:t>Frist 9. september 2022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DE30512-D173-ACCC-F8C9-03D386B0F7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/>
              <a:t>Høring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625757C-AB3A-0D83-1829-E5225D929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/>
              <a:t>Spillemiddelsøknad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7945504-A2AB-1B69-9320-C47536DD982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fontAlgn="base">
              <a:spcAft>
                <a:spcPts val="1200"/>
              </a:spcAft>
              <a:buNone/>
            </a:pPr>
            <a:r>
              <a:rPr lang="nb-NO" sz="1400" b="1">
                <a:effectLst/>
                <a:ea typeface="Yu Gothic Light" panose="020B0300000000000000" pitchFamily="34" charset="-128"/>
                <a:cs typeface="Calibri" panose="020F0502020204030204" pitchFamily="34" charset="0"/>
              </a:rPr>
              <a:t>Tilbake til idretten</a:t>
            </a:r>
            <a:r>
              <a:rPr lang="nb-NO" sz="1400">
                <a:effectLst/>
                <a:ea typeface="Yu Gothic Light" panose="020B0300000000000000" pitchFamily="34" charset="-128"/>
                <a:cs typeface="Calibri" panose="020F0502020204030204" pitchFamily="34" charset="0"/>
              </a:rPr>
              <a:t> </a:t>
            </a:r>
            <a:r>
              <a:rPr lang="nb-NO" sz="1400" b="1">
                <a:effectLst/>
                <a:ea typeface="Yu Gothic Light" panose="020B0300000000000000" pitchFamily="34" charset="-128"/>
              </a:rPr>
              <a:t>– idrettsglede for alle</a:t>
            </a:r>
            <a:endParaRPr lang="nb-NO" sz="1400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4"/>
            </a:pPr>
            <a:r>
              <a:rPr lang="nb-NO" sz="16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Idretten skal utvikle og iverksette effektive løsninger som forenkler det å være frivillig og drive idrettslag, blant annet gjennom gode og brukervennlige digitale løsninger </a:t>
            </a:r>
            <a:endParaRPr lang="nb-NO" sz="1600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4"/>
            </a:pPr>
            <a:r>
              <a:rPr lang="nb-NO" sz="16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Idretten skal arbeide for at idrettslagenes medlemmer gjenspeiler mangfoldet i lokalsamfunnet. Idretten skal på alle nivåer praktisere nulltoleranse for enhver form for diskriminering og trakassering </a:t>
            </a:r>
            <a:endParaRPr lang="nb-NO" sz="1600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4"/>
            </a:pPr>
            <a:r>
              <a:rPr lang="nb-NO" sz="16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Idretten skal legge til rette for at alle barn og unge får delta i idrett uavhengig av familiens økonomi, kultur eller engasjement</a:t>
            </a:r>
            <a:endParaRPr lang="nb-NO" sz="1600">
              <a:effectLst/>
              <a:ea typeface="Times New Roman" panose="02020603050405020304" pitchFamily="18" charset="0"/>
            </a:endParaRPr>
          </a:p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BA43D46-4F10-B702-CBE9-29922B0EE9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Forslag til mål</a:t>
            </a:r>
          </a:p>
        </p:txBody>
      </p:sp>
    </p:spTree>
    <p:extLst>
      <p:ext uri="{BB962C8B-B14F-4D97-AF65-F5344CB8AC3E}">
        <p14:creationId xmlns:p14="http://schemas.microsoft.com/office/powerpoint/2010/main" val="393425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90652D3-D21F-6442-B65A-C68B6738EC4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fontAlgn="base">
              <a:spcAft>
                <a:spcPts val="12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Yu Gothic Light" panose="020B0300000000000000" pitchFamily="34" charset="-128"/>
                <a:cs typeface="Calibri" panose="020F0502020204030204" pitchFamily="34" charset="0"/>
              </a:rPr>
              <a:t>Klubb-, organisasjons- og kompetanseutvikling </a:t>
            </a:r>
            <a:endParaRPr lang="nb-NO" sz="1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7"/>
            </a:pPr>
            <a:r>
              <a:rPr lang="nb-NO" sz="1600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Idretten skal styrke trenerutviklingen gjennom god kvalitet og økt tilgjengelighet på kurs og kompetansetiltak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7"/>
            </a:pPr>
            <a:r>
              <a:rPr lang="nb-NO" sz="1600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Idretten skal sikre at de som har ansvar for idrettsaktiviteten tilrettelegger for trygghet, mestringsopplevelser og autonomi for utøveren, samt har kunnskap om ivaretagelse av utøverens helse, miljø og sikkerhet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7"/>
            </a:pPr>
            <a:r>
              <a:rPr lang="nb-NO" sz="1600">
                <a:effectLst/>
                <a:latin typeface="Georgia" panose="02040502050405020303" pitchFamily="18" charset="0"/>
                <a:ea typeface="Yu Mincho" panose="02020400000000000000" pitchFamily="18" charset="-128"/>
                <a:cs typeface="Arial" panose="020B0604020202020204" pitchFamily="34" charset="0"/>
              </a:rPr>
              <a:t>Idretten skal ha systemer for oppfølging av styrearbeid og kompetanseutvikling i idrettslag / Idretten skal tilby kompetanseutvikling for frivillige og ansatte for å sikre god kontinuitet i sin organisasjon.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9511569-D7CE-26EB-6C38-1FF22AEA8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Forslag til mål</a:t>
            </a:r>
          </a:p>
        </p:txBody>
      </p:sp>
    </p:spTree>
    <p:extLst>
      <p:ext uri="{BB962C8B-B14F-4D97-AF65-F5344CB8AC3E}">
        <p14:creationId xmlns:p14="http://schemas.microsoft.com/office/powerpoint/2010/main" val="2032802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BC9DC2C0-E379-2716-8CE7-A1C8A53D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Forslag til mål</a:t>
            </a:r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914ADA4-C04C-32E1-B487-4C3804CE699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 fontAlgn="base">
              <a:spcAft>
                <a:spcPts val="12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Toppidrett </a:t>
            </a:r>
            <a:endParaRPr lang="nb-NO" sz="1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10"/>
            </a:pPr>
            <a:r>
              <a:rPr lang="nb-NO" sz="1600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Idretten skal ha utøvere og lag i den absolutte verdensklasse 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10"/>
            </a:pPr>
            <a:r>
              <a:rPr lang="nb-NO" sz="1600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Idretten vil ha flere utøvere og lag i verdenstoppen 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 startAt="10"/>
            </a:pPr>
            <a:r>
              <a:rPr lang="nb-NO" sz="1600">
                <a:effectLst/>
                <a:latin typeface="Georgia" panose="02040502050405020303" pitchFamily="18" charset="0"/>
                <a:ea typeface="Yu Mincho" panose="02020400000000000000" pitchFamily="18" charset="-128"/>
                <a:cs typeface="Arial" panose="020B0604020202020204" pitchFamily="34" charset="0"/>
              </a:rPr>
              <a:t>Idretten vil hjelpe unge utøvere i overgangen til toppidrett på seniornivå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nb-NO"/>
          </a:p>
        </p:txBody>
      </p:sp>
      <p:pic>
        <p:nvPicPr>
          <p:cNvPr id="5" name="Bilde 3">
            <a:extLst>
              <a:ext uri="{FF2B5EF4-FFF2-40B4-BE49-F238E27FC236}">
                <a16:creationId xmlns:a16="http://schemas.microsoft.com/office/drawing/2014/main" id="{1297D3A9-F1A9-4756-4939-337350E5E7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8" r="24548"/>
          <a:stretch>
            <a:fillRect/>
          </a:stretch>
        </p:blipFill>
        <p:spPr bwMode="auto">
          <a:xfrm>
            <a:off x="0" y="0"/>
            <a:ext cx="34925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219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F8457A91-02DF-4D8E-7823-C83DC41C0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95" y="62529"/>
            <a:ext cx="7372638" cy="4078481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430CEE0-DEF0-8DB5-39C5-00B89554EECE}"/>
              </a:ext>
            </a:extLst>
          </p:cNvPr>
          <p:cNvSpPr txBox="1"/>
          <p:nvPr/>
        </p:nvSpPr>
        <p:spPr>
          <a:xfrm>
            <a:off x="805095" y="4367471"/>
            <a:ext cx="803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>
                <a:solidFill>
                  <a:srgbClr val="57585B"/>
                </a:solidFill>
                <a:latin typeface="Georgia" pitchFamily="18" charset="0"/>
              </a:rPr>
              <a:t>Post 1: Grunnstøtte NIF sentralt og regionalt (idrettskretsene)	Post 3: Barn, unge og bredde</a:t>
            </a:r>
          </a:p>
          <a:p>
            <a:r>
              <a:rPr lang="nb-NO" sz="1400">
                <a:solidFill>
                  <a:srgbClr val="57585B"/>
                </a:solidFill>
                <a:latin typeface="Georgia" pitchFamily="18" charset="0"/>
              </a:rPr>
              <a:t>Post 2: Grunnstøtte særforbund				Post 4: Toppidrett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0BBE9C28-5202-399B-CEB3-51444A983ECF}"/>
              </a:ext>
            </a:extLst>
          </p:cNvPr>
          <p:cNvSpPr txBox="1"/>
          <p:nvPr/>
        </p:nvSpPr>
        <p:spPr>
          <a:xfrm>
            <a:off x="1035423" y="63315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/>
              <a:t>Forslag til søknadssummer</a:t>
            </a:r>
          </a:p>
        </p:txBody>
      </p:sp>
    </p:spTree>
    <p:extLst>
      <p:ext uri="{BB962C8B-B14F-4D97-AF65-F5344CB8AC3E}">
        <p14:creationId xmlns:p14="http://schemas.microsoft.com/office/powerpoint/2010/main" val="3002162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7E669A34-A8E6-7E60-8439-90956FB1BB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99592" y="1277471"/>
            <a:ext cx="7272808" cy="3184489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1: 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Støtter ditt organisasjonsledd at det er de tre ovennevnte områdene som skal prioriteres i tiltak innenfor2023?  </a:t>
            </a:r>
          </a:p>
          <a:p>
            <a:pPr marL="342900" lvl="0" indent="-342900" hangingPunct="0">
              <a:lnSpc>
                <a:spcPct val="1150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Hvis nei; hvilke av disse områdene skal ikke prioriteres, eventuelt hvilke andre områder bør prioriteres?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2:</a:t>
            </a:r>
            <a:r>
              <a:rPr lang="nb-NO" sz="1400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Hvilke tiltak vil ditt organisasjonsledd gjennomføre for å øke rekrutteringen av aktive og frivillige?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006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9C3BCBAF-1B56-5DF0-EE1D-95822940961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35595" y="1095235"/>
            <a:ext cx="7601131" cy="3570893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3: </a:t>
            </a:r>
            <a:endParaRPr lang="nb-NO" sz="1400"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hangingPunct="0">
              <a:lnSpc>
                <a:spcPct val="115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Hvilke tiltak innenfor klubb-, trener-, trener og lederutvikling vil ditt organisasjonsledd gjennomføre i 2023?</a:t>
            </a:r>
          </a:p>
          <a:p>
            <a:pPr marL="342900" lvl="0" indent="-342900" hangingPunct="0">
              <a:lnSpc>
                <a:spcPct val="115000"/>
              </a:lnSpc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Hvordan kan særforbundene og idrettskretsene sammen bidra til økt kompetanse i idrettslagene?</a:t>
            </a:r>
            <a:r>
              <a:rPr lang="nb-NO" sz="160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nb-NO" sz="160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hangingPunct="0">
              <a:lnSpc>
                <a:spcPct val="1150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Hvilke kompetansetiltak bør NIF prioritere i 2023?</a:t>
            </a: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4: </a:t>
            </a:r>
            <a:endParaRPr lang="nb-NO" sz="1400"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hangingPunct="0">
              <a:lnSpc>
                <a:spcPct val="115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Hva vil ditt særforbund prioritere innenfor egen toppidrett i 2023 (post 2)?</a:t>
            </a:r>
          </a:p>
          <a:p>
            <a:pPr marL="342900" lvl="0" indent="-342900" hangingPunct="0">
              <a:lnSpc>
                <a:spcPct val="1150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Hvilke områder bør Olympiatoppen prioritere i 2023 (post 4)?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6762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5A3DFA1-56BE-79E8-050C-8FDB8FDBC96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lvl="0" indent="0" hangingPunct="0">
              <a:lnSpc>
                <a:spcPct val="115000"/>
              </a:lnSpc>
              <a:buNone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innspillmøtene ble følgende fire mulige nye fellestjenester foreslått:</a:t>
            </a:r>
          </a:p>
          <a:p>
            <a:pPr marL="788988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Anlegg</a:t>
            </a:r>
          </a:p>
          <a:p>
            <a:pPr marL="788988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</a:p>
          <a:p>
            <a:pPr marL="788988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Juridisk</a:t>
            </a:r>
          </a:p>
          <a:p>
            <a:pPr marL="788988" lvl="1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nb-NO" sz="16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5: </a:t>
            </a:r>
            <a:endParaRPr lang="nb-NO" sz="1600"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hangingPunct="1">
              <a:spcBef>
                <a:spcPts val="1200"/>
              </a:spcBef>
              <a:spcAft>
                <a:spcPts val="12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Bør de overnevnte områdene bygges opp som fellestjenester?</a:t>
            </a:r>
          </a:p>
          <a:p>
            <a:pPr marL="342900" lvl="0" indent="-342900" hangingPunct="1">
              <a:spcBef>
                <a:spcPts val="1200"/>
              </a:spcBef>
              <a:spcAft>
                <a:spcPts val="1200"/>
              </a:spcAft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Hvordan bør disse fellestjenestene eventuelt finansieres?</a:t>
            </a:r>
            <a:endParaRPr lang="nb-NO" sz="1600"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171006F-9C84-C137-64FD-9D89FC3AB4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Fellestjenester</a:t>
            </a:r>
          </a:p>
        </p:txBody>
      </p:sp>
    </p:spTree>
    <p:extLst>
      <p:ext uri="{BB962C8B-B14F-4D97-AF65-F5344CB8AC3E}">
        <p14:creationId xmlns:p14="http://schemas.microsoft.com/office/powerpoint/2010/main" val="2810267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23551FD4-29A3-9DAC-7B09-9D092422A1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99591" y="614253"/>
            <a:ext cx="7483571" cy="3847707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6: </a:t>
            </a:r>
            <a:endParaRPr lang="nb-NO" sz="1400"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b-NO" sz="1600">
                <a:cs typeface="Times New Roman" panose="02020603050405020304" pitchFamily="18" charset="0"/>
              </a:rPr>
              <a:t>Støtter ditt organisasjonsledd de foreslåtte målformuleringene?</a:t>
            </a:r>
          </a:p>
          <a:p>
            <a:pPr marL="342900" indent="-342900">
              <a:lnSpc>
                <a:spcPct val="115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b-NO" sz="1600">
                <a:cs typeface="Times New Roman" panose="02020603050405020304" pitchFamily="18" charset="0"/>
              </a:rPr>
              <a:t>Hvilke mål bør eventuelt fjernes eller legges til?</a:t>
            </a:r>
            <a:br>
              <a:rPr lang="nb-NO" sz="1600">
                <a:cs typeface="Times New Roman" panose="02020603050405020304" pitchFamily="18" charset="0"/>
              </a:rPr>
            </a:br>
            <a:endParaRPr lang="nb-NO" sz="1600"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Spørsmål 7:</a:t>
            </a:r>
            <a:endParaRPr lang="nb-NO" sz="1400"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hangingPunct="0">
              <a:lnSpc>
                <a:spcPct val="115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Hvordan kan idrettsstyret best begrunne behovet for et økt tilskudd i 2023 i søknaden? </a:t>
            </a:r>
          </a:p>
          <a:p>
            <a:pPr marL="342900" lvl="0" indent="-342900" hangingPunct="0">
              <a:lnSpc>
                <a:spcPct val="115000"/>
              </a:lnSpc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Støtter ditt organisasjonsledd de foreslåtte søknadssummene? </a:t>
            </a:r>
          </a:p>
          <a:p>
            <a:pPr marL="342900" lvl="0" indent="-342900" hangingPunct="0">
              <a:lnSpc>
                <a:spcPct val="115000"/>
              </a:lnSpc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Hvilke poster vil ditt organisasjonsledd eventuelt endre og i hvilken retning?</a:t>
            </a:r>
          </a:p>
          <a:p>
            <a:pPr marL="342900" lvl="0" indent="-342900" hangingPunct="0">
              <a:lnSpc>
                <a:spcPct val="115000"/>
              </a:lnSpc>
              <a:buFont typeface="+mj-lt"/>
              <a:buAutoNum type="alphaLcParenR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Begrunn eventuelle forslag til endringer med hvilke arbeidsoppgaver som skal fjernes eller legges til innenfor hver av postene.</a:t>
            </a:r>
            <a:r>
              <a:rPr lang="nb-NO" sz="18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lphaLcParenR"/>
            </a:pPr>
            <a:endParaRPr lang="nb-NO" sz="160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944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14AC62A-5C54-BF42-6968-EBFF149ABF0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b-NO" sz="2000"/>
              <a:t>NIF ber om tilbakemeldinger på:</a:t>
            </a:r>
          </a:p>
          <a:p>
            <a:pPr lvl="1"/>
            <a:r>
              <a:rPr lang="nb-NO" sz="1800"/>
              <a:t>Forslag til prioriterte områder for 2023</a:t>
            </a:r>
          </a:p>
          <a:p>
            <a:pPr lvl="1"/>
            <a:r>
              <a:rPr lang="nb-NO" sz="1800"/>
              <a:t>Forslag til mål for 2023</a:t>
            </a:r>
          </a:p>
          <a:p>
            <a:pPr lvl="1"/>
            <a:r>
              <a:rPr lang="nb-NO" sz="1800"/>
              <a:t>Forslag til søknadssummer for 2023</a:t>
            </a:r>
          </a:p>
          <a:p>
            <a:pPr lvl="1"/>
            <a:endParaRPr lang="nb-NO" sz="1800"/>
          </a:p>
          <a:p>
            <a:r>
              <a:rPr lang="nb-NO" sz="2000"/>
              <a:t>Svarfrist 9. september 2022</a:t>
            </a:r>
          </a:p>
          <a:p>
            <a:pPr lvl="1"/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6B8F570D-5D0E-E829-BAC6-F256D2E1BE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Høring spillemiddelsøknad</a:t>
            </a:r>
          </a:p>
        </p:txBody>
      </p:sp>
    </p:spTree>
    <p:extLst>
      <p:ext uri="{BB962C8B-B14F-4D97-AF65-F5344CB8AC3E}">
        <p14:creationId xmlns:p14="http://schemas.microsoft.com/office/powerpoint/2010/main" val="25806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4D435927-024A-972F-EB00-B01CBDD58BF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99592" y="1932284"/>
            <a:ext cx="3600450" cy="2021903"/>
          </a:xfrm>
          <a:prstGeom prst="rect">
            <a:avLst/>
          </a:prstGeom>
        </p:spPr>
      </p:pic>
      <p:sp>
        <p:nvSpPr>
          <p:cNvPr id="7" name="Tittel 6">
            <a:extLst>
              <a:ext uri="{FF2B5EF4-FFF2-40B4-BE49-F238E27FC236}">
                <a16:creationId xmlns:a16="http://schemas.microsoft.com/office/drawing/2014/main" id="{A4866EF6-95BA-6711-A735-A5BBFB6A9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Utvikling i medlems- og aktivitetstall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00EAEF25-C951-76D7-7CC3-4CD772E2C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14" y="1932283"/>
            <a:ext cx="3598302" cy="2021903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E2BBB70-7A6D-F2E3-0312-D26C790AAE09}"/>
              </a:ext>
            </a:extLst>
          </p:cNvPr>
          <p:cNvSpPr txBox="1"/>
          <p:nvPr/>
        </p:nvSpPr>
        <p:spPr>
          <a:xfrm>
            <a:off x="507328" y="4235823"/>
            <a:ext cx="786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>
                <a:solidFill>
                  <a:srgbClr val="57585B"/>
                </a:solidFill>
                <a:latin typeface="Georgia" pitchFamily="18" charset="0"/>
              </a:rPr>
              <a:t>Stort fall i medlems- og aktivitetstall. Kvinneandelen redusert med 0,6 prosentpoeng.</a:t>
            </a:r>
          </a:p>
        </p:txBody>
      </p:sp>
    </p:spTree>
    <p:extLst>
      <p:ext uri="{BB962C8B-B14F-4D97-AF65-F5344CB8AC3E}">
        <p14:creationId xmlns:p14="http://schemas.microsoft.com/office/powerpoint/2010/main" val="387232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B8FCF7-BAFB-475A-B50B-5B06DD964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024" y="1059582"/>
            <a:ext cx="5032456" cy="702078"/>
          </a:xfrm>
        </p:spPr>
        <p:txBody>
          <a:bodyPr>
            <a:noAutofit/>
          </a:bodyPr>
          <a:lstStyle/>
          <a:p>
            <a:r>
              <a:rPr lang="nb-NO"/>
              <a:t>Innspillmøter</a:t>
            </a:r>
          </a:p>
        </p:txBody>
      </p:sp>
      <p:pic>
        <p:nvPicPr>
          <p:cNvPr id="6" name="Plassholder for bilde 5" descr="Et bilde som inneholder person, rød&#10;&#10;Automatisk generert beskrivelse">
            <a:extLst>
              <a:ext uri="{FF2B5EF4-FFF2-40B4-BE49-F238E27FC236}">
                <a16:creationId xmlns:a16="http://schemas.microsoft.com/office/drawing/2014/main" id="{9201CE9D-DD6F-49A7-8F5A-22498B1F22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5" r="34698"/>
          <a:stretch/>
        </p:blipFill>
        <p:spPr>
          <a:xfrm>
            <a:off x="1" y="0"/>
            <a:ext cx="3492500" cy="5143500"/>
          </a:xfrm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05E08FC-F49A-4EFF-9860-7AE2AE7BE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78687" y="1761660"/>
            <a:ext cx="4914491" cy="3078232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2000">
                <a:latin typeface="Georgia"/>
              </a:rPr>
              <a:t>Alle særforbund og idrettskretser var invitert til innspillmøter i mai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2000">
                <a:latin typeface="Georgia"/>
              </a:rPr>
              <a:t>29 særforbund og 8 idrettskretser deltok på innspillmøtene, som danner grunnlaget for innholdet i høringen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601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00C34E20-7962-5CFD-C036-863B582F53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lvl="0" indent="-342900" hangingPunct="0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Mange idrettslag er ikke i gang igjen på samme nivå som før pandemien. Lagene har mistet medlemmer og det er også færre tillitsvalgte og dommere. Fortsatt satsing på klubbutvikling, klubboppfølging, organisasjons- og kompetanseutvikling er viktig.</a:t>
            </a:r>
          </a:p>
          <a:p>
            <a:pPr marL="342900" lvl="0" indent="-342900" hangingPunct="0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Særforbundene må få konsentrere seg om «kjerneaktiviteten» i 2023. Viktig at NIF legger til rette for dette og ikke kommer med mange andre typer nye prosjekter. </a:t>
            </a:r>
          </a:p>
          <a:p>
            <a:pPr marL="342900" lvl="0" indent="-342900" hangingPunct="0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nb-NO" sz="16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Flere av de minste særforbundene er svært sårbare på grunn av få ansatte. Hadde vært ønskelig med flere ansette. </a:t>
            </a:r>
          </a:p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56FFBD1-B274-0AFE-88F7-E1D590F278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Tilbakemelding fra innspillmøtene</a:t>
            </a:r>
          </a:p>
        </p:txBody>
      </p:sp>
    </p:spTree>
    <p:extLst>
      <p:ext uri="{BB962C8B-B14F-4D97-AF65-F5344CB8AC3E}">
        <p14:creationId xmlns:p14="http://schemas.microsoft.com/office/powerpoint/2010/main" val="215077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F531E1A-F5E6-F5E5-F88B-9886AEA399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99592" y="1653648"/>
            <a:ext cx="6890258" cy="2808312"/>
          </a:xfrm>
        </p:spPr>
        <p:txBody>
          <a:bodyPr/>
          <a:lstStyle/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nb-NO" sz="20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Flere mente </a:t>
            </a:r>
            <a:r>
              <a:rPr lang="nb-NO" sz="2000"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nb-NO" sz="20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det var behov for en satsing på toppidrett, og at toppidrett betyr en satsing både over post 2 og post 4.</a:t>
            </a:r>
          </a:p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nb-NO" sz="20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Noen ønsket også midler til voksenidrett </a:t>
            </a:r>
            <a:r>
              <a:rPr lang="nb-NO" sz="2000">
                <a:ea typeface="Times New Roman" panose="02020603050405020304" pitchFamily="18" charset="0"/>
                <a:cs typeface="Times New Roman" panose="02020603050405020304" pitchFamily="18" charset="0"/>
              </a:rPr>
              <a:t>fordi</a:t>
            </a:r>
            <a:r>
              <a:rPr lang="nb-NO" sz="200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«livslang idrett» er ett av de fire satsingsområdene i Idretten vil!.</a:t>
            </a:r>
          </a:p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7302427-6E08-5F54-B482-FB8C80E73E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Flere tilbakemeldinger</a:t>
            </a:r>
          </a:p>
        </p:txBody>
      </p:sp>
    </p:spTree>
    <p:extLst>
      <p:ext uri="{BB962C8B-B14F-4D97-AF65-F5344CB8AC3E}">
        <p14:creationId xmlns:p14="http://schemas.microsoft.com/office/powerpoint/2010/main" val="2912066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9EA6ED0-ADC8-44E9-3502-B08895F6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Fellestjenester</a:t>
            </a:r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0498E072-6D63-57BB-B689-012D499AEA8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000"/>
              <a:t>Flere nevnte et ønske om utvikling av nye fellestjenester i innspillmøtene. Disse fire områdene ble foreslått som mulige nye fellestjenester:</a:t>
            </a:r>
          </a:p>
          <a:p>
            <a:r>
              <a:rPr lang="nb-NO" sz="1800"/>
              <a:t>Anlegg</a:t>
            </a:r>
          </a:p>
          <a:p>
            <a:r>
              <a:rPr lang="nb-NO" sz="1800"/>
              <a:t>HR</a:t>
            </a:r>
          </a:p>
          <a:p>
            <a:r>
              <a:rPr lang="nb-NO" sz="1800"/>
              <a:t>Juridisk</a:t>
            </a:r>
          </a:p>
          <a:p>
            <a:r>
              <a:rPr lang="nb-NO" sz="1800"/>
              <a:t>Marked</a:t>
            </a:r>
          </a:p>
          <a:p>
            <a:pPr marL="457200" lvl="1" indent="0">
              <a:buNone/>
            </a:pPr>
            <a:endParaRPr lang="nb-NO"/>
          </a:p>
        </p:txBody>
      </p:sp>
      <p:pic>
        <p:nvPicPr>
          <p:cNvPr id="5" name="Picture 2" descr="8d857040-e89c-432a-9520-e44688777f30@eurprd05">
            <a:extLst>
              <a:ext uri="{FF2B5EF4-FFF2-40B4-BE49-F238E27FC236}">
                <a16:creationId xmlns:a16="http://schemas.microsoft.com/office/drawing/2014/main" id="{BA7CA90B-E308-1B10-FF2F-C0C8E31FB5FF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5" b="5345"/>
          <a:stretch>
            <a:fillRect/>
          </a:stretch>
        </p:blipFill>
        <p:spPr bwMode="auto">
          <a:xfrm rot="5400000">
            <a:off x="-825500" y="825500"/>
            <a:ext cx="51435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632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B8FCF7-BAFB-475A-B50B-5B06DD964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0" y="1059582"/>
            <a:ext cx="4891980" cy="702078"/>
          </a:xfrm>
        </p:spPr>
        <p:txBody>
          <a:bodyPr>
            <a:normAutofit/>
          </a:bodyPr>
          <a:lstStyle/>
          <a:p>
            <a:r>
              <a:rPr lang="nb-NO"/>
              <a:t>Forslag til prioriterte områder</a:t>
            </a:r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4E0FF420-0426-F4C0-B764-6104F1E361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05E08FC-F49A-4EFF-9860-7AE2AE7BE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56847" y="1761660"/>
            <a:ext cx="4536331" cy="3078232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b-NO" sz="1800"/>
              <a:t>Tilbake til idretten – idrettsglede for alle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b-NO" sz="1800"/>
              <a:t>Organisasjons-, klubb- og kompetanseutvikling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b-NO" sz="1800"/>
              <a:t>Toppidrett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b-NO" sz="180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z="180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D8F99F-0C81-4A9E-2A9F-7E4044B34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366528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86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76C40D3-0EE6-1FBE-B497-F3DFD81A62C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fontAlgn="base">
              <a:spcAft>
                <a:spcPts val="1200"/>
              </a:spcAft>
              <a:buNone/>
            </a:pPr>
            <a:r>
              <a:rPr lang="nb-NO" sz="1400" b="1">
                <a:effectLst/>
                <a:ea typeface="Yu Gothic Light" panose="020B0300000000000000" pitchFamily="34" charset="-128"/>
                <a:cs typeface="Calibri" panose="020F0502020204030204" pitchFamily="34" charset="0"/>
              </a:rPr>
              <a:t>Tilbake til idretten </a:t>
            </a:r>
            <a:r>
              <a:rPr lang="nb-NO" sz="1400" b="1">
                <a:effectLst/>
                <a:ea typeface="Yu Gothic Light" panose="020B0300000000000000" pitchFamily="34" charset="-128"/>
              </a:rPr>
              <a:t>– idrettsglede for alle</a:t>
            </a:r>
            <a:endParaRPr lang="nb-NO" sz="1400" b="1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/>
            </a:pPr>
            <a:r>
              <a:rPr lang="nb-NO" sz="1600">
                <a:effectLst/>
                <a:ea typeface="Yu Mincho" panose="02020400000000000000" pitchFamily="18" charset="-128"/>
                <a:cs typeface="Arial" panose="020B0604020202020204" pitchFamily="34" charset="0"/>
              </a:rPr>
              <a:t>Idretten skal bevare og videreutvikle aktivitetstilbudet for medlemmer og aktive i norsk idrett</a:t>
            </a:r>
            <a:endParaRPr lang="nb-NO" sz="1600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/>
            </a:pPr>
            <a:r>
              <a:rPr lang="nb-NO" sz="1600">
                <a:effectLst/>
                <a:ea typeface="Yu Mincho" panose="02020400000000000000" pitchFamily="18" charset="-128"/>
                <a:cs typeface="Arial" panose="020B0604020202020204" pitchFamily="34" charset="0"/>
              </a:rPr>
              <a:t>Idretten skal jobbe for å komme tilbake til aktivitetstall på 2019-nivå og ha tilstrekkelig antall frivillige (trenere, dommere og tillitsvalgte) </a:t>
            </a:r>
            <a:endParaRPr lang="nb-NO" sz="1600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+mj-lt"/>
              <a:buAutoNum type="arabicParenR"/>
            </a:pPr>
            <a:r>
              <a:rPr lang="nb-NO" sz="16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Idretten skal stimulere til livslang idrettsglede slik at barn, ungdom og voksne rekrutteres, og at flest mulig fortsetter lengst mulig, uavhengig av alder, ambisjoner og ferdighetsnivå  </a:t>
            </a:r>
            <a:endParaRPr lang="nb-NO" sz="1600">
              <a:effectLst/>
              <a:ea typeface="Times New Roman" panose="02020603050405020304" pitchFamily="18" charset="0"/>
            </a:endParaRPr>
          </a:p>
          <a:p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449E8421-320B-B836-C2E8-C1560A081B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Forslag til mål</a:t>
            </a:r>
          </a:p>
        </p:txBody>
      </p:sp>
    </p:spTree>
    <p:extLst>
      <p:ext uri="{BB962C8B-B14F-4D97-AF65-F5344CB8AC3E}">
        <p14:creationId xmlns:p14="http://schemas.microsoft.com/office/powerpoint/2010/main" val="1155995406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r">
  <a:themeElements>
    <a:clrScheme name="NIF Profilfarger">
      <a:dk1>
        <a:srgbClr val="414041"/>
      </a:dk1>
      <a:lt1>
        <a:srgbClr val="F8F8F8"/>
      </a:lt1>
      <a:dk2>
        <a:srgbClr val="002D59"/>
      </a:dk2>
      <a:lt2>
        <a:srgbClr val="F8F8F8"/>
      </a:lt2>
      <a:accent1>
        <a:srgbClr val="005190"/>
      </a:accent1>
      <a:accent2>
        <a:srgbClr val="B3D6F1"/>
      </a:accent2>
      <a:accent3>
        <a:srgbClr val="FF2600"/>
      </a:accent3>
      <a:accent4>
        <a:srgbClr val="F6732B"/>
      </a:accent4>
      <a:accent5>
        <a:srgbClr val="FCB442"/>
      </a:accent5>
      <a:accent6>
        <a:srgbClr val="838286"/>
      </a:accent6>
      <a:hlink>
        <a:srgbClr val="008ED3"/>
      </a:hlink>
      <a:folHlink>
        <a:srgbClr val="00A7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832DFFB5-54B6-45D8-BA75-EFF291CBA87C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åløpende sider med bakgrunn">
  <a:themeElements>
    <a:clrScheme name="NIF profilfarger 1">
      <a:dk1>
        <a:srgbClr val="838286"/>
      </a:dk1>
      <a:lt1>
        <a:srgbClr val="FFFFFF"/>
      </a:lt1>
      <a:dk2>
        <a:srgbClr val="1F497D"/>
      </a:dk2>
      <a:lt2>
        <a:srgbClr val="EEECE1"/>
      </a:lt2>
      <a:accent1>
        <a:srgbClr val="9BC6EA"/>
      </a:accent1>
      <a:accent2>
        <a:srgbClr val="005190"/>
      </a:accent2>
      <a:accent3>
        <a:srgbClr val="FF0000"/>
      </a:accent3>
      <a:accent4>
        <a:srgbClr val="003E7E"/>
      </a:accent4>
      <a:accent5>
        <a:srgbClr val="0079C9"/>
      </a:accent5>
      <a:accent6>
        <a:srgbClr val="FAA634"/>
      </a:accent6>
      <a:hlink>
        <a:srgbClr val="0079C8"/>
      </a:hlink>
      <a:folHlink>
        <a:srgbClr val="A5CD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3.xml><?xml version="1.0" encoding="utf-8"?>
<a:theme xmlns:a="http://schemas.openxmlformats.org/drawingml/2006/main" name="1_Påløpende sider med bakgrun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4.xml><?xml version="1.0" encoding="utf-8"?>
<a:theme xmlns:a="http://schemas.openxmlformats.org/drawingml/2006/main" name="Påløpende sider uten bakgrun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5.xml><?xml version="1.0" encoding="utf-8"?>
<a:theme xmlns:a="http://schemas.openxmlformats.org/drawingml/2006/main" name="1_Påløpende sider uten bakgrun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6.xml><?xml version="1.0" encoding="utf-8"?>
<a:theme xmlns:a="http://schemas.openxmlformats.org/drawingml/2006/main" name="Påløpende sider uten bakgrunn og bunntek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7.xml><?xml version="1.0" encoding="utf-8"?>
<a:theme xmlns:a="http://schemas.openxmlformats.org/drawingml/2006/main" name="1_Påløpende sider uten bakgrunn og bunntek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8.xml><?xml version="1.0" encoding="utf-8"?>
<a:theme xmlns:a="http://schemas.openxmlformats.org/drawingml/2006/main" name="1_Forsider">
  <a:themeElements>
    <a:clrScheme name="NIF Profilfarger">
      <a:dk1>
        <a:srgbClr val="414041"/>
      </a:dk1>
      <a:lt1>
        <a:srgbClr val="F8F8F8"/>
      </a:lt1>
      <a:dk2>
        <a:srgbClr val="002D59"/>
      </a:dk2>
      <a:lt2>
        <a:srgbClr val="F8F8F8"/>
      </a:lt2>
      <a:accent1>
        <a:srgbClr val="005190"/>
      </a:accent1>
      <a:accent2>
        <a:srgbClr val="B3D6F1"/>
      </a:accent2>
      <a:accent3>
        <a:srgbClr val="FF2600"/>
      </a:accent3>
      <a:accent4>
        <a:srgbClr val="F6732B"/>
      </a:accent4>
      <a:accent5>
        <a:srgbClr val="FCB442"/>
      </a:accent5>
      <a:accent6>
        <a:srgbClr val="838286"/>
      </a:accent6>
      <a:hlink>
        <a:srgbClr val="008ED3"/>
      </a:hlink>
      <a:folHlink>
        <a:srgbClr val="00A7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832DFFB5-54B6-45D8-BA75-EFF291CBA87C}"/>
    </a:ext>
  </a:extLst>
</a:theme>
</file>

<file path=ppt/theme/theme9.xml><?xml version="1.0" encoding="utf-8"?>
<a:theme xmlns:a="http://schemas.openxmlformats.org/drawingml/2006/main" name="7_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rivillighet" id="{3DD55B93-70E1-47DD-97C6-36813CC3C1C2}" vid="{19D0AAEB-F46A-43C6-A77C-12D6CAA135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3FBA7688A9D741AA9014646D14F40D" ma:contentTypeVersion="8" ma:contentTypeDescription="Opprett et nytt dokument." ma:contentTypeScope="" ma:versionID="948568e9702b557eed0657f5885fe332">
  <xsd:schema xmlns:xsd="http://www.w3.org/2001/XMLSchema" xmlns:xs="http://www.w3.org/2001/XMLSchema" xmlns:p="http://schemas.microsoft.com/office/2006/metadata/properties" xmlns:ns2="f6b277fd-a029-4900-b985-7b95e2b0b566" targetNamespace="http://schemas.microsoft.com/office/2006/metadata/properties" ma:root="true" ma:fieldsID="f0418989ea6ae5f12c411d5fec9c42b5" ns2:_="">
    <xsd:import namespace="f6b277fd-a029-4900-b985-7b95e2b0b5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b277fd-a029-4900-b985-7b95e2b0b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746EA1-46E3-44BD-BD05-E21C093960FE}">
  <ds:schemaRefs>
    <ds:schemaRef ds:uri="ab0d08ef-1928-4200-8bb2-b1bc595feabd"/>
    <ds:schemaRef ds:uri="befe1134-cd72-49ca-b8ae-fefc16a7deb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6E545B-E6D4-4FFF-93B0-33112A68B8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DA08E3-A24C-4FD2-8AEB-DDAA5A9CA8F2}"/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Application>Microsoft Office PowerPoint</Application>
  <PresentationFormat>On-screen Show (16:9)</PresentationFormat>
  <Slides>17</Slides>
  <Notes>2</Notes>
  <HiddenSlides>0</HiddenSlide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Forsider</vt:lpstr>
      <vt:lpstr>Påløpende sider med bakgrunn</vt:lpstr>
      <vt:lpstr>1_Påløpende sider med bakgrunn</vt:lpstr>
      <vt:lpstr>Påløpende sider uten bakgrunn</vt:lpstr>
      <vt:lpstr>1_Påløpende sider uten bakgrunn</vt:lpstr>
      <vt:lpstr>Påløpende sider uten bakgrunn og bunntekst</vt:lpstr>
      <vt:lpstr>1_Påløpende sider uten bakgrunn og bunntekst</vt:lpstr>
      <vt:lpstr>1_Forsider</vt:lpstr>
      <vt:lpstr>7_Egendefinert utforming</vt:lpstr>
      <vt:lpstr>PowerPoint Presentation</vt:lpstr>
      <vt:lpstr>Høring spillemiddelsøknad</vt:lpstr>
      <vt:lpstr>Utvikling i medlems- og aktivitetstall</vt:lpstr>
      <vt:lpstr>Innspillmøter</vt:lpstr>
      <vt:lpstr>Tilbakemelding fra innspillmøtene</vt:lpstr>
      <vt:lpstr>Flere tilbakemeldinger</vt:lpstr>
      <vt:lpstr>Fellestjenester</vt:lpstr>
      <vt:lpstr>Forslag til prioriterte områder</vt:lpstr>
      <vt:lpstr>Forslag til mål</vt:lpstr>
      <vt:lpstr>Forslag til mål</vt:lpstr>
      <vt:lpstr>Forslag til mål</vt:lpstr>
      <vt:lpstr>Forslag til mål</vt:lpstr>
      <vt:lpstr>PowerPoint Presentation</vt:lpstr>
      <vt:lpstr>PowerPoint Presentation</vt:lpstr>
      <vt:lpstr>PowerPoint Presentation</vt:lpstr>
      <vt:lpstr>Fellestjenester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Brekkan, Vigdis</dc:creator>
  <cp:revision>1</cp:revision>
  <cp:lastPrinted>2019-02-18T12:01:33Z</cp:lastPrinted>
  <dcterms:created xsi:type="dcterms:W3CDTF">2016-10-07T09:17:01Z</dcterms:created>
  <dcterms:modified xsi:type="dcterms:W3CDTF">2022-06-24T12:21:45Z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0x010100C53FBA7688A9D741AA9014646D14F40D</vt:lpwstr>
  </property>
  <property fmtid="{D5CDD505-2E9C-101B-9397-08002B2CF9AE}" pid="3" name="OrgTilhorighet">
    <vt:lpwstr>1;#SF01 Norges Idrettsforbund|c1ca8435-9635-48b0-8fd0-127d70284636</vt:lpwstr>
  </property>
  <property fmtid="{D5CDD505-2E9C-101B-9397-08002B2CF9AE}" pid="4" name="Dokumentkategori">
    <vt:lpwstr/>
  </property>
  <property fmtid="{D5CDD505-2E9C-101B-9397-08002B2CF9AE}" pid="5" name="_dlc_DocIdItemGuid">
    <vt:lpwstr>a737baac-e165-4647-8f45-00c6e1cb9133</vt:lpwstr>
  </property>
</Properties>
</file>