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6981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4189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8211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1123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21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471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500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027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1914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4645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296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BD6C1-0AA6-4D93-9BD0-AE54679AB56D}" type="datetimeFigureOut">
              <a:rPr lang="nb-NO" smtClean="0"/>
              <a:t>29.03.2017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7F3EB-5403-446B-83C8-778D4C7381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365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73387" y="1026849"/>
            <a:ext cx="7772400" cy="965969"/>
          </a:xfrm>
        </p:spPr>
        <p:txBody>
          <a:bodyPr/>
          <a:lstStyle/>
          <a:p>
            <a:r>
              <a:rPr lang="nb-NO" sz="4000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Premieutdeling</a:t>
            </a:r>
            <a:r>
              <a:rPr lang="nb-NO" dirty="0" smtClean="0">
                <a:solidFill>
                  <a:srgbClr val="FF0000"/>
                </a:solidFill>
                <a:latin typeface="Bernard MT Condensed" panose="02050806060905020404" pitchFamily="18" charset="0"/>
              </a:rPr>
              <a:t> onsdag 5.april</a:t>
            </a:r>
            <a:endParaRPr lang="nb-NO" dirty="0">
              <a:solidFill>
                <a:srgbClr val="FF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1115616" y="1844824"/>
            <a:ext cx="6942670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Vi ønsker velkommen til premieutdeling for poengrenn og klubbmesterskap</a:t>
            </a: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 onsdag 5.april kl.18.00 i Storstua på Lundamo barneskole. </a:t>
            </a:r>
          </a:p>
          <a:p>
            <a:pPr algn="ctr"/>
            <a:endParaRPr lang="nb-NO" dirty="0">
              <a:solidFill>
                <a:srgbClr val="002060"/>
              </a:solidFill>
              <a:latin typeface="Bernard MT Condensed" panose="02050806060905020404" pitchFamily="18" charset="0"/>
            </a:endParaRP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Det blir salg av kaffe, kake, brus og pølse. </a:t>
            </a: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Alle som har deltatt på renn for gratis pølse og brus.</a:t>
            </a:r>
          </a:p>
          <a:p>
            <a:pPr algn="ctr"/>
            <a:endParaRPr lang="nb-NO" dirty="0">
              <a:solidFill>
                <a:srgbClr val="002060"/>
              </a:solidFill>
              <a:latin typeface="Bernard MT Condensed" panose="02050806060905020404" pitchFamily="18" charset="0"/>
            </a:endParaRP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Hovin </a:t>
            </a:r>
            <a:r>
              <a:rPr lang="nb-NO" dirty="0" err="1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Youngstar</a:t>
            </a:r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 kommer og </a:t>
            </a:r>
            <a:r>
              <a:rPr lang="nb-NO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spiller </a:t>
            </a:r>
            <a:r>
              <a:rPr lang="nb-NO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for</a:t>
            </a:r>
            <a:r>
              <a:rPr lang="nb-NO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 </a:t>
            </a:r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</a:rPr>
              <a:t>oss</a:t>
            </a:r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</a:t>
            </a:r>
          </a:p>
          <a:p>
            <a:pPr algn="ctr"/>
            <a:endParaRPr lang="nb-NO" dirty="0">
              <a:solidFill>
                <a:srgbClr val="002060"/>
              </a:solidFill>
              <a:latin typeface="Bernard MT Condensed" panose="02050806060905020404" pitchFamily="18" charset="0"/>
              <a:sym typeface="Wingdings" panose="05000000000000000000" pitchFamily="2" charset="2"/>
            </a:endParaRP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Ligger lister på nettsidene våre over hvem som har deltatt på</a:t>
            </a: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 poengrenn og klubbmesterskap,</a:t>
            </a: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fint om dere går inn og ser om det stemmer. </a:t>
            </a: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Skulle noe være feil gi oss beskjed.</a:t>
            </a:r>
          </a:p>
          <a:p>
            <a:pPr algn="ctr"/>
            <a:endParaRPr lang="nb-NO" dirty="0">
              <a:solidFill>
                <a:srgbClr val="002060"/>
              </a:solidFill>
              <a:latin typeface="Bernard MT Condensed" panose="02050806060905020404" pitchFamily="18" charset="0"/>
              <a:sym typeface="Wingdings" panose="05000000000000000000" pitchFamily="2" charset="2"/>
            </a:endParaRP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Ønsker alle velkommen til premieutdelingen</a:t>
            </a:r>
          </a:p>
          <a:p>
            <a:pPr algn="ctr"/>
            <a:endParaRPr lang="nb-NO" dirty="0">
              <a:solidFill>
                <a:srgbClr val="002060"/>
              </a:solidFill>
              <a:latin typeface="Bernard MT Condensed" panose="02050806060905020404" pitchFamily="18" charset="0"/>
              <a:sym typeface="Wingdings" panose="05000000000000000000" pitchFamily="2" charset="2"/>
            </a:endParaRPr>
          </a:p>
          <a:p>
            <a:pPr algn="ctr"/>
            <a:r>
              <a:rPr lang="nb-NO" dirty="0" err="1" smtClean="0">
                <a:solidFill>
                  <a:srgbClr val="00206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Mvh</a:t>
            </a:r>
            <a:endParaRPr lang="nb-NO" dirty="0" smtClean="0">
              <a:solidFill>
                <a:srgbClr val="002060"/>
              </a:solidFill>
              <a:latin typeface="Bernard MT Condensed" panose="02050806060905020404" pitchFamily="18" charset="0"/>
              <a:sym typeface="Wingdings" panose="05000000000000000000" pitchFamily="2" charset="2"/>
            </a:endParaRPr>
          </a:p>
          <a:p>
            <a:pPr algn="ctr"/>
            <a:r>
              <a:rPr lang="nb-NO" dirty="0" smtClean="0">
                <a:solidFill>
                  <a:srgbClr val="002060"/>
                </a:solidFill>
                <a:latin typeface="Bernard MT Condensed" panose="02050806060905020404" pitchFamily="18" charset="0"/>
                <a:sym typeface="Wingdings" panose="05000000000000000000" pitchFamily="2" charset="2"/>
              </a:rPr>
              <a:t>Hovin il og Lundamo il ski</a:t>
            </a:r>
            <a:endParaRPr lang="nb-NO" dirty="0" smtClean="0">
              <a:solidFill>
                <a:srgbClr val="002060"/>
              </a:solidFill>
              <a:latin typeface="Bernard MT Condensed" panose="02050806060905020404" pitchFamily="18" charset="0"/>
            </a:endParaRPr>
          </a:p>
          <a:p>
            <a:pPr algn="ctr"/>
            <a:endParaRPr lang="nb-NO" dirty="0"/>
          </a:p>
        </p:txBody>
      </p:sp>
      <p:pic>
        <p:nvPicPr>
          <p:cNvPr id="5" name="Bilde 1" descr="http://www.lundamoil.no/LIL_web_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0748" y="330816"/>
            <a:ext cx="2237246" cy="696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6" name="Picture 4" descr="https://hovinil.files.wordpress.com/2015/01/hovin_il_logo_v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4469"/>
            <a:ext cx="1856200" cy="94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924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102</Words>
  <Application>Microsoft Office PowerPoint</Application>
  <PresentationFormat>Skjermfremvisning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Premieutdeling onsdag 5.april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Premieutdeling onsdag 5.april</dc:title>
  <dc:creator>Eggen</dc:creator>
  <cp:lastModifiedBy>Eggen</cp:lastModifiedBy>
  <cp:revision>4</cp:revision>
  <dcterms:created xsi:type="dcterms:W3CDTF">2017-03-28T12:52:53Z</dcterms:created>
  <dcterms:modified xsi:type="dcterms:W3CDTF">2017-03-29T16:21:28Z</dcterms:modified>
</cp:coreProperties>
</file>