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669088" cy="9872663"/>
  <p:defaultTextStyle>
    <a:defPPr>
      <a:defRPr lang="nb-N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43"/>
    <a:srgbClr val="EBD113"/>
    <a:srgbClr val="0000D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978" y="-7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65" cy="493397"/>
          </a:xfrm>
          <a:prstGeom prst="rect">
            <a:avLst/>
          </a:prstGeom>
        </p:spPr>
        <p:txBody>
          <a:bodyPr vert="horz" lIns="90279" tIns="45139" rIns="90279" bIns="45139" rtlCol="0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778269" y="0"/>
            <a:ext cx="2889264" cy="493397"/>
          </a:xfrm>
          <a:prstGeom prst="rect">
            <a:avLst/>
          </a:prstGeom>
        </p:spPr>
        <p:txBody>
          <a:bodyPr vert="horz" lIns="90279" tIns="45139" rIns="90279" bIns="45139" rtlCol="0"/>
          <a:lstStyle>
            <a:lvl1pPr algn="r">
              <a:defRPr sz="1200"/>
            </a:lvl1pPr>
          </a:lstStyle>
          <a:p>
            <a:pPr>
              <a:defRPr/>
            </a:pPr>
            <a:fld id="{5FA37E94-0B1E-45F5-8085-6824C6D04935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2054225" y="741363"/>
            <a:ext cx="2560638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79" tIns="45139" rIns="90279" bIns="45139" rtlCol="0" anchor="ctr"/>
          <a:lstStyle/>
          <a:p>
            <a:pPr lvl="0"/>
            <a:endParaRPr lang="nb-NO" noProof="0" smtClean="0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66754" y="4689634"/>
            <a:ext cx="5335580" cy="4442146"/>
          </a:xfrm>
          <a:prstGeom prst="rect">
            <a:avLst/>
          </a:prstGeom>
        </p:spPr>
        <p:txBody>
          <a:bodyPr vert="horz" lIns="90279" tIns="45139" rIns="90279" bIns="45139" rtlCol="0">
            <a:normAutofit/>
          </a:bodyPr>
          <a:lstStyle/>
          <a:p>
            <a:pPr lvl="0"/>
            <a:r>
              <a:rPr lang="nb-NO" noProof="0" smtClean="0"/>
              <a:t>Klikk for å redigere tekststiler i malen</a:t>
            </a:r>
          </a:p>
          <a:p>
            <a:pPr lvl="1"/>
            <a:r>
              <a:rPr lang="nb-NO" noProof="0" smtClean="0"/>
              <a:t>Andre nivå</a:t>
            </a:r>
          </a:p>
          <a:p>
            <a:pPr lvl="2"/>
            <a:r>
              <a:rPr lang="nb-NO" noProof="0" smtClean="0"/>
              <a:t>Tredje nivå</a:t>
            </a:r>
          </a:p>
          <a:p>
            <a:pPr lvl="3"/>
            <a:r>
              <a:rPr lang="nb-NO" noProof="0" smtClean="0"/>
              <a:t>Fjerde nivå</a:t>
            </a:r>
          </a:p>
          <a:p>
            <a:pPr lvl="4"/>
            <a:r>
              <a:rPr lang="nb-NO" noProof="0" smtClean="0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377691"/>
            <a:ext cx="2889265" cy="493396"/>
          </a:xfrm>
          <a:prstGeom prst="rect">
            <a:avLst/>
          </a:prstGeom>
        </p:spPr>
        <p:txBody>
          <a:bodyPr vert="horz" lIns="90279" tIns="45139" rIns="90279" bIns="4513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778269" y="9377691"/>
            <a:ext cx="2889264" cy="493396"/>
          </a:xfrm>
          <a:prstGeom prst="rect">
            <a:avLst/>
          </a:prstGeom>
        </p:spPr>
        <p:txBody>
          <a:bodyPr vert="horz" lIns="90279" tIns="45139" rIns="90279" bIns="45139" rtlCol="0" anchor="b"/>
          <a:lstStyle>
            <a:lvl1pPr algn="r">
              <a:defRPr sz="1200"/>
            </a:lvl1pPr>
          </a:lstStyle>
          <a:p>
            <a:pPr>
              <a:defRPr/>
            </a:pPr>
            <a:fld id="{FC5DBBDB-260D-4927-8762-6C051A7D1858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570697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D2A1-872C-4EAA-86E5-AC3DD1F80CF7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CC80B-C5C0-4D3B-BCFE-3BAD8F773949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0A52A-E452-4E01-99B4-8A15EEC0F21D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CEC87-3C88-4E0D-ACDE-F8C39DD5F36F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FD189-571A-410C-A4F7-B60606C9050F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3ADE-52A1-4C21-A4F1-2A8B9D7BD797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BA26C-DA1A-44C4-949D-F426BFF40E85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6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41C43-5504-4433-957A-F1B4482907FF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5050F-831F-4707-A3B7-C71EAA9C6815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8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9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412CC-4669-4F90-AB9E-6E4E7B7AD3F5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90E86-6C22-4D1D-A9F8-3AF1C34C5A20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4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537A7-9921-4223-8DEF-B249112AF8E0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A3AED-604D-41FD-9866-5771E7062CB8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3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7374E-A78A-4D2F-9A57-60E98372764E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099D7-6B38-4D4F-96B8-4D43AB069A76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6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E47D4-FB25-4D36-AE5E-47C6178FA8CA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914F9-A8C5-4821-8B16-E5FBC6F1CF38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6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FBACA-7FEF-4EEF-B1F1-0222E1658D28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AB2EC-820B-44E5-A8F3-6FAFCBC04B10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84E35-72E5-4272-A858-097CE458263E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EB83-E0AC-40BF-89EB-11AAF923ABC5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6A35D-0012-41E7-8A4A-5B4A1E87F08E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Plassholder for tittel 1"/>
          <p:cNvSpPr>
            <a:spLocks noGrp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tittelstil</a:t>
            </a:r>
          </a:p>
        </p:txBody>
      </p:sp>
      <p:sp>
        <p:nvSpPr>
          <p:cNvPr id="1027" name="Plassholder for tekst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342900" y="9182100"/>
            <a:ext cx="16002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CED8BE-D716-41FB-A397-4E4B630C8F11}" type="datetimeFigureOut">
              <a:rPr lang="nb-NO"/>
              <a:pPr>
                <a:defRPr/>
              </a:pPr>
              <a:t>09.02.2017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343150" y="9182100"/>
            <a:ext cx="21717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4914900" y="9182100"/>
            <a:ext cx="16002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6935FA-6280-4D4C-B15F-EA3124A2AF83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hyperlink" Target="mailto:ski@lundamoil.no" TargetMode="External"/><Relationship Id="rId7" Type="http://schemas.openxmlformats.org/officeDocument/2006/relationships/image" Target="../media/image1.jpeg"/><Relationship Id="rId2" Type="http://schemas.openxmlformats.org/officeDocument/2006/relationships/hyperlink" Target="https://minidrett.nif.no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ovinil.no/" TargetMode="External"/><Relationship Id="rId5" Type="http://schemas.openxmlformats.org/officeDocument/2006/relationships/hyperlink" Target="http://www.lundamoil.no/" TargetMode="External"/><Relationship Id="rId10" Type="http://schemas.openxmlformats.org/officeDocument/2006/relationships/image" Target="../media/image3.jpeg"/><Relationship Id="rId4" Type="http://schemas.openxmlformats.org/officeDocument/2006/relationships/hyperlink" Target="http://skisporet.no/sortrondelag/hovinil" TargetMode="External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Plassholder for innhold 4"/>
          <p:cNvSpPr>
            <a:spLocks noGrp="1"/>
          </p:cNvSpPr>
          <p:nvPr>
            <p:ph idx="1"/>
          </p:nvPr>
        </p:nvSpPr>
        <p:spPr>
          <a:xfrm>
            <a:off x="476672" y="2792760"/>
            <a:ext cx="5766187" cy="6624736"/>
          </a:xfrm>
        </p:spPr>
        <p:txBody>
          <a:bodyPr/>
          <a:lstStyle/>
          <a:p>
            <a:pPr marL="0" indent="0" algn="ctr">
              <a:buNone/>
            </a:pPr>
            <a:r>
              <a:rPr lang="nb-NO" sz="1400" b="1" dirty="0" smtClean="0"/>
              <a:t>Lundamo IL Ski </a:t>
            </a:r>
            <a:r>
              <a:rPr lang="nb-NO" sz="1400" b="1" dirty="0"/>
              <a:t>inviterer til </a:t>
            </a:r>
          </a:p>
          <a:p>
            <a:pPr marL="0" indent="0" algn="ctr">
              <a:buNone/>
            </a:pPr>
            <a:r>
              <a:rPr lang="nb-NO" sz="2000" b="1" dirty="0"/>
              <a:t>Gauldalssprinten </a:t>
            </a:r>
            <a:r>
              <a:rPr lang="nb-NO" sz="2000" b="1" dirty="0" smtClean="0"/>
              <a:t>2017</a:t>
            </a:r>
            <a:endParaRPr lang="nb-NO" sz="1400" b="1" dirty="0"/>
          </a:p>
          <a:p>
            <a:pPr marL="0" indent="0" algn="ctr">
              <a:buNone/>
            </a:pPr>
            <a:r>
              <a:rPr lang="nb-NO" sz="1400" b="1" dirty="0" smtClean="0"/>
              <a:t>Søndag 5. mars kl. 12.00  på </a:t>
            </a:r>
            <a:r>
              <a:rPr lang="nb-NO" sz="1400" b="1" dirty="0" err="1" smtClean="0"/>
              <a:t>Kvennabakkan</a:t>
            </a:r>
            <a:r>
              <a:rPr lang="nb-NO" sz="1400" b="1" dirty="0" smtClean="0"/>
              <a:t> skianlegg v/Hovin</a:t>
            </a:r>
          </a:p>
          <a:p>
            <a:pPr marL="0" indent="0" algn="ctr">
              <a:buNone/>
            </a:pPr>
            <a:endParaRPr lang="nb-NO" sz="1400" b="1" dirty="0" smtClean="0"/>
          </a:p>
          <a:p>
            <a:pPr marL="0" indent="0" algn="ctr">
              <a:buNone/>
            </a:pPr>
            <a:endParaRPr lang="nb-NO" sz="1200" dirty="0" smtClean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  <a:p>
            <a:pPr marL="0" indent="0" algn="ctr">
              <a:buNone/>
            </a:pPr>
            <a:endParaRPr lang="nb-NO" sz="1400" dirty="0"/>
          </a:p>
          <a:p>
            <a:pPr marL="0" indent="0" algn="ctr">
              <a:buNone/>
            </a:pPr>
            <a:endParaRPr lang="nb-NO" sz="1400" dirty="0" smtClean="0"/>
          </a:p>
        </p:txBody>
      </p:sp>
      <p:graphicFrame>
        <p:nvGraphicFramePr>
          <p:cNvPr id="3" name="Tabell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971785"/>
              </p:ext>
            </p:extLst>
          </p:nvPr>
        </p:nvGraphicFramePr>
        <p:xfrm>
          <a:off x="516819" y="4694717"/>
          <a:ext cx="5904656" cy="5418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4608512"/>
              </a:tblGrid>
              <a:tr h="261115">
                <a:tc>
                  <a:txBody>
                    <a:bodyPr/>
                    <a:lstStyle/>
                    <a:p>
                      <a:r>
                        <a:rPr lang="nb-NO" sz="1200" b="0" dirty="0" smtClean="0">
                          <a:solidFill>
                            <a:schemeClr val="tx1"/>
                          </a:solidFill>
                        </a:rPr>
                        <a:t>Stilart:</a:t>
                      </a:r>
                      <a:endParaRPr lang="nb-NO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b="0" dirty="0" smtClean="0">
                          <a:solidFill>
                            <a:schemeClr val="tx1"/>
                          </a:solidFill>
                        </a:rPr>
                        <a:t>Fri teknikk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61784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Klasser: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Jente- og gutteklasser i alle alderstrinn 8 – senior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050" i="1" dirty="0" smtClean="0"/>
                        <a:t>(Dersom liten deltagelse i enkelte klasser kan to klasser bli slått sammen)</a:t>
                      </a:r>
                      <a:endParaRPr lang="nb-NO" sz="105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Distanser: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 typeface="Arial" charset="0"/>
                        <a:buNone/>
                      </a:pPr>
                      <a:r>
                        <a:rPr lang="nb-NO" sz="1200" dirty="0" smtClean="0">
                          <a:latin typeface="+mn-lt"/>
                        </a:rPr>
                        <a:t>8-12 år:</a:t>
                      </a:r>
                      <a:r>
                        <a:rPr lang="nb-NO" sz="1200" baseline="0" dirty="0" smtClean="0">
                          <a:latin typeface="+mn-lt"/>
                        </a:rPr>
                        <a:t>   </a:t>
                      </a:r>
                      <a:r>
                        <a:rPr lang="nb-NO" sz="1200" dirty="0" smtClean="0">
                          <a:latin typeface="+mn-lt"/>
                        </a:rPr>
                        <a:t>350 m</a:t>
                      </a:r>
                    </a:p>
                    <a:p>
                      <a:pPr>
                        <a:buFont typeface="Arial" charset="0"/>
                        <a:buNone/>
                      </a:pPr>
                      <a:r>
                        <a:rPr lang="nb-NO" sz="1200" dirty="0" smtClean="0">
                          <a:latin typeface="+mn-lt"/>
                        </a:rPr>
                        <a:t>13-16 år:</a:t>
                      </a:r>
                      <a:r>
                        <a:rPr lang="nb-NO" sz="1200" baseline="0" dirty="0" smtClean="0">
                          <a:latin typeface="+mn-lt"/>
                        </a:rPr>
                        <a:t> </a:t>
                      </a:r>
                      <a:r>
                        <a:rPr lang="nb-NO" sz="1200" dirty="0" smtClean="0">
                          <a:latin typeface="+mn-lt"/>
                        </a:rPr>
                        <a:t>700 m</a:t>
                      </a:r>
                    </a:p>
                    <a:p>
                      <a:pPr>
                        <a:buFont typeface="Arial" charset="0"/>
                        <a:buNone/>
                      </a:pPr>
                      <a:r>
                        <a:rPr lang="nb-NO" sz="1200" dirty="0" smtClean="0">
                          <a:latin typeface="+mn-lt"/>
                        </a:rPr>
                        <a:t>Junior/Senior:   1000 m</a:t>
                      </a:r>
                      <a:endParaRPr lang="nb-NO" sz="1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4584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Gjennomføring: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Alle</a:t>
                      </a:r>
                      <a:r>
                        <a:rPr lang="nb-NO" sz="1200" baseline="0" dirty="0" smtClean="0"/>
                        <a:t> klasser: </a:t>
                      </a:r>
                      <a:r>
                        <a:rPr lang="nb-NO" sz="1200" dirty="0" smtClean="0"/>
                        <a:t>Prolog og minst ett heat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246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Premieutdeling: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Umiddelbart etter rennet på Kvennabakkan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5652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Påmelding: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Via </a:t>
                      </a:r>
                      <a:r>
                        <a:rPr lang="nb-NO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minidrett.nif.no</a:t>
                      </a:r>
                      <a:endParaRPr lang="nb-NO" sz="12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E-post: </a:t>
                      </a:r>
                      <a:r>
                        <a:rPr lang="nb-NO" sz="1200" dirty="0" smtClean="0">
                          <a:hlinkClick r:id="rId3"/>
                        </a:rPr>
                        <a:t>ski@lundamoil.no</a:t>
                      </a:r>
                      <a:endParaRPr lang="nb-NO" sz="120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Startkontigent: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Startkontingenten faktureres lagene i etterkant.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9398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Rennleder: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nb-NO" sz="1200" dirty="0" smtClean="0"/>
                        <a:t>Petter </a:t>
                      </a:r>
                      <a:r>
                        <a:rPr lang="nb-NO" sz="1200" dirty="0" err="1" smtClean="0"/>
                        <a:t>Leinslie</a:t>
                      </a:r>
                      <a:endParaRPr lang="nb-NO" sz="120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4780">
                <a:tc>
                  <a:txBody>
                    <a:bodyPr/>
                    <a:lstStyle/>
                    <a:p>
                      <a:r>
                        <a:rPr lang="nb-NO" sz="1200" b="0" dirty="0" smtClean="0"/>
                        <a:t>Teknisk delegert:</a:t>
                      </a:r>
                      <a:endParaRPr lang="nb-NO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eaLnBrk="1" hangingPunct="1">
                        <a:buFont typeface="Arial" charset="0"/>
                        <a:buNone/>
                      </a:pPr>
                      <a:endParaRPr lang="nb-NO" sz="12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8370">
                <a:tc>
                  <a:txBody>
                    <a:bodyPr/>
                    <a:lstStyle/>
                    <a:p>
                      <a:r>
                        <a:rPr lang="nb-NO" sz="1200" dirty="0" smtClean="0"/>
                        <a:t>Rennkontor: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På Kvennabakkan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666">
                <a:tc>
                  <a:txBody>
                    <a:bodyPr/>
                    <a:lstStyle/>
                    <a:p>
                      <a:r>
                        <a:rPr lang="nb-NO" sz="1200" b="1" dirty="0" smtClean="0"/>
                        <a:t>Påmeldingsfrist: 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b="1" dirty="0" smtClean="0"/>
                        <a:t>Torsdag</a:t>
                      </a:r>
                      <a:r>
                        <a:rPr lang="nb-NO" sz="1200" b="1" baseline="0" dirty="0" smtClean="0"/>
                        <a:t> 2.mars 2017</a:t>
                      </a:r>
                      <a:endParaRPr lang="nb-NO" sz="120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7348">
                <a:tc>
                  <a:txBody>
                    <a:bodyPr/>
                    <a:lstStyle/>
                    <a:p>
                      <a:r>
                        <a:rPr lang="nb-NO" sz="1200" dirty="0" smtClean="0">
                          <a:solidFill>
                            <a:schemeClr val="tx1"/>
                          </a:solidFill>
                        </a:rPr>
                        <a:t>Veibeskrivelse:</a:t>
                      </a:r>
                      <a:endParaRPr lang="nb-NO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Se  </a:t>
                      </a:r>
                      <a:r>
                        <a:rPr lang="nb-NO" sz="1200" dirty="0" smtClean="0">
                          <a:hlinkClick r:id="rId4"/>
                        </a:rPr>
                        <a:t>http://skisporet.no/sortrondelag/hovinil</a:t>
                      </a:r>
                      <a:endParaRPr lang="nb-NO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nb-NO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400" b="1" i="1" dirty="0" smtClean="0"/>
                        <a:t>Velkommen til </a:t>
                      </a:r>
                      <a:r>
                        <a:rPr lang="nb-NO" sz="1400" b="1" i="1" dirty="0" err="1" smtClean="0"/>
                        <a:t>Kvennabakkan</a:t>
                      </a:r>
                      <a:r>
                        <a:rPr lang="nb-NO" sz="1400" b="1" i="1" dirty="0" smtClean="0"/>
                        <a:t> ! </a:t>
                      </a:r>
                      <a:endParaRPr lang="nb-NO" sz="1400" b="0" i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Hilsen Lundamo IL Ski – </a:t>
                      </a:r>
                      <a:r>
                        <a:rPr lang="nb-NO" sz="1200" dirty="0" smtClean="0">
                          <a:hlinkClick r:id="rId5"/>
                        </a:rPr>
                        <a:t>www.lundamoil.no</a:t>
                      </a:r>
                      <a:r>
                        <a:rPr lang="nb-NO" sz="1200" dirty="0" smtClean="0"/>
                        <a:t> og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/>
                        <a:t>Hovin IL Ski-</a:t>
                      </a:r>
                      <a:r>
                        <a:rPr lang="nb-NO" sz="1200" baseline="0" dirty="0" smtClean="0"/>
                        <a:t> </a:t>
                      </a:r>
                      <a:r>
                        <a:rPr lang="nb-NO" sz="1200" baseline="0" dirty="0" smtClean="0">
                          <a:hlinkClick r:id="rId6"/>
                        </a:rPr>
                        <a:t>www.hovinil.no</a:t>
                      </a:r>
                      <a:r>
                        <a:rPr lang="nb-NO" sz="1200" baseline="0" dirty="0" smtClean="0"/>
                        <a:t> </a:t>
                      </a:r>
                      <a:endParaRPr lang="nb-NO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nb-NO" sz="120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13" name="Picture 2" descr="http://www.lundamoil.no/ski/bilder/Gauldalssprint_2009_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b="35572"/>
          <a:stretch>
            <a:fillRect/>
          </a:stretch>
        </p:blipFill>
        <p:spPr bwMode="auto">
          <a:xfrm>
            <a:off x="125713" y="298875"/>
            <a:ext cx="6686869" cy="3008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Bilde 1" descr="http://www.lundamoil.no/LIL_web_log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4664" y="506226"/>
            <a:ext cx="1303886" cy="405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https://hovinil.files.wordpress.com/2015/01/hovin_il_logo_v2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00" y="506226"/>
            <a:ext cx="1382898" cy="70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132</Words>
  <Application>Microsoft Office PowerPoint</Application>
  <PresentationFormat>A4 (210 x 297 mm)</PresentationFormat>
  <Paragraphs>49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2" baseType="lpstr">
      <vt:lpstr>Office-tema</vt:lpstr>
      <vt:lpstr>PowerPoint-presentasjon</vt:lpstr>
    </vt:vector>
  </TitlesOfParts>
  <Company>Rambøll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Lundamo IL, Ski Gauldalssprinten 2010</dc:title>
  <dc:creator>Solveig M. Kornstad</dc:creator>
  <cp:lastModifiedBy>Eggen</cp:lastModifiedBy>
  <cp:revision>98</cp:revision>
  <dcterms:created xsi:type="dcterms:W3CDTF">2010-03-13T14:46:26Z</dcterms:created>
  <dcterms:modified xsi:type="dcterms:W3CDTF">2017-02-09T07:44:40Z</dcterms:modified>
</cp:coreProperties>
</file>