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7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175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93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414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0099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4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43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01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902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417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140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2822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7692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19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448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7461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4334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7952F-F1D2-4B8B-8EEF-443D3E186BAF}" type="datetimeFigureOut">
              <a:rPr lang="nb-NO" smtClean="0"/>
              <a:t>02.02.2025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285FF6B-AC6A-41E6-8997-C1C318BF06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728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tball fotball spillere">
            <a:extLst>
              <a:ext uri="{FF2B5EF4-FFF2-40B4-BE49-F238E27FC236}">
                <a16:creationId xmlns:a16="http://schemas.microsoft.com/office/drawing/2014/main" id="{386AF64C-FE2A-8B66-2806-0AE58EE759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65" r="1922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BAD327C-F7AA-DB4E-4178-B73779990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0563" y="1678665"/>
            <a:ext cx="3887839" cy="2372168"/>
          </a:xfrm>
        </p:spPr>
        <p:txBody>
          <a:bodyPr>
            <a:normAutofit/>
          </a:bodyPr>
          <a:lstStyle/>
          <a:p>
            <a:r>
              <a:rPr lang="nb-NO" dirty="0" err="1"/>
              <a:t>Årshjul</a:t>
            </a:r>
            <a:r>
              <a:rPr lang="nb-NO" dirty="0"/>
              <a:t> OIL Fotball	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A7C640A-73B5-E27F-7060-A79AD5117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0563" y="4050833"/>
            <a:ext cx="3893440" cy="1096899"/>
          </a:xfrm>
        </p:spPr>
        <p:txBody>
          <a:bodyPr>
            <a:normAutofit/>
          </a:bodyPr>
          <a:lstStyle/>
          <a:p>
            <a:r>
              <a:rPr lang="nb-NO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68845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37114-E9C7-C256-328E-E09A3D324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0BAA39-0AD7-ADC3-3DC4-2D3070B26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Januar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1ED58C-F78B-D93C-3F01-262B6305B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10/1 Lagspåmelding 13 år og eldre</a:t>
            </a:r>
          </a:p>
          <a:p>
            <a:r>
              <a:rPr lang="nb-NO" dirty="0"/>
              <a:t>16/1 Innmelding Klubb BDO G/J 12 år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Aktiviteter</a:t>
            </a:r>
          </a:p>
          <a:p>
            <a:r>
              <a:rPr lang="nb-NO" dirty="0" err="1"/>
              <a:t>Bambusa</a:t>
            </a:r>
            <a:r>
              <a:rPr lang="nb-NO" dirty="0"/>
              <a:t> cup Lillehammer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Møter/seminarer </a:t>
            </a:r>
          </a:p>
          <a:p>
            <a:r>
              <a:rPr lang="nb-NO" dirty="0"/>
              <a:t>18-19/1 Lederkurs I (Styre OIL Fotball)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30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3169E2-99A2-E441-7E64-189AA4549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Februar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AB267A-4B23-DFDB-5F4F-AB912B3E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10/2 Lagspåmelding 10-12 år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Aktiviteter</a:t>
            </a:r>
          </a:p>
          <a:p>
            <a:r>
              <a:rPr lang="nb-NO" dirty="0"/>
              <a:t>22/2-23/2 Grasrottrenerkurs del 1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Møter/seminarer </a:t>
            </a:r>
          </a:p>
          <a:p>
            <a:r>
              <a:rPr lang="nb-NO" dirty="0"/>
              <a:t>15/2 Anleggskonferanse (Kretstinget)</a:t>
            </a:r>
          </a:p>
          <a:p>
            <a:r>
              <a:rPr lang="nb-NO" dirty="0"/>
              <a:t>16/2 Kretsting NNF Trøndelag 2025</a:t>
            </a:r>
          </a:p>
          <a:p>
            <a:r>
              <a:rPr lang="nb-NO" dirty="0"/>
              <a:t>25/2 Årsmøte OIL Fotball 2025</a:t>
            </a:r>
          </a:p>
          <a:p>
            <a:r>
              <a:rPr lang="nb-NO" dirty="0"/>
              <a:t>?        Møte Dommeransvarlige sone Gauldal</a:t>
            </a:r>
          </a:p>
        </p:txBody>
      </p:sp>
    </p:spTree>
    <p:extLst>
      <p:ext uri="{BB962C8B-B14F-4D97-AF65-F5344CB8AC3E}">
        <p14:creationId xmlns:p14="http://schemas.microsoft.com/office/powerpoint/2010/main" val="163973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23EB3A-3C03-4BEE-17E4-B35F8A746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Mars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E91A87-14B1-7A1A-F1CF-1ABC377F8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10/3 Lagspåmelding 7-9 år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Aktiviteter</a:t>
            </a:r>
          </a:p>
          <a:p>
            <a:r>
              <a:rPr lang="nb-NO" dirty="0"/>
              <a:t>17/3 Trenerforum 1 – Tema: Felles cuper….</a:t>
            </a:r>
          </a:p>
          <a:p>
            <a:r>
              <a:rPr lang="nb-NO" dirty="0"/>
              <a:t>24/3 Kick </a:t>
            </a:r>
            <a:r>
              <a:rPr lang="nb-NO" dirty="0" err="1"/>
              <a:t>off</a:t>
            </a:r>
            <a:r>
              <a:rPr lang="nb-NO" dirty="0"/>
              <a:t> klubbdommere</a:t>
            </a:r>
          </a:p>
          <a:p>
            <a:r>
              <a:rPr lang="nb-NO" dirty="0"/>
              <a:t>31/3 Klubbdommerkurs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Møter/seminarer </a:t>
            </a:r>
          </a:p>
          <a:p>
            <a:r>
              <a:rPr lang="nb-NO" dirty="0"/>
              <a:t>1/1-2/1 Forbundstinget Ullevål NNF</a:t>
            </a:r>
          </a:p>
          <a:p>
            <a:r>
              <a:rPr lang="nb-NO" dirty="0"/>
              <a:t>?/3 Oppfølging av Fair Play i lag /Klubb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283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0D2DB-748E-DB93-4225-EE204EDE5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C85FDB-8FA4-1E7D-5379-BE028D8EA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April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E4631C-7495-983F-E3A1-E1DA8D9B0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10/4 Kampendringer går 2025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Aktiviteter</a:t>
            </a:r>
          </a:p>
          <a:p>
            <a:r>
              <a:rPr lang="nb-NO" dirty="0"/>
              <a:t>5/4-6/4 Grasrottrenerkurs del 3</a:t>
            </a:r>
          </a:p>
        </p:txBody>
      </p:sp>
    </p:spTree>
    <p:extLst>
      <p:ext uri="{BB962C8B-B14F-4D97-AF65-F5344CB8AC3E}">
        <p14:creationId xmlns:p14="http://schemas.microsoft.com/office/powerpoint/2010/main" val="3126984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9F037-ADF2-69C4-78D0-52E7F6915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B84FDB-0E69-04DE-1308-BE38F4BCA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Mai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766521-E404-B664-452D-41F37F4D4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1/5 Søknad om klubbturneringer i futsal 2026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Aktiviteter</a:t>
            </a:r>
          </a:p>
          <a:p>
            <a:r>
              <a:rPr lang="nb-NO" dirty="0"/>
              <a:t>Oppstart 6-åringer G/J</a:t>
            </a:r>
          </a:p>
          <a:p>
            <a:r>
              <a:rPr lang="nb-NO" dirty="0"/>
              <a:t>30/5 - 1/6 Hydro Cup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Møter/seminarer </a:t>
            </a:r>
          </a:p>
          <a:p>
            <a:r>
              <a:rPr lang="nb-NO" dirty="0"/>
              <a:t>4/5 Annleggsseminar vår (spillemidler) Krets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8100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77CD-91FA-6957-228A-E10AD49D8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D2CEF0-ABB0-9D15-1CE3-03B2F64B7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Juni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10E8AC-BAA9-6811-580C-063BF9B83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10/6 Lagsendringer vår til høst 2025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Aktiviteter</a:t>
            </a:r>
          </a:p>
          <a:p>
            <a:r>
              <a:rPr lang="nb-NO" dirty="0"/>
              <a:t> 2/6 Trenerforum 2 </a:t>
            </a:r>
          </a:p>
          <a:p>
            <a:r>
              <a:rPr lang="nb-NO" dirty="0"/>
              <a:t>10/6 Klubbdommerkurs 9er fotball</a:t>
            </a:r>
          </a:p>
          <a:p>
            <a:r>
              <a:rPr lang="nb-NO" dirty="0"/>
              <a:t>25/6 - 27/6 Leeds United Fotballskole</a:t>
            </a:r>
          </a:p>
          <a:p>
            <a:r>
              <a:rPr lang="nb-NO" dirty="0"/>
              <a:t>??  Evaluering vårsesong J14 – J17, trener og SU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661634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9C34A-F732-12D1-F80B-7570FF9C9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BF2114-2CB3-2E0D-9E8A-71672B65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Juli</a:t>
            </a: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7976EEF3-5D6B-08ED-AE3A-48B1218C0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Aktivitet</a:t>
            </a:r>
          </a:p>
          <a:p>
            <a:r>
              <a:rPr lang="nb-NO" dirty="0"/>
              <a:t>26/7-2/8 Norway Cup</a:t>
            </a:r>
          </a:p>
        </p:txBody>
      </p:sp>
    </p:spTree>
    <p:extLst>
      <p:ext uri="{BB962C8B-B14F-4D97-AF65-F5344CB8AC3E}">
        <p14:creationId xmlns:p14="http://schemas.microsoft.com/office/powerpoint/2010/main" val="235368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210EA-5F84-2E84-2FCC-4C96D413D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A32981-D848-5DE6-37AA-2FF725CC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August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097EAE-8AB0-B44C-7854-686187121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17/8 Kampendringer høst 2025</a:t>
            </a:r>
          </a:p>
          <a:p>
            <a:r>
              <a:rPr lang="nb-NO" dirty="0"/>
              <a:t>17/8 Søknad dispensasjon fra aldersbestemmelser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</a:t>
            </a:r>
          </a:p>
          <a:p>
            <a:r>
              <a:rPr lang="nb-NO" dirty="0"/>
              <a:t>12/8 Trenerforum 3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4247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A96C0-7122-1B7C-0CC7-1308C7F0B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CACFB5-A50C-F389-3CBF-9A112B5EA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September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97474E-4B26-2B5F-C886-DB9C0A848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1/9 Registrering i Fiks – 6 åringer 2026</a:t>
            </a:r>
          </a:p>
          <a:p>
            <a:r>
              <a:rPr lang="nb-NO" dirty="0"/>
              <a:t>10/9 Overganger i fotball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</a:t>
            </a:r>
          </a:p>
          <a:p>
            <a:r>
              <a:rPr lang="nb-NO" dirty="0"/>
              <a:t>6-7/9 Mini Tine 2025 6-9 år</a:t>
            </a:r>
          </a:p>
          <a:p>
            <a:r>
              <a:rPr lang="nb-NO" dirty="0"/>
              <a:t>12-14/9 Orkla Sparebankcup 2025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Møter/seminarer </a:t>
            </a:r>
          </a:p>
          <a:p>
            <a:r>
              <a:rPr lang="nb-NO" dirty="0"/>
              <a:t>28/9 Anleggsseminar Høst (Vinterdrift) Krets</a:t>
            </a:r>
          </a:p>
          <a:p>
            <a:r>
              <a:rPr lang="nb-NO" dirty="0"/>
              <a:t>?  Dommeransvarlig møte Krets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529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E3856-C1E1-1561-A4E7-D56EC0AEB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7B59EA-C894-13BE-2E44-0C4FE010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Oktober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22A166-E339-360F-97DB-393466DA4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1/10 Påmelding futsal (ungdom/senior)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</a:t>
            </a:r>
          </a:p>
          <a:p>
            <a:r>
              <a:rPr lang="nb-NO" dirty="0"/>
              <a:t>21/10 Avslutning klubbdommere</a:t>
            </a:r>
          </a:p>
          <a:p>
            <a:r>
              <a:rPr lang="nb-NO" dirty="0"/>
              <a:t>22/10 Trenerforum 4 (Evaluering 2025)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985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429B0-9877-53F7-9E47-D240C163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960BC2-49B5-52E3-0A0E-D5823B60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November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40BBB1-0C7E-7D15-F603-A64D27A81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1/11 Søknad om klubbturnering for 2026</a:t>
            </a:r>
          </a:p>
          <a:p>
            <a:r>
              <a:rPr lang="nb-NO" dirty="0"/>
              <a:t>9/11 Bekreftelse J/G 16/19 0er div 2026</a:t>
            </a:r>
          </a:p>
          <a:p>
            <a:r>
              <a:rPr lang="nb-NO" dirty="0"/>
              <a:t>16/11 Baneskjema (spisse bane??)</a:t>
            </a:r>
          </a:p>
          <a:p>
            <a:r>
              <a:rPr lang="nb-NO" dirty="0"/>
              <a:t>21/11 Offentliggjøring </a:t>
            </a:r>
            <a:r>
              <a:rPr lang="nb-NO" dirty="0" err="1"/>
              <a:t>hovedterminliste</a:t>
            </a:r>
            <a:r>
              <a:rPr lang="nb-NO" dirty="0"/>
              <a:t> 2026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Aktivitet</a:t>
            </a:r>
          </a:p>
          <a:p>
            <a:r>
              <a:rPr lang="nb-NO" dirty="0"/>
              <a:t>Fotballgalla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Møter/seminarer </a:t>
            </a:r>
          </a:p>
          <a:p>
            <a:r>
              <a:rPr lang="nb-NO" dirty="0"/>
              <a:t>15-16/11 Trøndersk Fotballseminar 2025 Krets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9755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2B9FF-C7C0-047B-1127-6FC27A757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DC9CDF-5DE4-A100-A99C-A44286470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Desember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A6278F-9DB9-6317-61DD-5EEA546A2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Frister</a:t>
            </a:r>
          </a:p>
          <a:p>
            <a:r>
              <a:rPr lang="nb-NO" dirty="0"/>
              <a:t>1/12 Innmelding </a:t>
            </a:r>
            <a:r>
              <a:rPr lang="nb-NO" dirty="0" err="1"/>
              <a:t>Grasrotrenerkurs</a:t>
            </a:r>
            <a:r>
              <a:rPr lang="nb-NO" dirty="0"/>
              <a:t> 2026</a:t>
            </a:r>
          </a:p>
          <a:p>
            <a:r>
              <a:rPr lang="nb-NO" dirty="0"/>
              <a:t>8/12 Påmelding av lag sesong 2026 åpner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4038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3D0B85-0461-8214-A37C-883B4E1C6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1794"/>
          </a:xfrm>
        </p:spPr>
        <p:txBody>
          <a:bodyPr/>
          <a:lstStyle/>
          <a:p>
            <a:r>
              <a:rPr lang="nb-NO" dirty="0"/>
              <a:t>Oppsummering frister 2025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ECB5126-4FAF-C74E-F547-4251369FA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1421395"/>
            <a:ext cx="11030386" cy="46199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nb-NO" b="1" dirty="0"/>
          </a:p>
          <a:p>
            <a:r>
              <a:rPr lang="nb-NO" dirty="0"/>
              <a:t>10/1 Lagspåmelding 13 år og eldre</a:t>
            </a:r>
          </a:p>
          <a:p>
            <a:r>
              <a:rPr lang="nb-NO" dirty="0"/>
              <a:t>16/1 Innmelding Klubb BDO G/J 12 år</a:t>
            </a:r>
          </a:p>
          <a:p>
            <a:r>
              <a:rPr lang="nb-NO" dirty="0"/>
              <a:t>10/2 Lagspåmelding 10-12 år</a:t>
            </a:r>
          </a:p>
          <a:p>
            <a:r>
              <a:rPr lang="nb-NO" dirty="0"/>
              <a:t>10/3 Lagspåmelding 7-9 år </a:t>
            </a:r>
            <a:r>
              <a:rPr lang="nb-NO" dirty="0" err="1"/>
              <a:t>år</a:t>
            </a:r>
            <a:endParaRPr lang="nb-NO" dirty="0"/>
          </a:p>
          <a:p>
            <a:r>
              <a:rPr lang="nb-NO" dirty="0"/>
              <a:t>10/4 Kampendringer går 2025</a:t>
            </a:r>
          </a:p>
          <a:p>
            <a:r>
              <a:rPr lang="nb-NO" dirty="0"/>
              <a:t>1/5 Søknad om klubbturneringer i futsal 2026</a:t>
            </a:r>
          </a:p>
          <a:p>
            <a:r>
              <a:rPr lang="nb-NO" dirty="0"/>
              <a:t>10/6 Lagsendringer vår til høst 2025</a:t>
            </a:r>
          </a:p>
          <a:p>
            <a:r>
              <a:rPr lang="nb-NO" dirty="0"/>
              <a:t>17/8 Kampendringer høst 2025</a:t>
            </a:r>
          </a:p>
          <a:p>
            <a:r>
              <a:rPr lang="nb-NO" dirty="0"/>
              <a:t>17/8 Søknad dispensasjon fra aldersbestemmelser</a:t>
            </a:r>
          </a:p>
          <a:p>
            <a:r>
              <a:rPr lang="nb-NO" dirty="0"/>
              <a:t>1/9 Registrering i Fiks – 6 åringer 2026</a:t>
            </a:r>
          </a:p>
          <a:p>
            <a:r>
              <a:rPr lang="nb-NO" dirty="0"/>
              <a:t>10/9 Overganger i fotball</a:t>
            </a:r>
          </a:p>
          <a:p>
            <a:r>
              <a:rPr lang="nb-NO" dirty="0"/>
              <a:t>1/10 Påmelding futsal (ungdom/senior)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6470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64030-3199-C6DD-E4B1-B8C66BC63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8A4A97-3FBA-7EAC-A148-E96FA2399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1794"/>
          </a:xfrm>
        </p:spPr>
        <p:txBody>
          <a:bodyPr/>
          <a:lstStyle/>
          <a:p>
            <a:r>
              <a:rPr lang="nb-NO" dirty="0"/>
              <a:t>Oppsummering frister 2025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2AA426E-5EE3-2EEB-CB04-475764533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1421395"/>
            <a:ext cx="11030386" cy="46199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b="1" dirty="0"/>
          </a:p>
          <a:p>
            <a:r>
              <a:rPr lang="nb-NO" dirty="0"/>
              <a:t>1/11 Søknad om klubbturnering for 2026</a:t>
            </a:r>
          </a:p>
          <a:p>
            <a:r>
              <a:rPr lang="nb-NO" dirty="0"/>
              <a:t>9/11 Bekreftelse J/G 16/19 0er div 2026</a:t>
            </a:r>
          </a:p>
          <a:p>
            <a:r>
              <a:rPr lang="nb-NO" dirty="0"/>
              <a:t>16/11 Baneskjema (spisse bane??)</a:t>
            </a:r>
          </a:p>
          <a:p>
            <a:r>
              <a:rPr lang="nb-NO" dirty="0"/>
              <a:t>21/11 Offentliggjøring </a:t>
            </a:r>
            <a:r>
              <a:rPr lang="nb-NO" dirty="0" err="1"/>
              <a:t>hovedterminliste</a:t>
            </a:r>
            <a:r>
              <a:rPr lang="nb-NO" dirty="0"/>
              <a:t> 2026</a:t>
            </a:r>
          </a:p>
          <a:p>
            <a:r>
              <a:rPr lang="nb-NO" dirty="0"/>
              <a:t>1/12 Innmelding </a:t>
            </a:r>
            <a:r>
              <a:rPr lang="nb-NO" dirty="0" err="1"/>
              <a:t>Grasrotrenerkurs</a:t>
            </a:r>
            <a:r>
              <a:rPr lang="nb-NO" dirty="0"/>
              <a:t> 2026</a:t>
            </a:r>
          </a:p>
          <a:p>
            <a:r>
              <a:rPr lang="nb-NO" dirty="0"/>
              <a:t>8/12 Påmelding av lag sesong 2026 åpner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9953651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842</TotalTime>
  <Words>426</Words>
  <Application>Microsoft Office PowerPoint</Application>
  <PresentationFormat>Widescreen</PresentationFormat>
  <Paragraphs>139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Fasett</vt:lpstr>
      <vt:lpstr>Årshjul OIL Fotball </vt:lpstr>
      <vt:lpstr>Januar</vt:lpstr>
      <vt:lpstr>Februar</vt:lpstr>
      <vt:lpstr>Mars</vt:lpstr>
      <vt:lpstr>April</vt:lpstr>
      <vt:lpstr>Mai</vt:lpstr>
      <vt:lpstr>Juni</vt:lpstr>
      <vt:lpstr>Juli</vt:lpstr>
      <vt:lpstr>August</vt:lpstr>
      <vt:lpstr>September</vt:lpstr>
      <vt:lpstr>Oktober</vt:lpstr>
      <vt:lpstr>November</vt:lpstr>
      <vt:lpstr>Desember</vt:lpstr>
      <vt:lpstr>Oppsummering frister 2025</vt:lpstr>
      <vt:lpstr>Oppsummering frister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Anita Rosten</dc:creator>
  <cp:lastModifiedBy>Anita Rosten</cp:lastModifiedBy>
  <cp:revision>14</cp:revision>
  <cp:lastPrinted>2025-01-22T17:14:35Z</cp:lastPrinted>
  <dcterms:created xsi:type="dcterms:W3CDTF">2025-01-22T16:10:38Z</dcterms:created>
  <dcterms:modified xsi:type="dcterms:W3CDTF">2025-02-02T17:28:25Z</dcterms:modified>
</cp:coreProperties>
</file>