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e Karin AL. Lågeide" initials="AKAL" lastIdx="1" clrIdx="0">
    <p:extLst>
      <p:ext uri="{19B8F6BF-5375-455C-9EA6-DF929625EA0E}">
        <p15:presenceInfo xmlns:p15="http://schemas.microsoft.com/office/powerpoint/2012/main" userId="S-1-5-21-429469991-2809796406-4082752810-11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7-08-07T12:15:50.981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1537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35730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07943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82300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48916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7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68792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95382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00091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67720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81656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46621-8378-4493-AD2C-A71E4002CBA7}" type="datetimeFigureOut">
              <a:rPr lang="nb-NO" smtClean="0"/>
              <a:t>07.08.2017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C7B05-411B-45D1-B495-877D16C39416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36463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/>
          <a:p>
            <a:pPr algn="ctr"/>
            <a:r>
              <a:rPr lang="nb-NO" sz="2000" b="1" dirty="0" smtClean="0"/>
              <a:t>G-14 Hospitering og lån av spillere sesongen 2017</a:t>
            </a:r>
            <a:endParaRPr lang="nb-NO" sz="2000" b="1" dirty="0"/>
          </a:p>
        </p:txBody>
      </p:sp>
      <p:sp>
        <p:nvSpPr>
          <p:cNvPr id="5" name="Rektangel 4"/>
          <p:cNvSpPr/>
          <p:nvPr/>
        </p:nvSpPr>
        <p:spPr>
          <a:xfrm>
            <a:off x="1621766" y="1242204"/>
            <a:ext cx="2398143" cy="106104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G 16 – 1</a:t>
            </a:r>
          </a:p>
          <a:p>
            <a:pPr algn="ctr"/>
            <a:r>
              <a:rPr lang="nb-NO" sz="1400" dirty="0" smtClean="0"/>
              <a:t>Hospitanter fra G14 kan benyttes  i kamp for G 16 - 1</a:t>
            </a:r>
            <a:endParaRPr lang="nb-NO" sz="1400" dirty="0"/>
          </a:p>
        </p:txBody>
      </p:sp>
      <p:sp>
        <p:nvSpPr>
          <p:cNvPr id="6" name="Rektangel 5"/>
          <p:cNvSpPr/>
          <p:nvPr/>
        </p:nvSpPr>
        <p:spPr>
          <a:xfrm>
            <a:off x="7582620" y="1242203"/>
            <a:ext cx="2613804" cy="106104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dirty="0" smtClean="0"/>
              <a:t>G 16 – 2</a:t>
            </a:r>
          </a:p>
          <a:p>
            <a:pPr algn="ctr"/>
            <a:r>
              <a:rPr lang="nb-NO" sz="1400" dirty="0" smtClean="0"/>
              <a:t>G 14 spillere fra spillerpoolen</a:t>
            </a:r>
          </a:p>
          <a:p>
            <a:pPr algn="ctr"/>
            <a:r>
              <a:rPr lang="nb-NO" sz="1400" dirty="0" smtClean="0"/>
              <a:t>For å hjelpe med nok spillere </a:t>
            </a:r>
            <a:endParaRPr lang="nb-NO" sz="1400" dirty="0"/>
          </a:p>
        </p:txBody>
      </p:sp>
      <p:sp>
        <p:nvSpPr>
          <p:cNvPr id="7" name="Rektangel 6"/>
          <p:cNvSpPr/>
          <p:nvPr/>
        </p:nvSpPr>
        <p:spPr>
          <a:xfrm>
            <a:off x="1621766" y="2656936"/>
            <a:ext cx="2398143" cy="9834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sz="1400" dirty="0" smtClean="0"/>
              <a:t>Hospitanter fra G 14 som trener med G 16 og som kan spille for G16 - 1</a:t>
            </a:r>
            <a:endParaRPr lang="nb-NO" sz="1400" dirty="0"/>
          </a:p>
        </p:txBody>
      </p:sp>
      <p:sp>
        <p:nvSpPr>
          <p:cNvPr id="8" name="Rektangel 7"/>
          <p:cNvSpPr/>
          <p:nvPr/>
        </p:nvSpPr>
        <p:spPr>
          <a:xfrm>
            <a:off x="7582620" y="2656937"/>
            <a:ext cx="2613804" cy="9834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sz="1400" dirty="0" smtClean="0"/>
              <a:t>Spillerpool av G14 ( 9 er ) som</a:t>
            </a:r>
          </a:p>
          <a:p>
            <a:pPr algn="ctr"/>
            <a:r>
              <a:rPr lang="nb-NO" sz="1400" dirty="0" smtClean="0"/>
              <a:t>G 16 – 2 kan benytte seg av</a:t>
            </a:r>
            <a:endParaRPr lang="nb-NO" sz="1400" dirty="0"/>
          </a:p>
        </p:txBody>
      </p:sp>
      <p:sp>
        <p:nvSpPr>
          <p:cNvPr id="9" name="Rektangel 8"/>
          <p:cNvSpPr/>
          <p:nvPr/>
        </p:nvSpPr>
        <p:spPr>
          <a:xfrm>
            <a:off x="1621766" y="4192438"/>
            <a:ext cx="2398143" cy="3278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sz="1400" dirty="0" smtClean="0"/>
              <a:t>1. </a:t>
            </a:r>
            <a:r>
              <a:rPr lang="nb-NO" sz="1400" dirty="0"/>
              <a:t>d</a:t>
            </a:r>
            <a:r>
              <a:rPr lang="nb-NO" sz="1400" dirty="0" smtClean="0"/>
              <a:t>iv G 14 ( 9er )</a:t>
            </a:r>
            <a:endParaRPr lang="nb-NO" sz="1400" dirty="0"/>
          </a:p>
        </p:txBody>
      </p:sp>
      <p:sp>
        <p:nvSpPr>
          <p:cNvPr id="10" name="Rektangel 9"/>
          <p:cNvSpPr/>
          <p:nvPr/>
        </p:nvSpPr>
        <p:spPr>
          <a:xfrm>
            <a:off x="7582620" y="4192438"/>
            <a:ext cx="2613804" cy="3278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sz="1400" dirty="0" smtClean="0"/>
              <a:t>2. </a:t>
            </a:r>
            <a:r>
              <a:rPr lang="nb-NO" sz="1400" dirty="0"/>
              <a:t>d</a:t>
            </a:r>
            <a:r>
              <a:rPr lang="nb-NO" sz="1400" dirty="0" smtClean="0"/>
              <a:t>iv G 14 ( 7er ) </a:t>
            </a:r>
            <a:endParaRPr lang="nb-NO" sz="1400" dirty="0"/>
          </a:p>
        </p:txBody>
      </p:sp>
      <p:sp>
        <p:nvSpPr>
          <p:cNvPr id="11" name="Rektangel 10"/>
          <p:cNvSpPr/>
          <p:nvPr/>
        </p:nvSpPr>
        <p:spPr>
          <a:xfrm>
            <a:off x="4442604" y="4815697"/>
            <a:ext cx="2467154" cy="8367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sz="1400" dirty="0" smtClean="0"/>
              <a:t>Spillergruppe G14</a:t>
            </a:r>
            <a:endParaRPr lang="nb-NO" sz="1400" dirty="0"/>
          </a:p>
        </p:txBody>
      </p:sp>
      <p:sp>
        <p:nvSpPr>
          <p:cNvPr id="12" name="Rektangel 11"/>
          <p:cNvSpPr/>
          <p:nvPr/>
        </p:nvSpPr>
        <p:spPr>
          <a:xfrm>
            <a:off x="4464946" y="6142007"/>
            <a:ext cx="2467154" cy="5348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nb-NO" sz="1400" dirty="0" smtClean="0"/>
              <a:t>Hospitanter fra  yngre lag </a:t>
            </a:r>
          </a:p>
          <a:p>
            <a:pPr algn="ctr"/>
            <a:r>
              <a:rPr lang="nb-NO" sz="1400" dirty="0" smtClean="0"/>
              <a:t>( G 13 og G12 )</a:t>
            </a:r>
            <a:endParaRPr lang="nb-NO" sz="1400" dirty="0"/>
          </a:p>
        </p:txBody>
      </p:sp>
      <p:sp>
        <p:nvSpPr>
          <p:cNvPr id="14" name="Pil opp 13"/>
          <p:cNvSpPr/>
          <p:nvPr/>
        </p:nvSpPr>
        <p:spPr>
          <a:xfrm>
            <a:off x="2622430" y="2303252"/>
            <a:ext cx="484632" cy="35368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5" name="Pil opp 14"/>
          <p:cNvSpPr/>
          <p:nvPr/>
        </p:nvSpPr>
        <p:spPr>
          <a:xfrm>
            <a:off x="2622430" y="3640346"/>
            <a:ext cx="484632" cy="55209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il opp 15"/>
          <p:cNvSpPr/>
          <p:nvPr/>
        </p:nvSpPr>
        <p:spPr>
          <a:xfrm>
            <a:off x="8678174" y="2303252"/>
            <a:ext cx="508958" cy="35368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Pil opp 17"/>
          <p:cNvSpPr/>
          <p:nvPr/>
        </p:nvSpPr>
        <p:spPr>
          <a:xfrm>
            <a:off x="5410530" y="5633048"/>
            <a:ext cx="484632" cy="50895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 smtClean="0"/>
          </a:p>
          <a:p>
            <a:pPr algn="ctr"/>
            <a:endParaRPr lang="nb-NO" dirty="0"/>
          </a:p>
        </p:txBody>
      </p:sp>
      <p:cxnSp>
        <p:nvCxnSpPr>
          <p:cNvPr id="25" name="Rett pil 24"/>
          <p:cNvCxnSpPr>
            <a:endCxn id="8" idx="1"/>
          </p:cNvCxnSpPr>
          <p:nvPr/>
        </p:nvCxnSpPr>
        <p:spPr>
          <a:xfrm flipV="1">
            <a:off x="3014932" y="3148642"/>
            <a:ext cx="4567688" cy="10437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Rett pil 28"/>
          <p:cNvCxnSpPr/>
          <p:nvPr/>
        </p:nvCxnSpPr>
        <p:spPr>
          <a:xfrm>
            <a:off x="4019909" y="3027873"/>
            <a:ext cx="3562711" cy="862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Rett pil 31"/>
          <p:cNvCxnSpPr/>
          <p:nvPr/>
        </p:nvCxnSpPr>
        <p:spPr>
          <a:xfrm flipV="1">
            <a:off x="4093233" y="4356340"/>
            <a:ext cx="3416062" cy="1725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Rett pil 43"/>
          <p:cNvCxnSpPr/>
          <p:nvPr/>
        </p:nvCxnSpPr>
        <p:spPr>
          <a:xfrm flipV="1">
            <a:off x="6909758" y="4535337"/>
            <a:ext cx="1095555" cy="5369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tt pil 47"/>
          <p:cNvCxnSpPr/>
          <p:nvPr/>
        </p:nvCxnSpPr>
        <p:spPr>
          <a:xfrm flipH="1" flipV="1">
            <a:off x="3640347" y="4535337"/>
            <a:ext cx="824599" cy="623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tt pil 51"/>
          <p:cNvCxnSpPr/>
          <p:nvPr/>
        </p:nvCxnSpPr>
        <p:spPr>
          <a:xfrm flipH="1" flipV="1">
            <a:off x="2950234" y="4535338"/>
            <a:ext cx="1514712" cy="17619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kstSylinder 58"/>
          <p:cNvSpPr txBox="1"/>
          <p:nvPr/>
        </p:nvSpPr>
        <p:spPr>
          <a:xfrm>
            <a:off x="4787801" y="2706537"/>
            <a:ext cx="1977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smtClean="0"/>
              <a:t>Flyt av spillere etter utvikling</a:t>
            </a:r>
          </a:p>
          <a:p>
            <a:endParaRPr lang="nb-NO" sz="1200" dirty="0"/>
          </a:p>
        </p:txBody>
      </p:sp>
      <p:sp>
        <p:nvSpPr>
          <p:cNvPr id="60" name="TekstSylinder 59"/>
          <p:cNvSpPr txBox="1"/>
          <p:nvPr/>
        </p:nvSpPr>
        <p:spPr>
          <a:xfrm>
            <a:off x="1906438" y="5753819"/>
            <a:ext cx="21867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100" dirty="0" smtClean="0"/>
              <a:t>Tar med en hospitant fra yngre lag</a:t>
            </a:r>
          </a:p>
          <a:p>
            <a:r>
              <a:rPr lang="nb-NO" sz="1100" dirty="0" smtClean="0"/>
              <a:t>I hver spillertropp for G 14 1. div</a:t>
            </a:r>
          </a:p>
        </p:txBody>
      </p:sp>
      <p:sp>
        <p:nvSpPr>
          <p:cNvPr id="61" name="TekstSylinder 60"/>
          <p:cNvSpPr txBox="1"/>
          <p:nvPr/>
        </p:nvSpPr>
        <p:spPr>
          <a:xfrm>
            <a:off x="4810307" y="4039661"/>
            <a:ext cx="19779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dirty="0" smtClean="0"/>
              <a:t>Flyt av spillere etter utvikling</a:t>
            </a:r>
            <a:endParaRPr lang="nb-NO" sz="1200" dirty="0"/>
          </a:p>
        </p:txBody>
      </p:sp>
    </p:spTree>
    <p:extLst>
      <p:ext uri="{BB962C8B-B14F-4D97-AF65-F5344CB8AC3E}">
        <p14:creationId xmlns:p14="http://schemas.microsoft.com/office/powerpoint/2010/main" val="22984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126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G-14 Hospitering og lån av spillere sesongen 2017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G-14 Hospitering og lån av spillere</dc:title>
  <dc:creator>Anne Karin AL. Lågeide</dc:creator>
  <cp:lastModifiedBy>Anne Karin AL. Lågeide</cp:lastModifiedBy>
  <cp:revision>10</cp:revision>
  <cp:lastPrinted>2017-08-07T10:14:43Z</cp:lastPrinted>
  <dcterms:created xsi:type="dcterms:W3CDTF">2017-08-07T09:28:23Z</dcterms:created>
  <dcterms:modified xsi:type="dcterms:W3CDTF">2017-08-07T10:25:10Z</dcterms:modified>
</cp:coreProperties>
</file>