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64" r:id="rId6"/>
    <p:sldId id="266" r:id="rId7"/>
    <p:sldId id="259" r:id="rId8"/>
    <p:sldId id="265" r:id="rId9"/>
  </p:sldIdLst>
  <p:sldSz cx="18288000" cy="10287000"/>
  <p:notesSz cx="6858000" cy="9144000"/>
  <p:embeddedFontLst>
    <p:embeddedFont>
      <p:font typeface="Abril Fatface" panose="02000503000000020003" pitchFamily="2" charset="77"/>
      <p:regular r:id="rId10"/>
      <p:italic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Roboto" panose="02000000000000000000" pitchFamily="2" charset="0"/>
      <p:regular r:id="rId16"/>
      <p:bold r:id="rId17"/>
      <p:italic r:id="rId18"/>
      <p:boldItalic r:id="rId19"/>
    </p:embeddedFont>
    <p:embeddedFont>
      <p:font typeface="Shrikhand" panose="02000000000000000000" pitchFamily="2" charset="77"/>
      <p:regular r:id="rId20"/>
    </p:embeddedFont>
    <p:embeddedFont>
      <p:font typeface="Trocchi" pitchFamily="2" charset="77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DE6DA4-0055-4A7A-AFD1-68C47F89E11B}" v="13" dt="2019-11-19T12:05:33.1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4586" autoAdjust="0"/>
  </p:normalViewPr>
  <p:slideViewPr>
    <p:cSldViewPr>
      <p:cViewPr varScale="1">
        <p:scale>
          <a:sx n="72" d="100"/>
          <a:sy n="72" d="100"/>
        </p:scale>
        <p:origin x="760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font" Target="fonts/font12.fntdata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5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13889" b="3222"/>
          <a:stretch>
            <a:fillRect/>
          </a:stretch>
        </p:blipFill>
        <p:spPr>
          <a:xfrm>
            <a:off x="0" y="0"/>
            <a:ext cx="18288000" cy="817702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t="5624" b="5625"/>
          <a:stretch>
            <a:fillRect/>
          </a:stretch>
        </p:blipFill>
        <p:spPr>
          <a:xfrm>
            <a:off x="0" y="8177022"/>
            <a:ext cx="18288000" cy="210997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46260" y="5684196"/>
            <a:ext cx="14995479" cy="1525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429"/>
              </a:lnSpc>
              <a:spcBef>
                <a:spcPct val="0"/>
              </a:spcBef>
            </a:pPr>
            <a:r>
              <a:rPr lang="en-US" sz="8878" b="0" i="0">
                <a:solidFill>
                  <a:srgbClr val="FBFDFF"/>
                </a:solidFill>
                <a:latin typeface="Abril Fatface"/>
              </a:rPr>
              <a:t>Sponsor program 2019/2020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72259" y="9162301"/>
            <a:ext cx="11987041" cy="469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640"/>
              </a:lnSpc>
            </a:pPr>
            <a:r>
              <a:rPr lang="en-US" sz="2800" b="0" i="0" spc="140">
                <a:solidFill>
                  <a:srgbClr val="EFEBE3"/>
                </a:solidFill>
                <a:latin typeface="Roboto"/>
              </a:rPr>
              <a:t>Prepared by Henrietta Mitchell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3895" y="9269616"/>
            <a:ext cx="689610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en-US" sz="2400" b="0" i="0">
                <a:solidFill>
                  <a:srgbClr val="EFEBE3"/>
                </a:solidFill>
                <a:latin typeface="Shrikhand"/>
              </a:rPr>
              <a:t>01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7162" b="7162"/>
          <a:stretch>
            <a:fillRect/>
          </a:stretch>
        </p:blipFill>
        <p:spPr>
          <a:xfrm>
            <a:off x="-464535" y="8556289"/>
            <a:ext cx="18944461" cy="215055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28700" y="952500"/>
            <a:ext cx="10639638" cy="7068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 dirty="0">
                <a:solidFill>
                  <a:srgbClr val="000000"/>
                </a:solidFill>
                <a:latin typeface="Abril Fatface"/>
              </a:rPr>
              <a:t>Din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bedrifts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 logo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på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Njårds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sponsorvegg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?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344400" y="-80348"/>
            <a:ext cx="5334926" cy="3894496"/>
          </a:xfrm>
          <a:prstGeom prst="rect">
            <a:avLst/>
          </a:prstGeom>
        </p:spPr>
      </p:pic>
      <p:pic>
        <p:nvPicPr>
          <p:cNvPr id="10" name="Bilde 9">
            <a:extLst>
              <a:ext uri="{FF2B5EF4-FFF2-40B4-BE49-F238E27FC236}">
                <a16:creationId xmlns:a16="http://schemas.microsoft.com/office/drawing/2014/main" id="{0CD015E8-B455-4486-8EA3-FD37A44772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524" b="24437"/>
          <a:stretch/>
        </p:blipFill>
        <p:spPr>
          <a:xfrm>
            <a:off x="1066800" y="2852334"/>
            <a:ext cx="6858000" cy="5215640"/>
          </a:xfrm>
          <a:prstGeom prst="rect">
            <a:avLst/>
          </a:prstGeom>
        </p:spPr>
      </p:pic>
      <p:pic>
        <p:nvPicPr>
          <p:cNvPr id="11" name="Bilde 10">
            <a:extLst>
              <a:ext uri="{FF2B5EF4-FFF2-40B4-BE49-F238E27FC236}">
                <a16:creationId xmlns:a16="http://schemas.microsoft.com/office/drawing/2014/main" id="{1CE5DC55-F6A5-4F5D-B251-A00531E5C4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8200" y="3380057"/>
            <a:ext cx="6858000" cy="470696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72259" y="9162301"/>
            <a:ext cx="11987041" cy="469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640"/>
              </a:lnSpc>
            </a:pPr>
            <a:r>
              <a:rPr lang="en-US" sz="2800" b="0" i="0" spc="140">
                <a:solidFill>
                  <a:srgbClr val="EFEBE3"/>
                </a:solidFill>
                <a:latin typeface="Roboto"/>
              </a:rPr>
              <a:t>Prepared by Henrietta Mitchell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3895" y="9269616"/>
            <a:ext cx="689610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en-US" sz="2400" b="0" i="0">
                <a:solidFill>
                  <a:srgbClr val="EFEBE3"/>
                </a:solidFill>
                <a:latin typeface="Shrikhand"/>
              </a:rPr>
              <a:t>01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7162" b="7162"/>
          <a:stretch>
            <a:fillRect/>
          </a:stretch>
        </p:blipFill>
        <p:spPr>
          <a:xfrm>
            <a:off x="-464535" y="8556289"/>
            <a:ext cx="18944461" cy="215055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28700" y="952500"/>
            <a:ext cx="10639638" cy="7068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 dirty="0">
                <a:solidFill>
                  <a:srgbClr val="000000"/>
                </a:solidFill>
                <a:latin typeface="Abril Fatface"/>
              </a:rPr>
              <a:t>Din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bedrifts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 logo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på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Njårds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 </a:t>
            </a:r>
            <a:r>
              <a:rPr lang="en-US" sz="4200" dirty="0" err="1">
                <a:solidFill>
                  <a:srgbClr val="000000"/>
                </a:solidFill>
                <a:latin typeface="Abril Fatface"/>
              </a:rPr>
              <a:t>sponsorvegg</a:t>
            </a:r>
            <a:r>
              <a:rPr lang="en-US" sz="4200" dirty="0">
                <a:solidFill>
                  <a:srgbClr val="000000"/>
                </a:solidFill>
                <a:latin typeface="Abril Fatface"/>
              </a:rPr>
              <a:t>?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344400" y="-80348"/>
            <a:ext cx="5334926" cy="3894496"/>
          </a:xfrm>
          <a:prstGeom prst="rect">
            <a:avLst/>
          </a:prstGeom>
        </p:spPr>
      </p:pic>
      <p:pic>
        <p:nvPicPr>
          <p:cNvPr id="11" name="Bilde 10">
            <a:extLst>
              <a:ext uri="{FF2B5EF4-FFF2-40B4-BE49-F238E27FC236}">
                <a16:creationId xmlns:a16="http://schemas.microsoft.com/office/drawing/2014/main" id="{1CE5DC55-F6A5-4F5D-B251-A00531E5C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8200" y="3380057"/>
            <a:ext cx="6858000" cy="4706967"/>
          </a:xfrm>
          <a:prstGeom prst="rect">
            <a:avLst/>
          </a:prstGeom>
        </p:spPr>
      </p:pic>
      <p:sp>
        <p:nvSpPr>
          <p:cNvPr id="12" name="TextBox 7">
            <a:extLst>
              <a:ext uri="{FF2B5EF4-FFF2-40B4-BE49-F238E27FC236}">
                <a16:creationId xmlns:a16="http://schemas.microsoft.com/office/drawing/2014/main" id="{D234BD47-1410-4807-84D1-5EF60ACE85FA}"/>
              </a:ext>
            </a:extLst>
          </p:cNvPr>
          <p:cNvSpPr txBox="1"/>
          <p:nvPr/>
        </p:nvSpPr>
        <p:spPr>
          <a:xfrm>
            <a:off x="1028700" y="3380057"/>
            <a:ext cx="6286500" cy="38951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Njård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bruker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telt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med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sponsorvegg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på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renn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bade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lokalt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, regional og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nasjonalt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Kommende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sesong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vil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det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bl.a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brukes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på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:</a:t>
            </a:r>
          </a:p>
          <a:p>
            <a:pPr marL="853440" lvl="2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Trocchi"/>
              </a:rPr>
              <a:t>Naborunden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853440" lvl="2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Trocchi"/>
              </a:rPr>
              <a:t>Norges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Cup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jr.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853440" lvl="2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Junior NM</a:t>
            </a:r>
          </a:p>
          <a:p>
            <a:pPr marL="853440" lvl="2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Trocchi"/>
              </a:rPr>
              <a:t>Hovedlandsrennet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853440" lvl="2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Og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en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lang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rekke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lokale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renn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i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oslo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</p:txBody>
      </p:sp>
    </p:spTree>
    <p:extLst>
      <p:ext uri="{BB962C8B-B14F-4D97-AF65-F5344CB8AC3E}">
        <p14:creationId xmlns:p14="http://schemas.microsoft.com/office/powerpoint/2010/main" val="509367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/>
          <p:cNvPicPr>
            <a:picLocks noChangeAspect="1"/>
          </p:cNvPicPr>
          <p:nvPr/>
        </p:nvPicPr>
        <p:blipFill>
          <a:blip r:embed="rId2"/>
          <a:srcRect t="8235" b="8235"/>
          <a:stretch>
            <a:fillRect/>
          </a:stretch>
        </p:blipFill>
        <p:spPr>
          <a:xfrm>
            <a:off x="0" y="8203311"/>
            <a:ext cx="19431000" cy="2109978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0" y="-990600"/>
            <a:ext cx="18288000" cy="3352800"/>
            <a:chOff x="0" y="0"/>
            <a:chExt cx="24384000" cy="4470400"/>
          </a:xfrm>
        </p:grpSpPr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3"/>
            <a:srcRect t="37777" b="37777"/>
            <a:stretch>
              <a:fillRect/>
            </a:stretch>
          </p:blipFill>
          <p:spPr>
            <a:xfrm>
              <a:off x="0" y="0"/>
              <a:ext cx="24384000" cy="4470400"/>
            </a:xfrm>
            <a:prstGeom prst="rect">
              <a:avLst/>
            </a:prstGeom>
          </p:spPr>
        </p:pic>
      </p:grp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0BB828AE-F92C-4EC0-B4A9-BDE3EFF1DFEB}"/>
              </a:ext>
            </a:extLst>
          </p:cNvPr>
          <p:cNvSpPr txBox="1"/>
          <p:nvPr/>
        </p:nvSpPr>
        <p:spPr>
          <a:xfrm>
            <a:off x="1066800" y="2857500"/>
            <a:ext cx="6781800" cy="1015663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nb-NO" b="1" dirty="0"/>
          </a:p>
          <a:p>
            <a:pPr algn="ctr"/>
            <a:r>
              <a:rPr lang="nb-NO" sz="2400" b="1" dirty="0"/>
              <a:t>5000</a:t>
            </a:r>
            <a:endParaRPr lang="nb-NO" b="1" dirty="0"/>
          </a:p>
          <a:p>
            <a:pPr algn="ctr"/>
            <a:endParaRPr lang="nb-NO" b="1" dirty="0"/>
          </a:p>
        </p:txBody>
      </p: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05A76B38-6845-490A-828F-A0052BAA0AC9}"/>
              </a:ext>
            </a:extLst>
          </p:cNvPr>
          <p:cNvSpPr txBox="1"/>
          <p:nvPr/>
        </p:nvSpPr>
        <p:spPr>
          <a:xfrm>
            <a:off x="1066800" y="4267092"/>
            <a:ext cx="9982200" cy="150810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nb-NO" b="1" dirty="0"/>
          </a:p>
          <a:p>
            <a:pPr algn="ctr"/>
            <a:endParaRPr lang="nb-NO" sz="2400" b="1" dirty="0"/>
          </a:p>
          <a:p>
            <a:pPr algn="ctr"/>
            <a:r>
              <a:rPr lang="nb-NO" sz="3200" b="1" dirty="0"/>
              <a:t>10 000</a:t>
            </a:r>
            <a:endParaRPr lang="nb-NO" sz="2400" b="1" dirty="0"/>
          </a:p>
          <a:p>
            <a:pPr algn="ctr"/>
            <a:endParaRPr lang="nb-NO" b="1" dirty="0"/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96922089-3E98-4CBB-8FDD-D1637BA28784}"/>
              </a:ext>
            </a:extLst>
          </p:cNvPr>
          <p:cNvSpPr txBox="1"/>
          <p:nvPr/>
        </p:nvSpPr>
        <p:spPr>
          <a:xfrm>
            <a:off x="1085850" y="6157579"/>
            <a:ext cx="16821150" cy="1846659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nb-NO" b="1" dirty="0"/>
          </a:p>
          <a:p>
            <a:pPr algn="ctr"/>
            <a:endParaRPr lang="nb-NO" sz="2400" b="1" dirty="0"/>
          </a:p>
          <a:p>
            <a:pPr algn="ctr"/>
            <a:r>
              <a:rPr lang="nb-NO" sz="3600" b="1" dirty="0"/>
              <a:t>20 000</a:t>
            </a:r>
          </a:p>
          <a:p>
            <a:pPr algn="ctr"/>
            <a:endParaRPr lang="nb-NO" b="1" dirty="0"/>
          </a:p>
          <a:p>
            <a:pPr algn="ctr"/>
            <a:endParaRPr lang="nb-NO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72259" y="9162301"/>
            <a:ext cx="11987041" cy="469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640"/>
              </a:lnSpc>
            </a:pPr>
            <a:r>
              <a:rPr lang="en-US" sz="2800" b="0" i="0" spc="140">
                <a:solidFill>
                  <a:srgbClr val="EFEBE3"/>
                </a:solidFill>
                <a:latin typeface="Roboto"/>
              </a:rPr>
              <a:t>Prepared by Henrietta Mitchell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683895" y="9269616"/>
            <a:ext cx="689610" cy="361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9"/>
              </a:lnSpc>
            </a:pPr>
            <a:r>
              <a:rPr lang="en-US" sz="2400" b="0" i="0">
                <a:solidFill>
                  <a:srgbClr val="EFEBE3"/>
                </a:solidFill>
                <a:latin typeface="Shrikhand"/>
              </a:rPr>
              <a:t>01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7162" b="7162"/>
          <a:stretch>
            <a:fillRect/>
          </a:stretch>
        </p:blipFill>
        <p:spPr>
          <a:xfrm>
            <a:off x="-464535" y="8556289"/>
            <a:ext cx="18944461" cy="215055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28700" y="952500"/>
            <a:ext cx="2362498" cy="712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Abril Fatface"/>
              </a:rPr>
              <a:t>Om Njård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9519" y="4749165"/>
            <a:ext cx="4723358" cy="712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Abril Fatface"/>
              </a:rPr>
              <a:t>Om Njård langrenn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28700" y="1928903"/>
            <a:ext cx="7420166" cy="20821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Holder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til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på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Smestad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i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Oslo</a:t>
            </a:r>
          </a:p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Har 8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avdelinger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(turn, RG,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langrenn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alpint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, tennis,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fekting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sykkel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og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håndball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Trocchi"/>
              </a:rPr>
              <a:t>Antall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medlemmer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se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mer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på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njaard.no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9519" y="5870461"/>
            <a:ext cx="15661875" cy="2151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Njård Langrenn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endel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av Njård - njaard.no/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langrenn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Trocchi"/>
              </a:rPr>
              <a:t>Arrangerer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Njård rennet med 1000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løpere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hvert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år</a:t>
            </a:r>
            <a:endParaRPr lang="en-US" sz="2400" dirty="0">
              <a:solidFill>
                <a:srgbClr val="000000"/>
              </a:solidFill>
              <a:latin typeface="Trocchi"/>
            </a:endParaRPr>
          </a:p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Njård Langrenn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en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av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Oslos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største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langrennsklubber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med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mer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enn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500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medlemmer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i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alle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aldre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,</a:t>
            </a:r>
          </a:p>
          <a:p>
            <a:pPr marL="396240" lvl="1" indent="-198120">
              <a:lnSpc>
                <a:spcPts val="3359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Trocchi"/>
              </a:rPr>
              <a:t>For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sesongen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2019-20 har vi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treningstilbud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for barn 7år (f. 2013) og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eldre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Treningssted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og -type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avhenger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av alder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på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barnet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sesong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 og </a:t>
            </a:r>
            <a:r>
              <a:rPr lang="en-US" sz="2400" dirty="0" err="1">
                <a:solidFill>
                  <a:srgbClr val="000000"/>
                </a:solidFill>
                <a:latin typeface="Trocchi"/>
              </a:rPr>
              <a:t>føreforhold</a:t>
            </a:r>
            <a:r>
              <a:rPr lang="en-US" sz="2400" dirty="0">
                <a:solidFill>
                  <a:srgbClr val="000000"/>
                </a:solidFill>
                <a:latin typeface="Trocchi"/>
              </a:rPr>
              <a:t>. 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1668338" y="930869"/>
            <a:ext cx="5334926" cy="38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944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93388ADF0E3E64E81312634A7D8C9D5" ma:contentTypeVersion="6" ma:contentTypeDescription="Opprett et nytt dokument." ma:contentTypeScope="" ma:versionID="7e5a94109bf8c0cd293d5e35082c4846">
  <xsd:schema xmlns:xsd="http://www.w3.org/2001/XMLSchema" xmlns:xs="http://www.w3.org/2001/XMLSchema" xmlns:p="http://schemas.microsoft.com/office/2006/metadata/properties" xmlns:ns3="73a7ef2f-7cd9-4d10-84a2-5f582dd8fb97" targetNamespace="http://schemas.microsoft.com/office/2006/metadata/properties" ma:root="true" ma:fieldsID="90d0df829c53619ada0c6736fcc314b4" ns3:_="">
    <xsd:import namespace="73a7ef2f-7cd9-4d10-84a2-5f582dd8fb9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a7ef2f-7cd9-4d10-84a2-5f582dd8f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6E15B0-0385-4E0B-A7C3-EBAA3EA9F3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C483EA-B7DC-4EAE-927B-5A9D212217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a7ef2f-7cd9-4d10-84a2-5f582dd8fb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BB495A2-630E-4DB8-B955-F9EB990A255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183</Words>
  <Application>Microsoft Macintosh PowerPoint</Application>
  <PresentationFormat>Egendefinert</PresentationFormat>
  <Paragraphs>34</Paragraphs>
  <Slides>5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6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5</vt:i4>
      </vt:variant>
    </vt:vector>
  </HeadingPairs>
  <TitlesOfParts>
    <vt:vector size="12" baseType="lpstr">
      <vt:lpstr>Arial</vt:lpstr>
      <vt:lpstr>Abril Fatface</vt:lpstr>
      <vt:lpstr>Trocchi</vt:lpstr>
      <vt:lpstr>Roboto</vt:lpstr>
      <vt:lpstr>Shrikhand</vt:lpstr>
      <vt:lpstr>Calibri</vt:lpstr>
      <vt:lpstr>Office Theme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SPONSORPROGRAM NJÅRD LANGRENN 2019/2020</dc:title>
  <dc:creator>Fredrik Ottesen</dc:creator>
  <cp:lastModifiedBy>Jane Flower</cp:lastModifiedBy>
  <cp:revision>2</cp:revision>
  <dcterms:created xsi:type="dcterms:W3CDTF">2006-08-16T00:00:00Z</dcterms:created>
  <dcterms:modified xsi:type="dcterms:W3CDTF">2019-12-11T19:37:11Z</dcterms:modified>
  <dc:identifier>DADk7KqfCuw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0x010100793388ADF0E3E64E81312634A7D8C9D5</vt:lpwstr>
  </property>
</Properties>
</file>