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handoutMasterIdLst>
    <p:handoutMasterId r:id="rId13"/>
  </p:handoutMasterIdLst>
  <p:sldIdLst>
    <p:sldId id="292" r:id="rId2"/>
    <p:sldId id="291" r:id="rId3"/>
    <p:sldId id="344" r:id="rId4"/>
    <p:sldId id="347" r:id="rId5"/>
    <p:sldId id="348" r:id="rId6"/>
    <p:sldId id="305" r:id="rId7"/>
    <p:sldId id="355" r:id="rId8"/>
    <p:sldId id="356" r:id="rId9"/>
    <p:sldId id="353" r:id="rId10"/>
    <p:sldId id="351" r:id="rId11"/>
  </p:sldIdLst>
  <p:sldSz cx="9144000" cy="6858000" type="screen4x3"/>
  <p:notesSz cx="6858000" cy="9296400"/>
  <p:custShowLst>
    <p:custShow name="Custom Show 1" id="0">
      <p:sldLst>
        <p:sld r:id="rId7"/>
      </p:sldLst>
    </p:custShow>
  </p:custShowLst>
  <p:defaultTextStyle>
    <a:defPPr>
      <a:defRPr lang="nb-NO"/>
    </a:defPPr>
    <a:lvl1pPr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</p:showPr>
  <p:clrMru>
    <a:srgbClr val="000099"/>
    <a:srgbClr val="000066"/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19" autoAdjust="0"/>
    <p:restoredTop sz="84211" autoAdjust="0"/>
  </p:normalViewPr>
  <p:slideViewPr>
    <p:cSldViewPr>
      <p:cViewPr>
        <p:scale>
          <a:sx n="71" d="100"/>
          <a:sy n="71" d="100"/>
        </p:scale>
        <p:origin x="-49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4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64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951"/>
            <a:ext cx="2971800" cy="464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831951"/>
            <a:ext cx="2971800" cy="464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2E66CB89-D9F7-4A77-972F-AEE8C0DFDD70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4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64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415976"/>
            <a:ext cx="5029200" cy="4183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noProof="0" smtClean="0"/>
              <a:t>Klikk for å redigere tekststiler i malen</a:t>
            </a:r>
          </a:p>
          <a:p>
            <a:pPr lvl="1"/>
            <a:r>
              <a:rPr lang="nb-NO" noProof="0" smtClean="0"/>
              <a:t>Andre nivå</a:t>
            </a:r>
          </a:p>
          <a:p>
            <a:pPr lvl="2"/>
            <a:r>
              <a:rPr lang="nb-NO" noProof="0" smtClean="0"/>
              <a:t>Tredje nivå</a:t>
            </a:r>
          </a:p>
          <a:p>
            <a:pPr lvl="3"/>
            <a:r>
              <a:rPr lang="nb-NO" noProof="0" smtClean="0"/>
              <a:t>Fjerde nivå</a:t>
            </a:r>
          </a:p>
          <a:p>
            <a:pPr lvl="4"/>
            <a:r>
              <a:rPr lang="nb-NO" noProof="0" smtClean="0"/>
              <a:t>Femte nivå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951"/>
            <a:ext cx="2971800" cy="464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1951"/>
            <a:ext cx="2971800" cy="464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A47CC9C4-76B5-4AD4-8DEC-3705AD056BE2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7CC9C4-76B5-4AD4-8DEC-3705AD056BE2}" type="slidenum">
              <a:rPr lang="nb-NO" smtClean="0"/>
              <a:pPr>
                <a:defRPr/>
              </a:pPr>
              <a:t>2</a:t>
            </a:fld>
            <a:endParaRPr lang="nb-NO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7CC9C4-76B5-4AD4-8DEC-3705AD056BE2}" type="slidenum">
              <a:rPr lang="nb-NO" smtClean="0"/>
              <a:pPr>
                <a:defRPr/>
              </a:pPr>
              <a:t>3</a:t>
            </a:fld>
            <a:endParaRPr lang="nb-NO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7CC9C4-76B5-4AD4-8DEC-3705AD056BE2}" type="slidenum">
              <a:rPr lang="nb-NO" smtClean="0"/>
              <a:pPr>
                <a:defRPr/>
              </a:pPr>
              <a:t>7</a:t>
            </a:fld>
            <a:endParaRPr lang="nb-NO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dirty="0"/>
              <a:t>Karl Müller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3BD068-1ACB-4BBC-8D16-CB2080BA6D07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</p:cSld>
  <p:clrMapOvr>
    <a:masterClrMapping/>
  </p:clrMapOvr>
  <p:transition spd="med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dirty="0"/>
              <a:t>Karl Müller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7BA8BB-7351-4EFA-AE9E-46D694BF2913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</p:cSld>
  <p:clrMapOvr>
    <a:masterClrMapping/>
  </p:clrMapOvr>
  <p:transition spd="med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dirty="0"/>
              <a:t>Karl Müller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7412FB-1A49-4B01-8F27-A6C0134D0EA5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</p:cSld>
  <p:clrMapOvr>
    <a:masterClrMapping/>
  </p:clrMapOvr>
  <p:transition spd="med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dirty="0"/>
              <a:t>Karl Müller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64FC9-70F2-4F7A-87F5-34E6B99D0DC3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</p:cSld>
  <p:clrMapOvr>
    <a:masterClrMapping/>
  </p:clrMapOvr>
  <p:transition spd="med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dirty="0"/>
              <a:t>Karl Müller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669E7A-CB07-47CC-BAC0-87859A4720A3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</p:cSld>
  <p:clrMapOvr>
    <a:masterClrMapping/>
  </p:clrMapOvr>
  <p:transition spd="med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dirty="0"/>
              <a:t>Karl Müller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FFF123-B10C-4419-A0EA-1EFF2494C8CF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</p:cSld>
  <p:clrMapOvr>
    <a:masterClrMapping/>
  </p:clrMapOvr>
  <p:transition spd="med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dirty="0"/>
              <a:t>Karl Müller</a:t>
            </a: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97F111-C5E0-4E5E-9847-3F4D9FC71A5F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</p:cSld>
  <p:clrMapOvr>
    <a:masterClrMapping/>
  </p:clrMapOvr>
  <p:transition spd="med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dirty="0"/>
              <a:t>Karl Müller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6647F8-0BD3-4D53-AC65-7F344B99835B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</p:cSld>
  <p:clrMapOvr>
    <a:masterClrMapping/>
  </p:clrMapOvr>
  <p:transition spd="med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dirty="0"/>
              <a:t>Karl Müller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814E8F-C800-4564-B3C8-BDE5ABAA27C8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</p:cSld>
  <p:clrMapOvr>
    <a:masterClrMapping/>
  </p:clrMapOvr>
  <p:transition spd="med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dirty="0"/>
              <a:t>Karl Müller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203876-3E8F-47D2-B5D4-98D0BDD0AD42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</p:cSld>
  <p:clrMapOvr>
    <a:masterClrMapping/>
  </p:clrMapOvr>
  <p:transition spd="med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dirty="0"/>
              <a:t>Karl Müller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12DF31-E6B6-406C-80EC-E8EBB395263F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</p:cSld>
  <p:clrMapOvr>
    <a:masterClrMapping/>
  </p:clrMapOvr>
  <p:transition spd="med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2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ChangeArrowheads="1"/>
          </p:cNvSpPr>
          <p:nvPr/>
        </p:nvSpPr>
        <p:spPr bwMode="auto">
          <a:xfrm>
            <a:off x="228600" y="381000"/>
            <a:ext cx="8686800" cy="6096000"/>
          </a:xfrm>
          <a:prstGeom prst="rect">
            <a:avLst/>
          </a:prstGeom>
          <a:solidFill>
            <a:schemeClr val="bg1"/>
          </a:solidFill>
          <a:ln w="508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tittelstil i malen</a:t>
            </a:r>
          </a:p>
        </p:txBody>
      </p:sp>
      <p:sp>
        <p:nvSpPr>
          <p:cNvPr id="1031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</a:p>
        </p:txBody>
      </p:sp>
      <p:sp>
        <p:nvSpPr>
          <p:cNvPr id="9728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nb-NO" dirty="0"/>
          </a:p>
        </p:txBody>
      </p:sp>
      <p:sp>
        <p:nvSpPr>
          <p:cNvPr id="9728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nb-NO" dirty="0"/>
              <a:t>Karl Müller</a:t>
            </a:r>
          </a:p>
        </p:txBody>
      </p:sp>
      <p:sp>
        <p:nvSpPr>
          <p:cNvPr id="9728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8ADE08CA-EAEE-46C7-989F-92B7164CF7F3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  <p:sp>
        <p:nvSpPr>
          <p:cNvPr id="97288" name="Line 8"/>
          <p:cNvSpPr>
            <a:spLocks noChangeShapeType="1"/>
          </p:cNvSpPr>
          <p:nvPr/>
        </p:nvSpPr>
        <p:spPr bwMode="auto">
          <a:xfrm>
            <a:off x="685800" y="1371600"/>
            <a:ext cx="7772400" cy="0"/>
          </a:xfrm>
          <a:prstGeom prst="line">
            <a:avLst/>
          </a:prstGeom>
          <a:noFill/>
          <a:ln w="508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graphicFrame>
        <p:nvGraphicFramePr>
          <p:cNvPr id="1026" name="Object 9"/>
          <p:cNvGraphicFramePr>
            <a:graphicFrameLocks noChangeAspect="1"/>
          </p:cNvGraphicFramePr>
          <p:nvPr/>
        </p:nvGraphicFramePr>
        <p:xfrm>
          <a:off x="7391400" y="76200"/>
          <a:ext cx="1524000" cy="769938"/>
        </p:xfrm>
        <a:graphic>
          <a:graphicData uri="http://schemas.openxmlformats.org/presentationml/2006/ole">
            <p:oleObj spid="_x0000_s1026" name="Photo Editor-foto" r:id="rId14" imgW="12047619" imgH="6695238" progId="">
              <p:embed/>
            </p:oleObj>
          </a:graphicData>
        </a:graphic>
      </p:graphicFrame>
      <p:sp>
        <p:nvSpPr>
          <p:cNvPr id="97290" name="Rectangle 10"/>
          <p:cNvSpPr>
            <a:spLocks noChangeArrowheads="1"/>
          </p:cNvSpPr>
          <p:nvPr/>
        </p:nvSpPr>
        <p:spPr bwMode="auto">
          <a:xfrm>
            <a:off x="228600" y="381000"/>
            <a:ext cx="8686800" cy="6096000"/>
          </a:xfrm>
          <a:prstGeom prst="rect">
            <a:avLst/>
          </a:prstGeom>
          <a:solidFill>
            <a:schemeClr val="bg1"/>
          </a:solidFill>
          <a:ln w="508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97291" name="Line 11"/>
          <p:cNvSpPr>
            <a:spLocks noChangeShapeType="1"/>
          </p:cNvSpPr>
          <p:nvPr/>
        </p:nvSpPr>
        <p:spPr bwMode="auto">
          <a:xfrm>
            <a:off x="685800" y="1371600"/>
            <a:ext cx="7772400" cy="0"/>
          </a:xfrm>
          <a:prstGeom prst="line">
            <a:avLst/>
          </a:prstGeom>
          <a:noFill/>
          <a:ln w="508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graphicFrame>
        <p:nvGraphicFramePr>
          <p:cNvPr id="1027" name="Object 12"/>
          <p:cNvGraphicFramePr>
            <a:graphicFrameLocks noChangeAspect="1"/>
          </p:cNvGraphicFramePr>
          <p:nvPr/>
        </p:nvGraphicFramePr>
        <p:xfrm>
          <a:off x="7391400" y="76200"/>
          <a:ext cx="1524000" cy="769938"/>
        </p:xfrm>
        <a:graphic>
          <a:graphicData uri="http://schemas.openxmlformats.org/presentationml/2006/ole">
            <p:oleObj spid="_x0000_s1027" name="Photo Editor-foto" r:id="rId15" imgW="12047619" imgH="6695238" progId="">
              <p:embed/>
            </p:oleObj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med">
    <p:wip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Lucida Sans Unicode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Lucida Sans Unicode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Lucida Sans Unicode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Lucida Sans Unicode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Lucida Sans Unicode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Lucida Sans Unicode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Lucida Sans Unicode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Lucida Sans Unicode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714348" y="1500174"/>
            <a:ext cx="7772400" cy="1470025"/>
          </a:xfrm>
        </p:spPr>
        <p:txBody>
          <a:bodyPr/>
          <a:lstStyle/>
          <a:p>
            <a:r>
              <a:rPr lang="nb-NO" sz="3200" b="1" dirty="0" smtClean="0"/>
              <a:t/>
            </a:r>
            <a:br>
              <a:rPr lang="nb-NO" sz="3200" b="1" dirty="0" smtClean="0"/>
            </a:br>
            <a:r>
              <a:rPr lang="nb-NO" sz="3200" b="1" dirty="0" smtClean="0"/>
              <a:t>Njård Langrenn</a:t>
            </a:r>
            <a:br>
              <a:rPr lang="nb-NO" sz="3200" b="1" dirty="0" smtClean="0"/>
            </a:br>
            <a:r>
              <a:rPr lang="nb-NO" sz="3200" b="1" dirty="0" smtClean="0"/>
              <a:t/>
            </a:r>
            <a:br>
              <a:rPr lang="nb-NO" sz="3200" b="1" dirty="0" smtClean="0"/>
            </a:br>
            <a:r>
              <a:rPr lang="nb-NO" b="1" dirty="0" smtClean="0"/>
              <a:t>Hyggekveld, 24. oktober 2018</a:t>
            </a:r>
            <a:br>
              <a:rPr lang="nb-NO" b="1" dirty="0" smtClean="0"/>
            </a:br>
            <a:r>
              <a:rPr lang="nb-NO" b="1" dirty="0" smtClean="0"/>
              <a:t>Holmenkollen</a:t>
            </a:r>
            <a:endParaRPr lang="en-US" b="1" dirty="0"/>
          </a:p>
        </p:txBody>
      </p:sp>
      <p:pic>
        <p:nvPicPr>
          <p:cNvPr id="11" name="Picture 10" descr="DSC_0530.JPG"/>
          <p:cNvPicPr>
            <a:picLocks noChangeAspect="1"/>
          </p:cNvPicPr>
          <p:nvPr/>
        </p:nvPicPr>
        <p:blipFill>
          <a:blip r:embed="rId2" cstate="print"/>
          <a:srcRect l="2343" t="25492" r="3906" b="38329"/>
          <a:stretch>
            <a:fillRect/>
          </a:stretch>
        </p:blipFill>
        <p:spPr>
          <a:xfrm>
            <a:off x="285720" y="4214818"/>
            <a:ext cx="8572560" cy="2214578"/>
          </a:xfrm>
          <a:prstGeom prst="rect">
            <a:avLst/>
          </a:prstGeom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b-NO" dirty="0" smtClean="0"/>
              <a:t>Resten av kvelden...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4348" y="1500174"/>
            <a:ext cx="7772400" cy="4114800"/>
          </a:xfrm>
        </p:spPr>
        <p:txBody>
          <a:bodyPr/>
          <a:lstStyle/>
          <a:p>
            <a:pPr>
              <a:buNone/>
            </a:pPr>
            <a:r>
              <a:rPr lang="nb-NO" dirty="0" smtClean="0"/>
              <a:t>-	Litt mer info</a:t>
            </a:r>
          </a:p>
          <a:p>
            <a:pPr>
              <a:buNone/>
            </a:pPr>
            <a:endParaRPr lang="nb-NO" dirty="0" smtClean="0"/>
          </a:p>
          <a:p>
            <a:pPr>
              <a:buFontTx/>
              <a:buChar char="-"/>
            </a:pPr>
            <a:r>
              <a:rPr lang="nb-NO" dirty="0" smtClean="0"/>
              <a:t>Servering: Gratis pizza, kaker</a:t>
            </a:r>
            <a:r>
              <a:rPr lang="en-US" dirty="0" smtClean="0"/>
              <a:t>, </a:t>
            </a:r>
            <a:r>
              <a:rPr lang="en-US" dirty="0" err="1" smtClean="0"/>
              <a:t>saft</a:t>
            </a:r>
            <a:r>
              <a:rPr lang="en-US" dirty="0" smtClean="0"/>
              <a:t> </a:t>
            </a:r>
            <a:r>
              <a:rPr lang="en-US" dirty="0" err="1" smtClean="0"/>
              <a:t>og</a:t>
            </a:r>
            <a:r>
              <a:rPr lang="en-US" dirty="0" smtClean="0"/>
              <a:t> </a:t>
            </a:r>
            <a:r>
              <a:rPr lang="en-US" dirty="0" err="1" smtClean="0"/>
              <a:t>kaffe</a:t>
            </a:r>
            <a:endParaRPr lang="en-US" dirty="0" smtClean="0"/>
          </a:p>
          <a:p>
            <a:pPr>
              <a:buFontTx/>
              <a:buChar char="-"/>
            </a:pPr>
            <a:endParaRPr lang="nb-NO" dirty="0" smtClean="0"/>
          </a:p>
          <a:p>
            <a:pPr>
              <a:buFontTx/>
              <a:buChar char="-"/>
            </a:pPr>
            <a:r>
              <a:rPr lang="nb-NO" dirty="0" smtClean="0"/>
              <a:t>Lotteri, lodd kr 10 pr lodd, flotte gevinster!</a:t>
            </a:r>
          </a:p>
          <a:p>
            <a:pPr>
              <a:buFontTx/>
              <a:buChar char="-"/>
            </a:pPr>
            <a:endParaRPr lang="nb-NO" dirty="0" smtClean="0"/>
          </a:p>
          <a:p>
            <a:pPr>
              <a:buFontTx/>
              <a:buChar char="-"/>
            </a:pPr>
            <a:r>
              <a:rPr lang="nb-NO" dirty="0" smtClean="0"/>
              <a:t>Alle rydder etter seg før dere går! Søppel kastes i sorte søppelposer. </a:t>
            </a:r>
          </a:p>
        </p:txBody>
      </p:sp>
      <p:pic>
        <p:nvPicPr>
          <p:cNvPr id="3075" name="Picture 3" descr="C:\Documents and Settings\te-ava-osl\Local Settings\Temporary Internet Files\Content.IE5\JOQN9NER\pizza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4786322"/>
            <a:ext cx="1676395" cy="1257296"/>
          </a:xfrm>
          <a:prstGeom prst="rect">
            <a:avLst/>
          </a:prstGeom>
          <a:noFill/>
        </p:spPr>
      </p:pic>
      <p:pic>
        <p:nvPicPr>
          <p:cNvPr id="3076" name="Picture 4" descr="C:\Documents and Settings\te-ava-osl\Local Settings\Temporary Internet Files\Content.IE5\3NYFWRQJ\birthday-cake-chocolate-16328-large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29520" y="4643446"/>
            <a:ext cx="1214446" cy="1370300"/>
          </a:xfrm>
          <a:prstGeom prst="rect">
            <a:avLst/>
          </a:prstGeom>
          <a:noFill/>
        </p:spPr>
      </p:pic>
      <p:pic>
        <p:nvPicPr>
          <p:cNvPr id="3074" name="Picture 2" descr="C:\Documents and Settings\te-ava-osl\Local Settings\Temporary Internet Files\Content.IE5\M162GD8W\16196-illustration-of-a-hot-cup-of-coffee-pv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8926" y="4500570"/>
            <a:ext cx="1714512" cy="1714512"/>
          </a:xfrm>
          <a:prstGeom prst="rect">
            <a:avLst/>
          </a:prstGeom>
          <a:noFill/>
        </p:spPr>
      </p:pic>
      <p:pic>
        <p:nvPicPr>
          <p:cNvPr id="4" name="Picture 3" descr="C:\Documents and Settings\te-ava-osl\Local Settings\Temporary Internet Files\Content.IE5\836CDRO3\lemonade3[1]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86380" y="4929198"/>
            <a:ext cx="1460500" cy="1270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962012"/>
          </a:xfrm>
        </p:spPr>
        <p:txBody>
          <a:bodyPr/>
          <a:lstStyle/>
          <a:p>
            <a:pPr algn="l" eaLnBrk="1" hangingPunct="1"/>
            <a:r>
              <a:rPr lang="nb-NO" dirty="0" smtClean="0"/>
              <a:t>Hva skjer i kveld?</a:t>
            </a:r>
          </a:p>
        </p:txBody>
      </p:sp>
      <p:sp>
        <p:nvSpPr>
          <p:cNvPr id="2056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571472" y="1428736"/>
            <a:ext cx="8072494" cy="2357454"/>
          </a:xfrm>
        </p:spPr>
        <p:txBody>
          <a:bodyPr/>
          <a:lstStyle/>
          <a:p>
            <a:pPr eaLnBrk="1" hangingPunct="1"/>
            <a:r>
              <a:rPr lang="nb-NO" sz="2300" dirty="0" smtClean="0"/>
              <a:t>Hvem er hvem i Njård Langrenn?</a:t>
            </a:r>
          </a:p>
          <a:p>
            <a:pPr eaLnBrk="1" hangingPunct="1"/>
            <a:r>
              <a:rPr lang="nb-NO" sz="2300" dirty="0" smtClean="0"/>
              <a:t>Hva skjer fremover; aktiviteter og skirenn, familiesamling</a:t>
            </a:r>
          </a:p>
          <a:p>
            <a:pPr eaLnBrk="1" hangingPunct="1"/>
            <a:r>
              <a:rPr lang="nb-NO" sz="2300" dirty="0" smtClean="0"/>
              <a:t>Bull Ski &amp; Kajakk – Klubbavtale og klubbklær</a:t>
            </a:r>
          </a:p>
          <a:p>
            <a:pPr eaLnBrk="1" hangingPunct="1"/>
            <a:r>
              <a:rPr lang="nb-NO" sz="2300" dirty="0" smtClean="0"/>
              <a:t>Juniorene i Njård</a:t>
            </a:r>
          </a:p>
          <a:p>
            <a:pPr eaLnBrk="1" hangingPunct="1"/>
            <a:r>
              <a:rPr lang="nb-NO" sz="2300" dirty="0" smtClean="0"/>
              <a:t>Pizza, kaker, saft og kaffe</a:t>
            </a:r>
          </a:p>
          <a:p>
            <a:pPr eaLnBrk="1" hangingPunct="1"/>
            <a:r>
              <a:rPr lang="nb-NO" sz="2300" dirty="0" smtClean="0"/>
              <a:t>Lotteri</a:t>
            </a:r>
          </a:p>
          <a:p>
            <a:pPr eaLnBrk="1" hangingPunct="1"/>
            <a:endParaRPr lang="nb-NO" sz="2400" dirty="0" smtClean="0"/>
          </a:p>
          <a:p>
            <a:pPr eaLnBrk="1" hangingPunct="1">
              <a:buNone/>
            </a:pPr>
            <a:endParaRPr lang="nb-NO" sz="800" dirty="0" smtClean="0"/>
          </a:p>
        </p:txBody>
      </p:sp>
      <p:pic>
        <p:nvPicPr>
          <p:cNvPr id="9" name="Picture 8" descr="2006 start klubbmesterskap.jpg"/>
          <p:cNvPicPr>
            <a:picLocks noChangeAspect="1"/>
          </p:cNvPicPr>
          <p:nvPr/>
        </p:nvPicPr>
        <p:blipFill>
          <a:blip r:embed="rId3"/>
          <a:srcRect l="4054" r="24999" b="16216"/>
          <a:stretch>
            <a:fillRect/>
          </a:stretch>
        </p:blipFill>
        <p:spPr>
          <a:xfrm>
            <a:off x="428596" y="4214818"/>
            <a:ext cx="2500330" cy="2214554"/>
          </a:xfrm>
          <a:prstGeom prst="rect">
            <a:avLst/>
          </a:prstGeom>
        </p:spPr>
      </p:pic>
      <p:pic>
        <p:nvPicPr>
          <p:cNvPr id="10" name="Picture 9" descr="Sognefjellet.jpg"/>
          <p:cNvPicPr>
            <a:picLocks noChangeAspect="1"/>
          </p:cNvPicPr>
          <p:nvPr/>
        </p:nvPicPr>
        <p:blipFill>
          <a:blip r:embed="rId4"/>
          <a:srcRect l="5953" r="10713"/>
          <a:stretch>
            <a:fillRect/>
          </a:stretch>
        </p:blipFill>
        <p:spPr>
          <a:xfrm>
            <a:off x="6000760" y="4214818"/>
            <a:ext cx="2732503" cy="2186003"/>
          </a:xfrm>
          <a:prstGeom prst="rect">
            <a:avLst/>
          </a:prstGeom>
        </p:spPr>
      </p:pic>
      <p:pic>
        <p:nvPicPr>
          <p:cNvPr id="7" name="Picture 6" descr="Foto telt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00364" y="4214818"/>
            <a:ext cx="2952739" cy="2214554"/>
          </a:xfrm>
          <a:prstGeom prst="rect">
            <a:avLst/>
          </a:prstGeom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962012"/>
          </a:xfrm>
        </p:spPr>
        <p:txBody>
          <a:bodyPr/>
          <a:lstStyle/>
          <a:p>
            <a:pPr algn="l" eaLnBrk="1" hangingPunct="1"/>
            <a:r>
              <a:rPr lang="nb-NO" dirty="0" smtClean="0"/>
              <a:t>Hvem er hvem i Njård Langrenn?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4282" y="1500174"/>
            <a:ext cx="4143404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b-NO" sz="1700" b="1" dirty="0" smtClean="0"/>
              <a:t>Styret:</a:t>
            </a:r>
          </a:p>
          <a:p>
            <a:pPr algn="l"/>
            <a:endParaRPr lang="nb-NO" sz="1700" b="1" dirty="0" smtClean="0"/>
          </a:p>
          <a:p>
            <a:pPr algn="l"/>
            <a:r>
              <a:rPr lang="nb-NO" sz="1700" dirty="0" smtClean="0"/>
              <a:t>Ane Varden 	    Leder</a:t>
            </a:r>
          </a:p>
          <a:p>
            <a:pPr algn="l"/>
            <a:r>
              <a:rPr lang="nb-NO" sz="1700" dirty="0" smtClean="0"/>
              <a:t>Tove Gunnes Kozar   Økonomi</a:t>
            </a:r>
          </a:p>
          <a:p>
            <a:pPr algn="l"/>
            <a:r>
              <a:rPr lang="nb-NO" sz="1700" dirty="0" smtClean="0"/>
              <a:t>Fredrik Ottesen 	    Sportslig ansvarlig</a:t>
            </a:r>
          </a:p>
          <a:p>
            <a:pPr algn="l"/>
            <a:r>
              <a:rPr lang="nb-NO" sz="1700" dirty="0" smtClean="0"/>
              <a:t>Einar Golberg	    Dugnader, stafetter </a:t>
            </a:r>
          </a:p>
          <a:p>
            <a:pPr algn="l"/>
            <a:r>
              <a:rPr lang="nb-NO" sz="1700" dirty="0" smtClean="0"/>
              <a:t>Camilla Aschehoug</a:t>
            </a:r>
          </a:p>
          <a:p>
            <a:pPr algn="l"/>
            <a:endParaRPr lang="nb-NO" sz="1500" b="1" dirty="0" smtClean="0"/>
          </a:p>
          <a:p>
            <a:pPr algn="l"/>
            <a:endParaRPr lang="nb-NO" sz="1400" b="1" dirty="0" smtClean="0"/>
          </a:p>
          <a:p>
            <a:pPr algn="l"/>
            <a:endParaRPr lang="nb-NO" sz="1400" b="1" dirty="0" smtClean="0"/>
          </a:p>
          <a:p>
            <a:pPr algn="l"/>
            <a:endParaRPr lang="nb-NO" sz="1400" b="1" dirty="0" smtClean="0"/>
          </a:p>
          <a:p>
            <a:pPr algn="l"/>
            <a:endParaRPr lang="nb-NO" sz="1400" b="1" dirty="0" smtClean="0"/>
          </a:p>
          <a:p>
            <a:pPr algn="l"/>
            <a:endParaRPr lang="nb-NO" sz="1400" b="1" dirty="0" smtClean="0"/>
          </a:p>
          <a:p>
            <a:pPr algn="l"/>
            <a:endParaRPr lang="nb-NO" sz="1400" b="1" dirty="0" smtClean="0"/>
          </a:p>
          <a:p>
            <a:pPr algn="l"/>
            <a:endParaRPr lang="nb-NO" sz="1400" b="1" dirty="0" smtClean="0"/>
          </a:p>
          <a:p>
            <a:pPr algn="l"/>
            <a:endParaRPr lang="nb-NO" sz="1400" b="1" dirty="0" smtClean="0"/>
          </a:p>
          <a:p>
            <a:pPr algn="l"/>
            <a:endParaRPr lang="nb-NO" sz="1200" dirty="0" smtClean="0"/>
          </a:p>
        </p:txBody>
      </p:sp>
      <p:sp>
        <p:nvSpPr>
          <p:cNvPr id="16" name="TextBox 15"/>
          <p:cNvSpPr txBox="1"/>
          <p:nvPr/>
        </p:nvSpPr>
        <p:spPr>
          <a:xfrm>
            <a:off x="5643570" y="1428736"/>
            <a:ext cx="314327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nb-NO" sz="1400" b="1" dirty="0" smtClean="0"/>
          </a:p>
          <a:p>
            <a:pPr algn="l"/>
            <a:endParaRPr lang="nb-NO" sz="1400" b="1" dirty="0" smtClean="0"/>
          </a:p>
          <a:p>
            <a:pPr algn="l"/>
            <a:endParaRPr lang="nb-NO" sz="1400" b="1" dirty="0" smtClean="0"/>
          </a:p>
          <a:p>
            <a:pPr algn="l"/>
            <a:endParaRPr lang="nb-NO" sz="1400" b="1" dirty="0" smtClean="0"/>
          </a:p>
          <a:p>
            <a:pPr algn="l"/>
            <a:endParaRPr lang="nb-NO" sz="1400" b="1" dirty="0" smtClean="0"/>
          </a:p>
          <a:p>
            <a:pPr algn="l"/>
            <a:endParaRPr lang="nb-NO" sz="1400" b="1" dirty="0" smtClean="0"/>
          </a:p>
          <a:p>
            <a:pPr algn="l"/>
            <a:endParaRPr lang="nb-NO" sz="1400" b="1" dirty="0" smtClean="0"/>
          </a:p>
          <a:p>
            <a:pPr algn="l"/>
            <a:endParaRPr lang="nb-NO" sz="1400" b="1" dirty="0" smtClean="0"/>
          </a:p>
          <a:p>
            <a:pPr algn="l"/>
            <a:endParaRPr lang="nb-NO" sz="1400" b="1" dirty="0" smtClean="0"/>
          </a:p>
          <a:p>
            <a:pPr algn="l"/>
            <a:endParaRPr lang="nb-NO" sz="1400" b="1" dirty="0" smtClean="0"/>
          </a:p>
          <a:p>
            <a:pPr algn="l"/>
            <a:endParaRPr lang="nb-NO" sz="1400" b="1" dirty="0" smtClean="0"/>
          </a:p>
          <a:p>
            <a:pPr algn="l"/>
            <a:endParaRPr lang="nb-NO" sz="1400" b="1" dirty="0" smtClean="0"/>
          </a:p>
          <a:p>
            <a:pPr algn="l"/>
            <a:endParaRPr lang="nb-NO" sz="1400" b="1" dirty="0" smtClean="0"/>
          </a:p>
          <a:p>
            <a:pPr algn="l"/>
            <a:endParaRPr lang="nb-NO" sz="1400" b="1" dirty="0" smtClean="0"/>
          </a:p>
          <a:p>
            <a:pPr algn="l"/>
            <a:endParaRPr lang="nb-NO" sz="1400" b="1" dirty="0" smtClean="0"/>
          </a:p>
          <a:p>
            <a:pPr algn="l"/>
            <a:endParaRPr lang="nb-NO" sz="1400" b="1" dirty="0" smtClean="0"/>
          </a:p>
        </p:txBody>
      </p:sp>
      <p:pic>
        <p:nvPicPr>
          <p:cNvPr id="5" name="Picture 4" descr="Trener - compresse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472" y="4500570"/>
            <a:ext cx="2857520" cy="190076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00562" y="1500175"/>
            <a:ext cx="4357718" cy="3985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b-NO" sz="1700" b="1" dirty="0" smtClean="0"/>
              <a:t>Oppmenn:</a:t>
            </a:r>
          </a:p>
          <a:p>
            <a:pPr algn="l"/>
            <a:endParaRPr lang="nb-NO" sz="1700" b="1" dirty="0" smtClean="0"/>
          </a:p>
          <a:p>
            <a:pPr algn="l"/>
            <a:r>
              <a:rPr lang="nb-NO" sz="1700" dirty="0" smtClean="0"/>
              <a:t>Fredrik Stray		2011</a:t>
            </a:r>
          </a:p>
          <a:p>
            <a:pPr algn="l"/>
            <a:r>
              <a:rPr lang="nb-NO" sz="1700" dirty="0" smtClean="0"/>
              <a:t>Marte Thorsby		2010</a:t>
            </a:r>
          </a:p>
          <a:p>
            <a:pPr algn="l"/>
            <a:r>
              <a:rPr lang="nb-NO" sz="1700" dirty="0" smtClean="0"/>
              <a:t>Hallvard Gilje Aarseth	2009</a:t>
            </a:r>
          </a:p>
          <a:p>
            <a:pPr algn="l"/>
            <a:r>
              <a:rPr lang="nb-NO" sz="1700" dirty="0" smtClean="0"/>
              <a:t>Ingerid Langslet		2008</a:t>
            </a:r>
          </a:p>
          <a:p>
            <a:pPr algn="l"/>
            <a:r>
              <a:rPr lang="nb-NO" sz="1700" dirty="0" smtClean="0"/>
              <a:t>Monica Jacobsen	          	2007</a:t>
            </a:r>
            <a:r>
              <a:rPr lang="nb-NO" sz="1700" b="1" dirty="0" smtClean="0"/>
              <a:t>	</a:t>
            </a:r>
            <a:endParaRPr lang="nb-NO" sz="1700" dirty="0" smtClean="0"/>
          </a:p>
          <a:p>
            <a:pPr algn="l"/>
            <a:r>
              <a:rPr lang="nb-NO" sz="1700" dirty="0" smtClean="0"/>
              <a:t>Anne Glomnes Rudi          	2005-6 (UH)</a:t>
            </a:r>
          </a:p>
          <a:p>
            <a:pPr algn="l"/>
            <a:r>
              <a:rPr lang="nb-NO" sz="1700" dirty="0" smtClean="0"/>
              <a:t>Margrethe B. Christoffersen 	2003-04 (HL)</a:t>
            </a:r>
          </a:p>
          <a:p>
            <a:pPr algn="l"/>
            <a:r>
              <a:rPr lang="nb-NO" sz="1700" dirty="0" smtClean="0"/>
              <a:t>Thomas Jenssen	          	Junior/Senior</a:t>
            </a:r>
          </a:p>
          <a:p>
            <a:pPr algn="l"/>
            <a:r>
              <a:rPr lang="nb-NO" sz="1700" dirty="0" smtClean="0"/>
              <a:t>Birger Pedersen	          	Turrenn</a:t>
            </a:r>
          </a:p>
          <a:p>
            <a:pPr algn="l"/>
            <a:endParaRPr lang="nb-NO" sz="1700" dirty="0" smtClean="0"/>
          </a:p>
          <a:p>
            <a:pPr algn="l"/>
            <a:r>
              <a:rPr lang="nb-NO" sz="1700" b="1" dirty="0" smtClean="0"/>
              <a:t>Trenere:</a:t>
            </a:r>
          </a:p>
          <a:p>
            <a:pPr algn="l"/>
            <a:r>
              <a:rPr lang="nb-NO" sz="1700" dirty="0" smtClean="0"/>
              <a:t>16 faste trenere og mange foreldretrenere</a:t>
            </a:r>
          </a:p>
          <a:p>
            <a:pPr algn="l"/>
            <a:endParaRPr lang="nb-NO" sz="1500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3571868" y="5286388"/>
            <a:ext cx="52149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 smtClean="0">
                <a:solidFill>
                  <a:srgbClr val="FF0000"/>
                </a:solidFill>
              </a:rPr>
              <a:t>Vi vil gjerne ha med flere aktive foreldre!</a:t>
            </a:r>
          </a:p>
          <a:p>
            <a:r>
              <a:rPr lang="nb-NO" b="1" dirty="0" smtClean="0">
                <a:solidFill>
                  <a:srgbClr val="FF0000"/>
                </a:solidFill>
              </a:rPr>
              <a:t>Styreverv, oppmenn, trenere, kakebakere, sponsorer etc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nb-NO" dirty="0" smtClean="0"/>
              <a:t>Hva skjer fremover? (1)</a:t>
            </a:r>
          </a:p>
        </p:txBody>
      </p:sp>
      <p:sp>
        <p:nvSpPr>
          <p:cNvPr id="2056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571472" y="1500174"/>
            <a:ext cx="7961340" cy="4929222"/>
          </a:xfrm>
        </p:spPr>
        <p:txBody>
          <a:bodyPr/>
          <a:lstStyle/>
          <a:p>
            <a:pPr eaLnBrk="1" hangingPunct="1">
              <a:buNone/>
            </a:pPr>
            <a:endParaRPr lang="nb-NO" sz="1180" dirty="0" smtClean="0"/>
          </a:p>
          <a:p>
            <a:pPr eaLnBrk="1" hangingPunct="1">
              <a:buNone/>
            </a:pPr>
            <a:endParaRPr lang="nb-NO" sz="1400" dirty="0" smtClean="0"/>
          </a:p>
        </p:txBody>
      </p:sp>
      <p:sp>
        <p:nvSpPr>
          <p:cNvPr id="14" name="Rectangle 9"/>
          <p:cNvSpPr txBox="1">
            <a:spLocks noChangeArrowheads="1"/>
          </p:cNvSpPr>
          <p:nvPr/>
        </p:nvSpPr>
        <p:spPr bwMode="auto">
          <a:xfrm>
            <a:off x="428596" y="1785926"/>
            <a:ext cx="5214974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algn="l" eaLnBrk="1" hangingPunct="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nb-NO" sz="2000" b="1" kern="0" dirty="0" smtClean="0">
                <a:latin typeface="+mn-lt"/>
              </a:rPr>
              <a:t>Smørekurs (gratis)</a:t>
            </a:r>
          </a:p>
          <a:p>
            <a:pPr marL="342900" indent="-342900" algn="l" eaLnBrk="1" hangingPunct="1">
              <a:spcBef>
                <a:spcPct val="20000"/>
              </a:spcBef>
              <a:defRPr/>
            </a:pPr>
            <a:r>
              <a:rPr lang="nb-NO" sz="2000" kern="0" dirty="0" smtClean="0">
                <a:latin typeface="+mn-lt"/>
              </a:rPr>
              <a:t>    Onsdag 28. november, kl 18.30</a:t>
            </a:r>
          </a:p>
          <a:p>
            <a:pPr marL="342900" indent="-342900" algn="l" eaLnBrk="1" hangingPunct="1">
              <a:spcBef>
                <a:spcPct val="20000"/>
              </a:spcBef>
              <a:defRPr/>
            </a:pPr>
            <a:r>
              <a:rPr lang="nb-NO" sz="2000" kern="0" dirty="0" smtClean="0">
                <a:latin typeface="+mn-lt"/>
              </a:rPr>
              <a:t> 	NB! Nytt i år er fluorforbud opp til 16 år!</a:t>
            </a:r>
          </a:p>
          <a:p>
            <a:pPr marL="342900" indent="-342900" algn="l" eaLnBrk="1" hangingPunct="1">
              <a:spcBef>
                <a:spcPct val="20000"/>
              </a:spcBef>
              <a:defRPr/>
            </a:pPr>
            <a:endParaRPr lang="nb-NO" sz="2000" kern="0" dirty="0" smtClean="0">
              <a:latin typeface="+mn-lt"/>
            </a:endParaRPr>
          </a:p>
          <a:p>
            <a:pPr marL="342900" indent="-342900" algn="l" eaLnBrk="1" hangingPunct="1">
              <a:spcBef>
                <a:spcPct val="20000"/>
              </a:spcBef>
              <a:defRPr/>
            </a:pPr>
            <a:endParaRPr lang="nb-NO" sz="2000" kern="0" dirty="0" smtClean="0">
              <a:latin typeface="+mn-lt"/>
            </a:endParaRPr>
          </a:p>
          <a:p>
            <a:pPr marL="342900" lvl="0" indent="-342900" algn="l" eaLnBrk="1" hangingPunct="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nb-NO" sz="2000" b="1" kern="0" dirty="0" smtClean="0">
                <a:latin typeface="+mn-lt"/>
              </a:rPr>
              <a:t>Familiesamling på Ilsetra </a:t>
            </a:r>
          </a:p>
          <a:p>
            <a:pPr marL="342900" lvl="0" indent="-342900" algn="l" eaLnBrk="1" hangingPunct="1">
              <a:spcBef>
                <a:spcPct val="20000"/>
              </a:spcBef>
              <a:defRPr/>
            </a:pPr>
            <a:r>
              <a:rPr lang="nb-NO" sz="2000" kern="0" dirty="0" smtClean="0">
                <a:latin typeface="+mn-lt"/>
              </a:rPr>
              <a:t>	14. - 16</a:t>
            </a:r>
            <a:r>
              <a:rPr lang="nb-NO" sz="2000" kern="0" baseline="0" dirty="0" smtClean="0">
                <a:latin typeface="+mn-lt"/>
              </a:rPr>
              <a:t>. desember</a:t>
            </a:r>
          </a:p>
          <a:p>
            <a:pPr marL="342900" indent="-342900" algn="l" eaLnBrk="1" hangingPunct="1">
              <a:spcBef>
                <a:spcPct val="20000"/>
              </a:spcBef>
              <a:defRPr/>
            </a:pPr>
            <a:r>
              <a:rPr lang="nb-NO" kern="0" dirty="0" smtClean="0">
                <a:latin typeface="+mn-lt"/>
              </a:rPr>
              <a:t>-	</a:t>
            </a:r>
            <a:r>
              <a:rPr lang="nb-NO" sz="2000" kern="0" dirty="0" smtClean="0">
                <a:latin typeface="+mn-lt"/>
              </a:rPr>
              <a:t>Påmelding via Njårds webside</a:t>
            </a:r>
          </a:p>
          <a:p>
            <a:pPr marL="342900" indent="-342900" algn="l" eaLnBrk="1" hangingPunct="1">
              <a:spcBef>
                <a:spcPct val="20000"/>
              </a:spcBef>
              <a:defRPr/>
            </a:pPr>
            <a:r>
              <a:rPr lang="nb-NO" sz="2000" kern="0" baseline="0" dirty="0" smtClean="0">
                <a:latin typeface="+mn-lt"/>
              </a:rPr>
              <a:t>-	Treningsopplegg for 2009 og eldre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nb-NO" b="0" i="0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Picture 9" descr="fot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3570" y="3857628"/>
            <a:ext cx="2867425" cy="1657581"/>
          </a:xfrm>
          <a:prstGeom prst="rect">
            <a:avLst/>
          </a:prstGeom>
        </p:spPr>
      </p:pic>
      <p:pic>
        <p:nvPicPr>
          <p:cNvPr id="11" name="Picture 10" descr="DSC_04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3570" y="1643050"/>
            <a:ext cx="2857520" cy="1913518"/>
          </a:xfrm>
          <a:prstGeom prst="rect">
            <a:avLst/>
          </a:prstGeom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nb-NO" dirty="0" smtClean="0"/>
              <a:t>Hva skjer fremover? (2)</a:t>
            </a:r>
          </a:p>
        </p:txBody>
      </p:sp>
      <p:sp>
        <p:nvSpPr>
          <p:cNvPr id="2056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571472" y="1500174"/>
            <a:ext cx="7961340" cy="4929222"/>
          </a:xfrm>
        </p:spPr>
        <p:txBody>
          <a:bodyPr/>
          <a:lstStyle/>
          <a:p>
            <a:pPr eaLnBrk="1" hangingPunct="1">
              <a:buNone/>
            </a:pPr>
            <a:endParaRPr lang="nb-NO" sz="1180" dirty="0" smtClean="0"/>
          </a:p>
          <a:p>
            <a:pPr eaLnBrk="1" hangingPunct="1">
              <a:buNone/>
            </a:pPr>
            <a:endParaRPr lang="nb-NO" sz="1400" dirty="0" smtClean="0"/>
          </a:p>
        </p:txBody>
      </p:sp>
      <p:sp>
        <p:nvSpPr>
          <p:cNvPr id="14" name="Rectangle 9"/>
          <p:cNvSpPr txBox="1">
            <a:spLocks noChangeArrowheads="1"/>
          </p:cNvSpPr>
          <p:nvPr/>
        </p:nvSpPr>
        <p:spPr bwMode="auto">
          <a:xfrm>
            <a:off x="285720" y="1214422"/>
            <a:ext cx="5286412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lang="nb-NO" sz="2000" kern="0" baseline="0" dirty="0" smtClean="0">
              <a:latin typeface="+mn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nb-NO" sz="2200" b="1" kern="0" baseline="0" dirty="0" smtClean="0">
                <a:latin typeface="+mn-lt"/>
              </a:rPr>
              <a:t>Renn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nb-NO" sz="2200" b="1" kern="0" dirty="0" smtClean="0">
                <a:latin typeface="+mn-lt"/>
              </a:rPr>
              <a:t>	</a:t>
            </a:r>
            <a:r>
              <a:rPr lang="nb-NO" kern="0" dirty="0" smtClean="0">
                <a:latin typeface="+mn-lt"/>
              </a:rPr>
              <a:t>- Info om renn kommer på websiden og kommunikasjon direkte til årskullene.</a:t>
            </a:r>
            <a:endParaRPr lang="nb-NO" kern="0" baseline="0" dirty="0" smtClean="0">
              <a:latin typeface="+mn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nb-NO" kern="0" baseline="0" dirty="0" smtClean="0">
                <a:latin typeface="+mn-lt"/>
              </a:rPr>
              <a:t>      - </a:t>
            </a:r>
            <a:r>
              <a:rPr lang="nb-NO" kern="0" dirty="0" smtClean="0">
                <a:latin typeface="+mn-lt"/>
              </a:rPr>
              <a:t>Njård Langrenn dekker påmeldingsavgift til alle renn der påmelding skjer gjennom MinIdrett, men bare om man går rennet!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lang="nb-NO" kern="0" dirty="0" smtClean="0">
              <a:latin typeface="+mn-lt"/>
            </a:endParaRPr>
          </a:p>
          <a:p>
            <a:pPr marL="800100" lvl="1" indent="-342900" algn="l" eaLnBrk="1" hangingPunct="1">
              <a:spcBef>
                <a:spcPct val="20000"/>
              </a:spcBef>
              <a:buFont typeface="Courier New" pitchFamily="49" charset="0"/>
              <a:buChar char="o"/>
              <a:defRPr/>
            </a:pPr>
            <a:r>
              <a:rPr kumimoji="0" lang="nb-NO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Naborunden</a:t>
            </a:r>
            <a:r>
              <a:rPr kumimoji="0" lang="nb-NO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(2007-2010) Påmelding 26. november!</a:t>
            </a:r>
          </a:p>
          <a:p>
            <a:pPr marL="800100" lvl="1" indent="-342900" algn="l" eaLnBrk="1" hangingPunct="1">
              <a:spcBef>
                <a:spcPct val="20000"/>
              </a:spcBef>
              <a:defRPr/>
            </a:pPr>
            <a:r>
              <a:rPr lang="nb-NO" sz="2000" kern="0" dirty="0" smtClean="0">
                <a:latin typeface="+mn-lt"/>
              </a:rPr>
              <a:t> 	Tre veldig hyggelige kveldsrenn:</a:t>
            </a:r>
          </a:p>
          <a:p>
            <a:pPr marL="800100" lvl="1" indent="-342900" algn="l" eaLnBrk="1" hangingPunct="1">
              <a:spcBef>
                <a:spcPct val="20000"/>
              </a:spcBef>
              <a:defRPr/>
            </a:pPr>
            <a:endParaRPr kumimoji="0" lang="nb-NO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800100" lvl="1" indent="-342900" algn="l" eaLnBrk="1" hangingPunct="1">
              <a:spcBef>
                <a:spcPct val="20000"/>
              </a:spcBef>
              <a:buFont typeface="Courier New" pitchFamily="49" charset="0"/>
              <a:buChar char="o"/>
              <a:defRPr/>
            </a:pPr>
            <a:endParaRPr kumimoji="0" lang="nb-NO" sz="20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800100" lvl="1" indent="-342900" algn="l" eaLnBrk="1" hangingPunct="1">
              <a:spcBef>
                <a:spcPct val="20000"/>
              </a:spcBef>
              <a:buFont typeface="Courier New" pitchFamily="49" charset="0"/>
              <a:buChar char="o"/>
              <a:defRPr/>
            </a:pPr>
            <a:endParaRPr lang="nb-NO" sz="2000" b="1" kern="0" dirty="0" smtClean="0">
              <a:latin typeface="+mn-lt"/>
            </a:endParaRPr>
          </a:p>
          <a:p>
            <a:pPr marL="800100" lvl="1" indent="-342900" algn="l" eaLnBrk="1" hangingPunct="1">
              <a:spcBef>
                <a:spcPct val="20000"/>
              </a:spcBef>
              <a:buFont typeface="Courier New" pitchFamily="49" charset="0"/>
              <a:buChar char="o"/>
              <a:defRPr/>
            </a:pPr>
            <a:endParaRPr kumimoji="0" lang="nb-NO" sz="20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indent="-342900" algn="l" eaLnBrk="1" hangingPunct="1">
              <a:spcBef>
                <a:spcPct val="20000"/>
              </a:spcBef>
              <a:defRPr/>
            </a:pPr>
            <a:endParaRPr kumimoji="0" lang="nb-NO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9322" y="4405482"/>
            <a:ext cx="2968609" cy="1985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357158" y="5357826"/>
            <a:ext cx="70009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b-NO" dirty="0" smtClean="0"/>
              <a:t>-  Sørkedalen  	mandag 	21. januar	klassisk</a:t>
            </a:r>
          </a:p>
          <a:p>
            <a:pPr algn="l"/>
            <a:r>
              <a:rPr lang="nb-NO" dirty="0" smtClean="0"/>
              <a:t>-  Fossum 	mandag 	4. februar	skicross</a:t>
            </a:r>
          </a:p>
          <a:p>
            <a:pPr algn="l"/>
            <a:r>
              <a:rPr lang="nb-NO" dirty="0" smtClean="0"/>
              <a:t>-  Holmenkollen 	mandag 	25. februar	fristil</a:t>
            </a:r>
          </a:p>
        </p:txBody>
      </p:sp>
      <p:pic>
        <p:nvPicPr>
          <p:cNvPr id="10" name="Picture 9" descr="Foto klubbmesterskape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29322" y="2000240"/>
            <a:ext cx="3000364" cy="2250274"/>
          </a:xfrm>
          <a:prstGeom prst="rect">
            <a:avLst/>
          </a:prstGeom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Sylinder 2"/>
          <p:cNvSpPr txBox="1"/>
          <p:nvPr/>
        </p:nvSpPr>
        <p:spPr>
          <a:xfrm>
            <a:off x="500034" y="428604"/>
            <a:ext cx="83884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nb-NO" sz="1400" dirty="0" smtClean="0">
              <a:solidFill>
                <a:srgbClr val="FF0000"/>
              </a:solidFill>
            </a:endParaRPr>
          </a:p>
          <a:p>
            <a:pPr algn="l"/>
            <a:r>
              <a:rPr lang="nb-NO" sz="2800" dirty="0" smtClean="0">
                <a:solidFill>
                  <a:srgbClr val="000066"/>
                </a:solidFill>
              </a:rPr>
              <a:t>Hva skjer fremover (3)</a:t>
            </a:r>
            <a:endParaRPr lang="nb-NO" sz="2800" dirty="0">
              <a:solidFill>
                <a:srgbClr val="000066"/>
              </a:solidFill>
            </a:endParaRPr>
          </a:p>
        </p:txBody>
      </p:sp>
      <p:pic>
        <p:nvPicPr>
          <p:cNvPr id="41986" name="Picture 2" descr="http://admin.cotech.net/images/icons/zoom_i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575" y="-136525"/>
            <a:ext cx="152400" cy="152400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0" y="1428736"/>
            <a:ext cx="6072198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 algn="l" eaLnBrk="1" hangingPunct="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nb-NO" sz="2000" b="1" kern="0" dirty="0" smtClean="0"/>
              <a:t>Renn (forts)</a:t>
            </a:r>
          </a:p>
          <a:p>
            <a:pPr marL="800100" lvl="1" indent="-342900" algn="l" eaLnBrk="1" hangingPunct="1">
              <a:spcBef>
                <a:spcPct val="20000"/>
              </a:spcBef>
              <a:defRPr/>
            </a:pPr>
            <a:endParaRPr lang="nb-NO" sz="2000" b="1" kern="0" dirty="0" smtClean="0"/>
          </a:p>
          <a:p>
            <a:pPr marL="800100" lvl="1" indent="-342900" algn="l" eaLnBrk="1" hangingPunct="1">
              <a:spcBef>
                <a:spcPct val="20000"/>
              </a:spcBef>
              <a:buFont typeface="Courier New" pitchFamily="49" charset="0"/>
              <a:buChar char="o"/>
              <a:defRPr/>
            </a:pPr>
            <a:r>
              <a:rPr lang="nb-NO" sz="2000" b="1" kern="0" dirty="0" smtClean="0"/>
              <a:t>Stafett</a:t>
            </a:r>
            <a:r>
              <a:rPr lang="nb-NO" sz="2000" kern="0" dirty="0" smtClean="0"/>
              <a:t> er gøy og sosialt! Rustadstafetten, Hemingstafetten, Oslo Skifestival etc</a:t>
            </a:r>
          </a:p>
          <a:p>
            <a:pPr marL="800100" lvl="1" indent="-342900" algn="l" eaLnBrk="1" hangingPunct="1">
              <a:spcBef>
                <a:spcPct val="20000"/>
              </a:spcBef>
              <a:buFont typeface="Courier New" pitchFamily="49" charset="0"/>
              <a:buChar char="o"/>
              <a:defRPr/>
            </a:pPr>
            <a:r>
              <a:rPr lang="nb-NO" sz="2000" b="1" kern="0" dirty="0" smtClean="0"/>
              <a:t>Njårdrennet 3. februar </a:t>
            </a:r>
            <a:r>
              <a:rPr lang="nb-NO" sz="2000" kern="0" dirty="0" smtClean="0"/>
              <a:t>(Morten informerer mer etterpå)</a:t>
            </a:r>
          </a:p>
          <a:p>
            <a:pPr marL="800100" lvl="1" indent="-342900" algn="l" eaLnBrk="1" hangingPunct="1">
              <a:spcBef>
                <a:spcPct val="20000"/>
              </a:spcBef>
              <a:buFont typeface="Courier New" pitchFamily="49" charset="0"/>
              <a:buChar char="o"/>
              <a:defRPr/>
            </a:pPr>
            <a:r>
              <a:rPr lang="nb-NO" sz="2000" b="1" kern="0" dirty="0" smtClean="0"/>
              <a:t>Klubbmesterskapet </a:t>
            </a:r>
            <a:r>
              <a:rPr lang="nb-NO" sz="2000" kern="0" dirty="0" smtClean="0"/>
              <a:t>(på slutten av sesongen)</a:t>
            </a:r>
          </a:p>
          <a:p>
            <a:pPr marL="342900" indent="-342900" algn="l" eaLnBrk="1" hangingPunct="1">
              <a:spcBef>
                <a:spcPct val="20000"/>
              </a:spcBef>
              <a:defRPr/>
            </a:pPr>
            <a:r>
              <a:rPr lang="nb-NO" sz="2000" kern="0" dirty="0" smtClean="0"/>
              <a:t>	På utvalgte renn: info i forkant, smøretips, Njårds beachflagg/telt på rennet.</a:t>
            </a:r>
          </a:p>
          <a:p>
            <a:pPr marL="342900" indent="-342900" algn="l" eaLnBrk="1" hangingPunct="1">
              <a:spcBef>
                <a:spcPct val="20000"/>
              </a:spcBef>
              <a:defRPr/>
            </a:pPr>
            <a:endParaRPr lang="nb-NO" sz="2000" kern="0" dirty="0" smtClean="0"/>
          </a:p>
          <a:p>
            <a:pPr marL="800100" lvl="1" indent="-342900" algn="l" eaLnBrk="1" hangingPunct="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nb-NO" sz="2000" b="1" kern="0" dirty="0" smtClean="0"/>
              <a:t>Sommerskiskoler </a:t>
            </a:r>
            <a:r>
              <a:rPr lang="nb-NO" sz="2000" kern="0" dirty="0" smtClean="0"/>
              <a:t>- Påmelding for mange snart  - mange før jul! (Sognsvann, Trysil, Meråker  ++)</a:t>
            </a:r>
          </a:p>
          <a:p>
            <a:pPr marL="800100" lvl="1" indent="-342900" algn="l" eaLnBrk="1" hangingPunct="1">
              <a:spcBef>
                <a:spcPct val="20000"/>
              </a:spcBef>
              <a:buFont typeface="Courier New" pitchFamily="49" charset="0"/>
              <a:buChar char="o"/>
              <a:defRPr/>
            </a:pPr>
            <a:endParaRPr lang="nb-NO" sz="2000" kern="0" dirty="0" smtClean="0"/>
          </a:p>
          <a:p>
            <a:pPr marL="800100" lvl="1" indent="-342900" algn="l" eaLnBrk="1" hangingPunct="1">
              <a:spcBef>
                <a:spcPct val="20000"/>
              </a:spcBef>
              <a:buFont typeface="Courier New" pitchFamily="49" charset="0"/>
              <a:buChar char="o"/>
              <a:defRPr/>
            </a:pPr>
            <a:endParaRPr lang="nb-NO" sz="2000" kern="0" dirty="0" smtClean="0"/>
          </a:p>
          <a:p>
            <a:pPr marL="800100" lvl="1" indent="-342900" algn="l" eaLnBrk="1" hangingPunct="1">
              <a:spcBef>
                <a:spcPct val="20000"/>
              </a:spcBef>
              <a:buFont typeface="Courier New" pitchFamily="49" charset="0"/>
              <a:buChar char="o"/>
              <a:defRPr/>
            </a:pPr>
            <a:endParaRPr lang="nb-NO" sz="2000" kern="0" dirty="0" smtClean="0"/>
          </a:p>
          <a:p>
            <a:pPr marL="800100" lvl="1" indent="-342900" algn="l" eaLnBrk="1" hangingPunct="1">
              <a:spcBef>
                <a:spcPct val="20000"/>
              </a:spcBef>
              <a:buFont typeface="Courier New" pitchFamily="49" charset="0"/>
              <a:buChar char="o"/>
              <a:defRPr/>
            </a:pPr>
            <a:endParaRPr lang="nb-NO" sz="2000" kern="0" dirty="0" smtClean="0"/>
          </a:p>
        </p:txBody>
      </p:sp>
      <p:pic>
        <p:nvPicPr>
          <p:cNvPr id="12" name="Picture 3" descr="C:\Documents and Settings\te-ava-osl\Desktop\Hyggekveld Njård 2015\Slide show foto\Langrenn Northug bild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4857760"/>
            <a:ext cx="2286017" cy="1524083"/>
          </a:xfrm>
          <a:prstGeom prst="rect">
            <a:avLst/>
          </a:prstGeom>
          <a:noFill/>
        </p:spPr>
      </p:pic>
      <p:pic>
        <p:nvPicPr>
          <p:cNvPr id="13" name="Picture 12" descr="Halvor Anes foto.JPG"/>
          <p:cNvPicPr>
            <a:picLocks noChangeAspect="1"/>
          </p:cNvPicPr>
          <p:nvPr/>
        </p:nvPicPr>
        <p:blipFill>
          <a:blip r:embed="rId4" cstate="print"/>
          <a:srcRect t="8568"/>
          <a:stretch>
            <a:fillRect/>
          </a:stretch>
        </p:blipFill>
        <p:spPr>
          <a:xfrm>
            <a:off x="6143636" y="2285992"/>
            <a:ext cx="2500330" cy="1524651"/>
          </a:xfrm>
          <a:prstGeom prst="rect">
            <a:avLst/>
          </a:prstGeom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5720" y="1571612"/>
            <a:ext cx="7772400" cy="2071702"/>
          </a:xfrm>
        </p:spPr>
        <p:txBody>
          <a:bodyPr/>
          <a:lstStyle/>
          <a:p>
            <a:pPr algn="l"/>
            <a:r>
              <a:rPr lang="nb-NO" sz="2400" dirty="0" smtClean="0"/>
              <a:t>Husebyskogen (</a:t>
            </a:r>
            <a:r>
              <a:rPr lang="nb-NO" sz="2400" b="1" dirty="0" smtClean="0">
                <a:solidFill>
                  <a:srgbClr val="FF0000"/>
                </a:solidFill>
              </a:rPr>
              <a:t>1</a:t>
            </a:r>
            <a:r>
              <a:rPr lang="nb-NO" sz="2400" dirty="0" smtClean="0"/>
              <a:t>)</a:t>
            </a:r>
            <a:br>
              <a:rPr lang="nb-NO" sz="2400" dirty="0" smtClean="0"/>
            </a:br>
            <a:r>
              <a:rPr lang="nb-NO" sz="1600" dirty="0" smtClean="0"/>
              <a:t>- </a:t>
            </a:r>
            <a:r>
              <a:rPr lang="nb-NO" sz="1800" dirty="0" smtClean="0"/>
              <a:t>Dugnad i sommer – brede trasséer</a:t>
            </a:r>
            <a:br>
              <a:rPr lang="nb-NO" sz="1800" dirty="0" smtClean="0"/>
            </a:br>
            <a:r>
              <a:rPr lang="nb-NO" sz="1800" dirty="0" smtClean="0"/>
              <a:t>- Drift overtatt av Forsvarsbygg</a:t>
            </a:r>
            <a:br>
              <a:rPr lang="nb-NO" sz="1800" dirty="0" smtClean="0"/>
            </a:br>
            <a:r>
              <a:rPr lang="nb-NO" sz="1800" dirty="0" smtClean="0"/>
              <a:t>- Avhengig av natursnø</a:t>
            </a:r>
            <a:r>
              <a:rPr lang="nb-NO" sz="2400" dirty="0" smtClean="0"/>
              <a:t/>
            </a:r>
            <a:br>
              <a:rPr lang="nb-NO" sz="2400" dirty="0" smtClean="0"/>
            </a:br>
            <a:endParaRPr lang="en-US" sz="2400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Skimuligheter i nærmiljøet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285720" y="3286124"/>
            <a:ext cx="7772400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Husebybakken Aktivitetspark (</a:t>
            </a:r>
            <a:r>
              <a:rPr kumimoji="0" lang="nb-NO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</a:t>
            </a:r>
            <a:r>
              <a:rPr kumimoji="0" lang="nb-NO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sz="2400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(Fredrik informerer)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b-NO" sz="24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5" descr="Kart Njård og skiløype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6380" y="1500174"/>
            <a:ext cx="3362327" cy="2716927"/>
          </a:xfrm>
          <a:prstGeom prst="rect">
            <a:avLst/>
          </a:prstGeom>
        </p:spPr>
      </p:pic>
      <p:sp>
        <p:nvSpPr>
          <p:cNvPr id="7" name="5-Point Star 6"/>
          <p:cNvSpPr/>
          <p:nvPr/>
        </p:nvSpPr>
        <p:spPr bwMode="auto">
          <a:xfrm>
            <a:off x="5929322" y="2714620"/>
            <a:ext cx="914400" cy="914400"/>
          </a:xfrm>
          <a:prstGeom prst="star5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5-Point Star 8"/>
          <p:cNvSpPr/>
          <p:nvPr/>
        </p:nvSpPr>
        <p:spPr bwMode="auto">
          <a:xfrm>
            <a:off x="6786578" y="2714620"/>
            <a:ext cx="285752" cy="357190"/>
          </a:xfrm>
          <a:prstGeom prst="star5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16" y="2714620"/>
            <a:ext cx="1238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7884" y="2643182"/>
            <a:ext cx="1238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58214" y="3286124"/>
            <a:ext cx="142875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472" y="1285860"/>
            <a:ext cx="8215370" cy="969959"/>
          </a:xfrm>
        </p:spPr>
        <p:txBody>
          <a:bodyPr/>
          <a:lstStyle/>
          <a:p>
            <a:pPr algn="l"/>
            <a:r>
              <a:rPr lang="nb-NO" sz="2000" dirty="0" smtClean="0"/>
              <a:t>Slik var det sist vinter:				Nå må det ryddes:</a:t>
            </a:r>
            <a:endParaRPr lang="en-US" sz="2000" dirty="0"/>
          </a:p>
        </p:txBody>
      </p:sp>
      <p:pic>
        <p:nvPicPr>
          <p:cNvPr id="5" name="Bilde 1">
            <a:extLst>
              <a:ext uri="{FF2B5EF4-FFF2-40B4-BE49-F238E27FC236}">
                <a16:creationId xmlns="" xmlns:a16="http://schemas.microsoft.com/office/drawing/2014/main" id="{B4E5BE29-32C1-412D-9292-0890AD44A2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2000240"/>
            <a:ext cx="1571636" cy="1571636"/>
          </a:xfrm>
          <a:prstGeom prst="rect">
            <a:avLst/>
          </a:prstGeom>
        </p:spPr>
      </p:pic>
      <p:pic>
        <p:nvPicPr>
          <p:cNvPr id="6" name="Bilde 2">
            <a:extLst>
              <a:ext uri="{FF2B5EF4-FFF2-40B4-BE49-F238E27FC236}">
                <a16:creationId xmlns="" xmlns:a16="http://schemas.microsoft.com/office/drawing/2014/main" id="{EFDFA1B1-0632-4FAB-9C88-688A9144EC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1934" y="2000240"/>
            <a:ext cx="2090428" cy="1571636"/>
          </a:xfrm>
          <a:prstGeom prst="rect">
            <a:avLst/>
          </a:prstGeom>
        </p:spPr>
      </p:pic>
      <p:pic>
        <p:nvPicPr>
          <p:cNvPr id="7" name="Bilde 4">
            <a:extLst>
              <a:ext uri="{FF2B5EF4-FFF2-40B4-BE49-F238E27FC236}">
                <a16:creationId xmlns="" xmlns:a16="http://schemas.microsoft.com/office/drawing/2014/main" id="{2FE48EEE-4E93-49EB-97F5-A880DF5BD7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8860" y="2000240"/>
            <a:ext cx="1559139" cy="1559139"/>
          </a:xfrm>
          <a:prstGeom prst="rect">
            <a:avLst/>
          </a:prstGeom>
        </p:spPr>
      </p:pic>
      <p:sp>
        <p:nvSpPr>
          <p:cNvPr id="8" name="TekstSylinder 2"/>
          <p:cNvSpPr txBox="1"/>
          <p:nvPr/>
        </p:nvSpPr>
        <p:spPr>
          <a:xfrm>
            <a:off x="500034" y="428604"/>
            <a:ext cx="83884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nb-NO" sz="1400" dirty="0" smtClean="0">
              <a:solidFill>
                <a:srgbClr val="FF0000"/>
              </a:solidFill>
            </a:endParaRPr>
          </a:p>
          <a:p>
            <a:pPr algn="l"/>
            <a:r>
              <a:rPr lang="nb-NO" sz="2800" dirty="0" smtClean="0">
                <a:solidFill>
                  <a:srgbClr val="000066"/>
                </a:solidFill>
              </a:rPr>
              <a:t>Husebybakken Aktivitetspark</a:t>
            </a:r>
            <a:endParaRPr lang="nb-NO" sz="2800" dirty="0">
              <a:solidFill>
                <a:srgbClr val="000066"/>
              </a:solidFill>
            </a:endParaRPr>
          </a:p>
        </p:txBody>
      </p:sp>
      <p:pic>
        <p:nvPicPr>
          <p:cNvPr id="9" name="Bilde 1">
            <a:extLst>
              <a:ext uri="{FF2B5EF4-FFF2-40B4-BE49-F238E27FC236}">
                <a16:creationId xmlns="" xmlns:a16="http://schemas.microsoft.com/office/drawing/2014/main" id="{5259A939-D2D5-473B-A5EC-46B39CBEB355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 t="20833"/>
          <a:stretch>
            <a:fillRect/>
          </a:stretch>
        </p:blipFill>
        <p:spPr>
          <a:xfrm>
            <a:off x="6286512" y="2000240"/>
            <a:ext cx="2428892" cy="1665101"/>
          </a:xfrm>
          <a:prstGeom prst="rect">
            <a:avLst/>
          </a:prstGeom>
        </p:spPr>
      </p:pic>
      <p:pic>
        <p:nvPicPr>
          <p:cNvPr id="11" name="Bilde 1">
            <a:extLst>
              <a:ext uri="{FF2B5EF4-FFF2-40B4-BE49-F238E27FC236}">
                <a16:creationId xmlns="" xmlns:a16="http://schemas.microsoft.com/office/drawing/2014/main" id="{95A76104-4AD4-4E13-970F-1DB8751FA6D2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14348" y="4214818"/>
            <a:ext cx="3714775" cy="1911561"/>
          </a:xfrm>
          <a:prstGeom prst="rect">
            <a:avLst/>
          </a:prstGeom>
        </p:spPr>
      </p:pic>
      <p:pic>
        <p:nvPicPr>
          <p:cNvPr id="12" name="Bilde 1">
            <a:extLst>
              <a:ext uri="{FF2B5EF4-FFF2-40B4-BE49-F238E27FC236}">
                <a16:creationId xmlns="" xmlns:a16="http://schemas.microsoft.com/office/drawing/2014/main" id="{E87124B3-4CD7-4C5C-9A51-9CE5061D38F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43438" y="4200511"/>
            <a:ext cx="3143272" cy="1885963"/>
          </a:xfrm>
          <a:prstGeom prst="rect">
            <a:avLst/>
          </a:prstGeom>
        </p:spPr>
      </p:pic>
      <p:sp>
        <p:nvSpPr>
          <p:cNvPr id="13" name="Title 1"/>
          <p:cNvSpPr txBox="1">
            <a:spLocks/>
          </p:cNvSpPr>
          <p:nvPr/>
        </p:nvSpPr>
        <p:spPr bwMode="auto">
          <a:xfrm>
            <a:off x="714348" y="3571876"/>
            <a:ext cx="8215370" cy="969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Da blir det kanskje slik?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nb-NO" dirty="0" smtClean="0"/>
              <a:t>Klubbklær/utstyr </a:t>
            </a:r>
          </a:p>
        </p:txBody>
      </p:sp>
      <p:sp>
        <p:nvSpPr>
          <p:cNvPr id="2056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251520" y="1428736"/>
            <a:ext cx="8892480" cy="3816424"/>
          </a:xfrm>
        </p:spPr>
        <p:txBody>
          <a:bodyPr/>
          <a:lstStyle/>
          <a:p>
            <a:pPr eaLnBrk="1" hangingPunct="1">
              <a:buNone/>
            </a:pPr>
            <a:endParaRPr lang="nb-NO" sz="1600" dirty="0" smtClean="0"/>
          </a:p>
          <a:p>
            <a:pPr eaLnBrk="1" hangingPunct="1">
              <a:buNone/>
            </a:pPr>
            <a:r>
              <a:rPr lang="nb-NO" sz="1600" dirty="0" smtClean="0"/>
              <a:t>	</a:t>
            </a:r>
          </a:p>
        </p:txBody>
      </p:sp>
      <p:sp>
        <p:nvSpPr>
          <p:cNvPr id="14" name="Rectangle 9"/>
          <p:cNvSpPr txBox="1">
            <a:spLocks noChangeArrowheads="1"/>
          </p:cNvSpPr>
          <p:nvPr/>
        </p:nvSpPr>
        <p:spPr bwMode="auto">
          <a:xfrm>
            <a:off x="214282" y="1000108"/>
            <a:ext cx="6143668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lang="nb-NO" sz="2400" kern="0" dirty="0" smtClean="0">
              <a:latin typeface="+mn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nb-NO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Ny klubbavtale med Bull Ski &amp; Kajakk,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nb-NO" sz="2000" kern="0" dirty="0" smtClean="0">
                <a:latin typeface="+mn-lt"/>
              </a:rPr>
              <a:t>	</a:t>
            </a:r>
            <a:r>
              <a:rPr kumimoji="0" lang="nb-NO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Majorstuen</a:t>
            </a:r>
          </a:p>
          <a:p>
            <a:pPr marL="800100" lvl="1" indent="-342900" algn="l" eaLnBrk="1" hangingPunct="1">
              <a:spcBef>
                <a:spcPct val="20000"/>
              </a:spcBef>
              <a:buFont typeface="Wingdings" pitchFamily="2" charset="2"/>
              <a:buChar char="ü"/>
              <a:defRPr/>
            </a:pPr>
            <a:r>
              <a:rPr lang="nb-NO" sz="2000" kern="0" dirty="0" smtClean="0">
                <a:latin typeface="+mn-lt"/>
              </a:rPr>
              <a:t>Alle medlemmer i Njård får 20 % hele året og 30% i utvalgte handleuker.</a:t>
            </a:r>
          </a:p>
          <a:p>
            <a:pPr marL="800100" lvl="1" indent="-342900" algn="l" eaLnBrk="1" hangingPunct="1">
              <a:spcBef>
                <a:spcPct val="20000"/>
              </a:spcBef>
              <a:buFont typeface="Wingdings" pitchFamily="2" charset="2"/>
              <a:buChar char="ü"/>
              <a:defRPr/>
            </a:pPr>
            <a:r>
              <a:rPr lang="nb-NO" sz="2000" kern="0" dirty="0" smtClean="0">
                <a:latin typeface="+mn-lt"/>
              </a:rPr>
              <a:t>Det er handleuke </a:t>
            </a:r>
            <a:r>
              <a:rPr lang="nb-NO" sz="2000" u="sng" kern="0" dirty="0" smtClean="0">
                <a:latin typeface="+mn-lt"/>
              </a:rPr>
              <a:t>denne uken</a:t>
            </a:r>
            <a:r>
              <a:rPr lang="nb-NO" sz="2000" kern="0" dirty="0" smtClean="0">
                <a:latin typeface="+mn-lt"/>
              </a:rPr>
              <a:t>!</a:t>
            </a:r>
          </a:p>
          <a:p>
            <a:pPr marL="800100" lvl="1" indent="-342900" algn="l" eaLnBrk="1" hangingPunct="1">
              <a:spcBef>
                <a:spcPct val="20000"/>
              </a:spcBef>
              <a:buFont typeface="Wingdings" pitchFamily="2" charset="2"/>
              <a:buChar char="ü"/>
              <a:defRPr/>
            </a:pPr>
            <a:endParaRPr kumimoji="0" lang="nb-NO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nb-NO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Njård langrennsdresser fra Bjørn Dæhlie</a:t>
            </a:r>
          </a:p>
          <a:p>
            <a:pPr lvl="1" algn="l" eaLnBrk="1" hangingPunct="1">
              <a:spcBef>
                <a:spcPts val="0"/>
              </a:spcBef>
              <a:defRPr/>
            </a:pPr>
            <a:r>
              <a:rPr kumimoji="0" lang="nb-NO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Bestillingsvinduet </a:t>
            </a:r>
            <a:r>
              <a:rPr kumimoji="0" lang="nb-NO" sz="2000" i="0" u="sng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stenger 28. oktober</a:t>
            </a:r>
            <a:r>
              <a:rPr kumimoji="0" lang="nb-NO" sz="20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nb-NO" sz="200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nb-NO" sz="20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nb-NO" sz="200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Levering før jul. </a:t>
            </a:r>
          </a:p>
          <a:p>
            <a:pPr lvl="1" algn="l" eaLnBrk="1" hangingPunct="1">
              <a:spcBef>
                <a:spcPts val="0"/>
              </a:spcBef>
              <a:defRPr/>
            </a:pPr>
            <a:r>
              <a:rPr lang="nb-NO" sz="2000" kern="0" dirty="0" smtClean="0">
                <a:latin typeface="+mn-lt"/>
              </a:rPr>
              <a:t>http://www.bull-ski-kajakk.no/njard</a:t>
            </a:r>
            <a:endParaRPr kumimoji="0" lang="nb-NO" sz="200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1" algn="l" eaLnBrk="1" hangingPunct="1">
              <a:spcBef>
                <a:spcPts val="0"/>
              </a:spcBef>
              <a:defRPr/>
            </a:pPr>
            <a:endParaRPr lang="nb-NO" sz="2000" kern="0" dirty="0" smtClean="0">
              <a:latin typeface="+mn-lt"/>
            </a:endParaRPr>
          </a:p>
          <a:p>
            <a:pPr algn="l" eaLnBrk="1" hangingPunct="1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nb-NO" sz="2000" kern="0" dirty="0" smtClean="0">
                <a:latin typeface="+mn-lt"/>
              </a:rPr>
              <a:t>   Kjøp/salg brukt utstyr og klær</a:t>
            </a:r>
            <a:r>
              <a:rPr kumimoji="0" lang="nb-NO" sz="20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lvl="1" algn="l" eaLnBrk="1" hangingPunct="1">
              <a:spcBef>
                <a:spcPts val="0"/>
              </a:spcBef>
              <a:defRPr/>
            </a:pPr>
            <a:r>
              <a:rPr lang="nb-NO" sz="2000" kern="0" dirty="0" smtClean="0">
                <a:latin typeface="+mn-lt"/>
              </a:rPr>
              <a:t>Anbefaler alle å bli medlem av Facebookgruppen: </a:t>
            </a:r>
            <a:r>
              <a:rPr lang="nb-NO" sz="2000" i="1" kern="0" dirty="0" smtClean="0">
                <a:latin typeface="+mn-lt"/>
              </a:rPr>
              <a:t>”Njård langrenn bruktmarked – Kjøp/salg &amp; gi bort”</a:t>
            </a:r>
            <a:endParaRPr kumimoji="0" lang="nb-NO" sz="2000" b="0" i="1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l" eaLnBrk="1" hangingPunct="1">
              <a:spcBef>
                <a:spcPts val="0"/>
              </a:spcBef>
              <a:defRPr/>
            </a:pPr>
            <a:r>
              <a:rPr lang="nb-NO" sz="2400" kern="0" dirty="0" smtClean="0">
                <a:latin typeface="+mn-lt"/>
              </a:rPr>
              <a:t>	</a:t>
            </a:r>
            <a:endParaRPr kumimoji="0" lang="nb-NO" sz="2400" b="0" i="0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1" algn="l" eaLnBrk="1" hangingPunct="1">
              <a:spcBef>
                <a:spcPts val="0"/>
              </a:spcBef>
              <a:defRPr/>
            </a:pPr>
            <a:endParaRPr lang="nb-NO" sz="2000" kern="0" dirty="0" smtClean="0">
              <a:latin typeface="+mn-lt"/>
            </a:endParaRPr>
          </a:p>
          <a:p>
            <a:pPr lvl="1" algn="l" eaLnBrk="1" hangingPunct="1">
              <a:spcBef>
                <a:spcPts val="0"/>
              </a:spcBef>
              <a:defRPr/>
            </a:pPr>
            <a:endParaRPr lang="nb-NO" sz="2000" kern="0" dirty="0" smtClean="0">
              <a:latin typeface="+mn-lt"/>
            </a:endParaRPr>
          </a:p>
          <a:p>
            <a:pPr lvl="1" algn="l" eaLnBrk="1" hangingPunct="1">
              <a:spcBef>
                <a:spcPts val="0"/>
              </a:spcBef>
              <a:defRPr/>
            </a:pPr>
            <a:r>
              <a:rPr lang="nb-NO" sz="2000" kern="0" dirty="0" smtClean="0">
                <a:latin typeface="+mn-lt"/>
              </a:rPr>
              <a:t> </a:t>
            </a:r>
            <a:endParaRPr kumimoji="0" lang="nb-NO" sz="2000" b="0" i="0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b-NO" sz="2400" b="0" i="0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Pct val="96000"/>
              <a:tabLst/>
              <a:defRPr/>
            </a:pPr>
            <a:endParaRPr kumimoji="0" lang="nb-NO" sz="20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nb-NO" sz="1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 descr="Bruktutsty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6547" y="4786322"/>
            <a:ext cx="2240295" cy="1500198"/>
          </a:xfrm>
          <a:prstGeom prst="rect">
            <a:avLst/>
          </a:prstGeom>
        </p:spPr>
      </p:pic>
      <p:pic>
        <p:nvPicPr>
          <p:cNvPr id="7" name="Picture 6" descr="Njård-jakke-front_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7950" y="2285992"/>
            <a:ext cx="2428892" cy="2428892"/>
          </a:xfrm>
          <a:prstGeom prst="rect">
            <a:avLst/>
          </a:prstGeom>
        </p:spPr>
      </p:pic>
      <p:pic>
        <p:nvPicPr>
          <p:cNvPr id="8" name="Picture 7" descr="bull logo.jpg"/>
          <p:cNvPicPr>
            <a:picLocks noChangeAspect="1"/>
          </p:cNvPicPr>
          <p:nvPr/>
        </p:nvPicPr>
        <p:blipFill>
          <a:blip r:embed="rId4"/>
          <a:srcRect l="12821" r="10255"/>
          <a:stretch>
            <a:fillRect/>
          </a:stretch>
        </p:blipFill>
        <p:spPr>
          <a:xfrm>
            <a:off x="6500826" y="1500174"/>
            <a:ext cx="2143140" cy="1114420"/>
          </a:xfrm>
          <a:prstGeom prst="rect">
            <a:avLst/>
          </a:prstGeom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6" grpId="0" build="p"/>
    </p:bldLst>
  </p:timing>
</p:sld>
</file>

<file path=ppt/theme/theme1.xml><?xml version="1.0" encoding="utf-8"?>
<a:theme xmlns:a="http://schemas.openxmlformats.org/drawingml/2006/main" name="Standard utforming">
  <a:themeElements>
    <a:clrScheme name="Standard utforming 2">
      <a:dk1>
        <a:srgbClr val="080808"/>
      </a:dk1>
      <a:lt1>
        <a:srgbClr val="FFFFFF"/>
      </a:lt1>
      <a:dk2>
        <a:srgbClr val="000066"/>
      </a:dk2>
      <a:lt2>
        <a:srgbClr val="4D4D4D"/>
      </a:lt2>
      <a:accent1>
        <a:srgbClr val="00CC00"/>
      </a:accent1>
      <a:accent2>
        <a:srgbClr val="0000FF"/>
      </a:accent2>
      <a:accent3>
        <a:srgbClr val="FFFFFF"/>
      </a:accent3>
      <a:accent4>
        <a:srgbClr val="060606"/>
      </a:accent4>
      <a:accent5>
        <a:srgbClr val="AAE2AA"/>
      </a:accent5>
      <a:accent6>
        <a:srgbClr val="0000E7"/>
      </a:accent6>
      <a:hlink>
        <a:srgbClr val="0000FF"/>
      </a:hlink>
      <a:folHlink>
        <a:srgbClr val="0000FF"/>
      </a:folHlink>
    </a:clrScheme>
    <a:fontScheme name="Standard utforming">
      <a:majorFont>
        <a:latin typeface="Lucida Sans Unicode"/>
        <a:ea typeface=""/>
        <a:cs typeface=""/>
      </a:majorFont>
      <a:minorFont>
        <a:latin typeface="Lucida Sans Unicod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b-NO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b-NO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andard utforming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2">
        <a:dk1>
          <a:srgbClr val="080808"/>
        </a:dk1>
        <a:lt1>
          <a:srgbClr val="FFFFFF"/>
        </a:lt1>
        <a:dk2>
          <a:srgbClr val="000066"/>
        </a:dk2>
        <a:lt2>
          <a:srgbClr val="4D4D4D"/>
        </a:lt2>
        <a:accent1>
          <a:srgbClr val="00CC00"/>
        </a:accent1>
        <a:accent2>
          <a:srgbClr val="0000FF"/>
        </a:accent2>
        <a:accent3>
          <a:srgbClr val="FFFFFF"/>
        </a:accent3>
        <a:accent4>
          <a:srgbClr val="060606"/>
        </a:accent4>
        <a:accent5>
          <a:srgbClr val="AAE2AA"/>
        </a:accent5>
        <a:accent6>
          <a:srgbClr val="0000E7"/>
        </a:accent6>
        <a:hlink>
          <a:srgbClr val="0000FF"/>
        </a:hlink>
        <a:folHlink>
          <a:srgbClr val="0000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17141</TotalTime>
  <Words>191</Words>
  <Application>Microsoft Office PowerPoint</Application>
  <PresentationFormat>On-screen Show (4:3)</PresentationFormat>
  <Paragraphs>129</Paragraphs>
  <Slides>10</Slides>
  <Notes>3</Notes>
  <HiddenSlides>0</HiddenSlides>
  <MMClips>0</MMClips>
  <ScaleCrop>false</ScaleCrop>
  <HeadingPairs>
    <vt:vector size="8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  <vt:variant>
        <vt:lpstr>Custom Shows</vt:lpstr>
      </vt:variant>
      <vt:variant>
        <vt:i4>1</vt:i4>
      </vt:variant>
    </vt:vector>
  </HeadingPairs>
  <TitlesOfParts>
    <vt:vector size="13" baseType="lpstr">
      <vt:lpstr>Standard utforming</vt:lpstr>
      <vt:lpstr>Photo Editor-foto</vt:lpstr>
      <vt:lpstr> Njård Langrenn  Hyggekveld, 24. oktober 2018 Holmenkollen</vt:lpstr>
      <vt:lpstr>Hva skjer i kveld?</vt:lpstr>
      <vt:lpstr>Hvem er hvem i Njård Langrenn?</vt:lpstr>
      <vt:lpstr>Hva skjer fremover? (1)</vt:lpstr>
      <vt:lpstr>Hva skjer fremover? (2)</vt:lpstr>
      <vt:lpstr>Slide 6</vt:lpstr>
      <vt:lpstr>Husebyskogen (1) - Dugnad i sommer – brede trasséer - Drift overtatt av Forsvarsbygg - Avhengig av natursnø </vt:lpstr>
      <vt:lpstr>Slik var det sist vinter:    Nå må det ryddes:</vt:lpstr>
      <vt:lpstr>Klubbklær/utstyr </vt:lpstr>
      <vt:lpstr>Resten av kvelden...</vt:lpstr>
      <vt:lpstr>Custom Show 1</vt:lpstr>
    </vt:vector>
  </TitlesOfParts>
  <Company>Intention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Utkast til sponsorprogram   for Sportsklubben Njård</dc:title>
  <dc:creator>Intention</dc:creator>
  <cp:lastModifiedBy>te-ava-osl</cp:lastModifiedBy>
  <cp:revision>687</cp:revision>
  <dcterms:created xsi:type="dcterms:W3CDTF">2002-11-01T15:12:24Z</dcterms:created>
  <dcterms:modified xsi:type="dcterms:W3CDTF">2018-10-24T13:46:11Z</dcterms:modified>
</cp:coreProperties>
</file>