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jård Turn" initials="NT" lastIdx="1" clrIdx="0">
    <p:extLst>
      <p:ext uri="{19B8F6BF-5375-455C-9EA6-DF929625EA0E}">
        <p15:presenceInfo xmlns:p15="http://schemas.microsoft.com/office/powerpoint/2012/main" userId="Njård Tur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D6A417-F76B-4F0F-AF43-C5805E7C0DBC}" v="30" dt="2024-03-06T08:28:06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 Uglem" userId="a56ea600-5260-4b2b-a6fc-4722d550701b" providerId="ADAL" clId="{C0D6A417-F76B-4F0F-AF43-C5805E7C0DBC}"/>
    <pc:docChg chg="delSld modSld">
      <pc:chgData name="Kari Uglem" userId="a56ea600-5260-4b2b-a6fc-4722d550701b" providerId="ADAL" clId="{C0D6A417-F76B-4F0F-AF43-C5805E7C0DBC}" dt="2024-03-06T08:28:17.142" v="30" actId="47"/>
      <pc:docMkLst>
        <pc:docMk/>
      </pc:docMkLst>
      <pc:sldChg chg="modSp">
        <pc:chgData name="Kari Uglem" userId="a56ea600-5260-4b2b-a6fc-4722d550701b" providerId="ADAL" clId="{C0D6A417-F76B-4F0F-AF43-C5805E7C0DBC}" dt="2024-03-06T08:28:06.785" v="29" actId="20577"/>
        <pc:sldMkLst>
          <pc:docMk/>
          <pc:sldMk cId="1731285485" sldId="257"/>
        </pc:sldMkLst>
        <pc:graphicFrameChg chg="mod">
          <ac:chgData name="Kari Uglem" userId="a56ea600-5260-4b2b-a6fc-4722d550701b" providerId="ADAL" clId="{C0D6A417-F76B-4F0F-AF43-C5805E7C0DBC}" dt="2024-03-06T08:28:06.785" v="29" actId="20577"/>
          <ac:graphicFrameMkLst>
            <pc:docMk/>
            <pc:sldMk cId="1731285485" sldId="257"/>
            <ac:graphicFrameMk id="11" creationId="{00000000-0000-0000-0000-000000000000}"/>
          </ac:graphicFrameMkLst>
        </pc:graphicFrameChg>
      </pc:sldChg>
      <pc:sldChg chg="del">
        <pc:chgData name="Kari Uglem" userId="a56ea600-5260-4b2b-a6fc-4722d550701b" providerId="ADAL" clId="{C0D6A417-F76B-4F0F-AF43-C5805E7C0DBC}" dt="2024-03-06T08:28:17.142" v="30" actId="47"/>
        <pc:sldMkLst>
          <pc:docMk/>
          <pc:sldMk cId="1081223173" sldId="25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E9614D-F054-4258-89A2-C398F0E5A78E}" type="doc">
      <dgm:prSet loTypeId="urn:microsoft.com/office/officeart/2005/8/layout/orgChart1" loCatId="hierarchy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nb-NO"/>
        </a:p>
      </dgm:t>
    </dgm:pt>
    <dgm:pt modelId="{25BEAE4E-1DAB-46B0-8F49-46D36C5BD9D9}">
      <dgm:prSet phldrT="[Teks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nb-NO" sz="1600" b="1" dirty="0"/>
            <a:t>Årsmøtet</a:t>
          </a:r>
        </a:p>
      </dgm:t>
    </dgm:pt>
    <dgm:pt modelId="{A3DBE430-13D1-48E7-921C-B0ACE88BF17F}" type="parTrans" cxnId="{6B2793AA-F1ED-49BF-A93E-6924473F6317}">
      <dgm:prSet/>
      <dgm:spPr/>
      <dgm:t>
        <a:bodyPr/>
        <a:lstStyle/>
        <a:p>
          <a:endParaRPr lang="nb-NO"/>
        </a:p>
      </dgm:t>
    </dgm:pt>
    <dgm:pt modelId="{87CEEF41-930D-470D-A6C3-A261AD499BB5}" type="sibTrans" cxnId="{6B2793AA-F1ED-49BF-A93E-6924473F6317}">
      <dgm:prSet/>
      <dgm:spPr/>
      <dgm:t>
        <a:bodyPr/>
        <a:lstStyle/>
        <a:p>
          <a:endParaRPr lang="nb-NO"/>
        </a:p>
      </dgm:t>
    </dgm:pt>
    <dgm:pt modelId="{B268E3D6-067D-4612-A05A-7B87F8705287}">
      <dgm:prSet phldrT="[Tekst]" custT="1"/>
      <dgm:spPr/>
      <dgm:t>
        <a:bodyPr/>
        <a:lstStyle/>
        <a:p>
          <a:r>
            <a:rPr lang="nb-NO" sz="1050" b="1" dirty="0"/>
            <a:t>Styret:</a:t>
          </a:r>
        </a:p>
        <a:p>
          <a:r>
            <a:rPr lang="nb-NO" sz="1050" b="1" dirty="0"/>
            <a:t>1 leder</a:t>
          </a:r>
        </a:p>
        <a:p>
          <a:r>
            <a:rPr lang="nb-NO" sz="1050" b="1" dirty="0"/>
            <a:t>1 nestleder</a:t>
          </a:r>
        </a:p>
        <a:p>
          <a:r>
            <a:rPr lang="nb-NO" sz="1050" b="1" dirty="0"/>
            <a:t>2 styremedlemmer </a:t>
          </a:r>
        </a:p>
        <a:p>
          <a:r>
            <a:rPr lang="nb-NO" sz="1050" b="1" dirty="0"/>
            <a:t>1 varamedlem</a:t>
          </a:r>
        </a:p>
        <a:p>
          <a:r>
            <a:rPr lang="nb-NO" sz="1050" b="1" dirty="0"/>
            <a:t>Ansattes representant</a:t>
          </a:r>
        </a:p>
      </dgm:t>
    </dgm:pt>
    <dgm:pt modelId="{0E61C1F1-F85C-4C6A-AF8D-B80C80702489}" type="parTrans" cxnId="{AFD0DB9A-BA2F-4982-98B6-83391627453A}">
      <dgm:prSet/>
      <dgm:spPr/>
      <dgm:t>
        <a:bodyPr/>
        <a:lstStyle/>
        <a:p>
          <a:endParaRPr lang="nb-NO"/>
        </a:p>
      </dgm:t>
    </dgm:pt>
    <dgm:pt modelId="{67BB5B75-5B27-4EAD-AD25-71B386357F80}" type="sibTrans" cxnId="{AFD0DB9A-BA2F-4982-98B6-83391627453A}">
      <dgm:prSet/>
      <dgm:spPr/>
      <dgm:t>
        <a:bodyPr/>
        <a:lstStyle/>
        <a:p>
          <a:endParaRPr lang="nb-NO"/>
        </a:p>
      </dgm:t>
    </dgm:pt>
    <dgm:pt modelId="{6FEED9C9-BB23-4FD4-A71F-9D223DDADF24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Fekting</a:t>
          </a:r>
        </a:p>
      </dgm:t>
    </dgm:pt>
    <dgm:pt modelId="{B5259B71-3280-424F-ABD7-1742279380D8}" type="parTrans" cxnId="{724EE095-7C07-4473-BF15-FA16FDD95C55}">
      <dgm:prSet/>
      <dgm:spPr/>
      <dgm:t>
        <a:bodyPr/>
        <a:lstStyle/>
        <a:p>
          <a:endParaRPr lang="nb-NO"/>
        </a:p>
      </dgm:t>
    </dgm:pt>
    <dgm:pt modelId="{FD0FED56-5D10-4868-B622-18BC79BF731B}" type="sibTrans" cxnId="{724EE095-7C07-4473-BF15-FA16FDD95C55}">
      <dgm:prSet/>
      <dgm:spPr/>
      <dgm:t>
        <a:bodyPr/>
        <a:lstStyle/>
        <a:p>
          <a:endParaRPr lang="nb-NO"/>
        </a:p>
      </dgm:t>
    </dgm:pt>
    <dgm:pt modelId="{C8DF6054-146F-44B7-8FD1-B4E87C5CEE47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>
            <a:buNone/>
          </a:pPr>
          <a:r>
            <a:rPr lang="nb-NO" sz="800" b="1" dirty="0"/>
            <a:t>Administrasjon:</a:t>
          </a:r>
        </a:p>
        <a:p>
          <a:pPr algn="l">
            <a:buFont typeface="Wingdings" panose="05000000000000000000" pitchFamily="2" charset="2"/>
            <a:buChar char="§"/>
          </a:pPr>
          <a:r>
            <a:rPr lang="nb-NO" sz="800" b="1" dirty="0"/>
            <a:t>-                        Daglig leder   </a:t>
          </a:r>
        </a:p>
        <a:p>
          <a:pPr algn="l">
            <a:buFont typeface="Wingdings" panose="05000000000000000000" pitchFamily="2" charset="2"/>
            <a:buChar char="§"/>
          </a:pPr>
          <a:r>
            <a:rPr lang="nb-NO" sz="800" b="1" dirty="0"/>
            <a:t>   Adm support           sportssjef             </a:t>
          </a:r>
          <a:endParaRPr lang="nb-NO" sz="1100" b="1" dirty="0"/>
        </a:p>
      </dgm:t>
    </dgm:pt>
    <dgm:pt modelId="{8228197D-A875-49C1-8F7A-058956D6BA45}" type="parTrans" cxnId="{86AD13EC-CADE-45C4-994B-49606FE8C8E7}">
      <dgm:prSet/>
      <dgm:spPr/>
      <dgm:t>
        <a:bodyPr/>
        <a:lstStyle/>
        <a:p>
          <a:endParaRPr lang="nb-NO"/>
        </a:p>
      </dgm:t>
    </dgm:pt>
    <dgm:pt modelId="{4908CE0F-41D2-4483-BEDB-ED3E05995716}" type="sibTrans" cxnId="{86AD13EC-CADE-45C4-994B-49606FE8C8E7}">
      <dgm:prSet/>
      <dgm:spPr/>
      <dgm:t>
        <a:bodyPr/>
        <a:lstStyle/>
        <a:p>
          <a:endParaRPr lang="nb-NO"/>
        </a:p>
      </dgm:t>
    </dgm:pt>
    <dgm:pt modelId="{121299EF-DA03-459C-84FA-7152FAA75C19}">
      <dgm:prSet phldrT="[Tekst]" custT="1"/>
      <dgm:spPr/>
      <dgm:t>
        <a:bodyPr/>
        <a:lstStyle/>
        <a:p>
          <a:r>
            <a:rPr lang="nb-NO" sz="1050" b="1" dirty="0"/>
            <a:t>Valgkomite:</a:t>
          </a:r>
        </a:p>
        <a:p>
          <a:r>
            <a:rPr lang="nb-NO" sz="1050" b="1" dirty="0"/>
            <a:t>1 leder</a:t>
          </a:r>
        </a:p>
        <a:p>
          <a:r>
            <a:rPr lang="nb-NO" sz="1050" b="1" dirty="0"/>
            <a:t>2 medlemmer</a:t>
          </a:r>
        </a:p>
        <a:p>
          <a:r>
            <a:rPr lang="nb-NO" sz="1050" b="1" dirty="0"/>
            <a:t>1 varamedlem</a:t>
          </a:r>
        </a:p>
      </dgm:t>
    </dgm:pt>
    <dgm:pt modelId="{20830E28-91AD-4ED7-A4F9-51A3A914E0EB}" type="parTrans" cxnId="{2BBB6172-A83F-4219-A248-52F38317B27C}">
      <dgm:prSet/>
      <dgm:spPr/>
      <dgm:t>
        <a:bodyPr/>
        <a:lstStyle/>
        <a:p>
          <a:endParaRPr lang="nb-NO"/>
        </a:p>
      </dgm:t>
    </dgm:pt>
    <dgm:pt modelId="{3C676358-23B3-46C0-8B06-27F696568D32}" type="sibTrans" cxnId="{2BBB6172-A83F-4219-A248-52F38317B27C}">
      <dgm:prSet/>
      <dgm:spPr/>
      <dgm:t>
        <a:bodyPr/>
        <a:lstStyle/>
        <a:p>
          <a:endParaRPr lang="nb-NO"/>
        </a:p>
      </dgm:t>
    </dgm:pt>
    <dgm:pt modelId="{B1963846-D9E7-4802-AFBC-EB4BE4728828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Tennis</a:t>
          </a:r>
        </a:p>
      </dgm:t>
    </dgm:pt>
    <dgm:pt modelId="{750517AE-C2EF-459C-9EC1-00F4F449DEC7}" type="parTrans" cxnId="{BDB51D08-C413-4A03-9D3B-572FD7367299}">
      <dgm:prSet/>
      <dgm:spPr/>
      <dgm:t>
        <a:bodyPr/>
        <a:lstStyle/>
        <a:p>
          <a:endParaRPr lang="nb-NO"/>
        </a:p>
      </dgm:t>
    </dgm:pt>
    <dgm:pt modelId="{BB14A35D-5D2D-4EB1-9B52-400E6C1CA51B}" type="sibTrans" cxnId="{BDB51D08-C413-4A03-9D3B-572FD7367299}">
      <dgm:prSet/>
      <dgm:spPr/>
      <dgm:t>
        <a:bodyPr/>
        <a:lstStyle/>
        <a:p>
          <a:endParaRPr lang="nb-NO"/>
        </a:p>
      </dgm:t>
    </dgm:pt>
    <dgm:pt modelId="{CD121EC3-23DD-4E66-B874-F0CAB5E09216}">
      <dgm:prSet phldrT="[Tekst]" custT="1"/>
      <dgm:spPr/>
      <dgm:t>
        <a:bodyPr/>
        <a:lstStyle/>
        <a:p>
          <a:r>
            <a:rPr lang="nb-NO" sz="1050" b="1" dirty="0"/>
            <a:t>Engasjert</a:t>
          </a:r>
        </a:p>
        <a:p>
          <a:r>
            <a:rPr lang="nb-NO" sz="1050" b="1" dirty="0"/>
            <a:t>revisor</a:t>
          </a:r>
        </a:p>
      </dgm:t>
    </dgm:pt>
    <dgm:pt modelId="{AE08ACA4-66CC-41B0-BD68-5DD8218A3D31}" type="parTrans" cxnId="{200D90EA-3044-47EC-9EC5-7872DDF04CAC}">
      <dgm:prSet/>
      <dgm:spPr/>
      <dgm:t>
        <a:bodyPr/>
        <a:lstStyle/>
        <a:p>
          <a:endParaRPr lang="nb-NO"/>
        </a:p>
      </dgm:t>
    </dgm:pt>
    <dgm:pt modelId="{4B971B6F-71DB-48F4-8C8F-EBFC1860128F}" type="sibTrans" cxnId="{200D90EA-3044-47EC-9EC5-7872DDF04CAC}">
      <dgm:prSet/>
      <dgm:spPr/>
      <dgm:t>
        <a:bodyPr/>
        <a:lstStyle/>
        <a:p>
          <a:endParaRPr lang="nb-NO"/>
        </a:p>
      </dgm:t>
    </dgm:pt>
    <dgm:pt modelId="{250CA45B-DBB0-4331-A2A0-B7A48999D9E0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Langrenn</a:t>
          </a:r>
        </a:p>
      </dgm:t>
    </dgm:pt>
    <dgm:pt modelId="{54244BE9-ED0B-4B79-B7A1-95085101B6D9}" type="parTrans" cxnId="{BF155084-0F6B-4BF5-A9B4-D37AB75CB37A}">
      <dgm:prSet/>
      <dgm:spPr/>
      <dgm:t>
        <a:bodyPr/>
        <a:lstStyle/>
        <a:p>
          <a:endParaRPr lang="nb-NO"/>
        </a:p>
      </dgm:t>
    </dgm:pt>
    <dgm:pt modelId="{2AF697E7-D38E-41C3-8408-CE33CBA9AB6A}" type="sibTrans" cxnId="{BF155084-0F6B-4BF5-A9B4-D37AB75CB37A}">
      <dgm:prSet/>
      <dgm:spPr/>
      <dgm:t>
        <a:bodyPr/>
        <a:lstStyle/>
        <a:p>
          <a:endParaRPr lang="nb-NO"/>
        </a:p>
      </dgm:t>
    </dgm:pt>
    <dgm:pt modelId="{B5C4C75A-D61B-40BC-A295-3BBC69F10505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RG</a:t>
          </a:r>
        </a:p>
      </dgm:t>
    </dgm:pt>
    <dgm:pt modelId="{5EA1AE16-654E-4C29-9C59-39876E570B31}" type="parTrans" cxnId="{C87EB2D4-109D-4CC4-816B-CB10FB6F5735}">
      <dgm:prSet/>
      <dgm:spPr/>
      <dgm:t>
        <a:bodyPr/>
        <a:lstStyle/>
        <a:p>
          <a:endParaRPr lang="nb-NO"/>
        </a:p>
      </dgm:t>
    </dgm:pt>
    <dgm:pt modelId="{C4137E76-8291-426D-9C00-A61303E2E0E0}" type="sibTrans" cxnId="{C87EB2D4-109D-4CC4-816B-CB10FB6F5735}">
      <dgm:prSet/>
      <dgm:spPr/>
      <dgm:t>
        <a:bodyPr/>
        <a:lstStyle/>
        <a:p>
          <a:endParaRPr lang="nb-NO"/>
        </a:p>
      </dgm:t>
    </dgm:pt>
    <dgm:pt modelId="{2BA35F74-EC65-4994-9C3A-34E15C0CA80E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Håndball</a:t>
          </a:r>
        </a:p>
      </dgm:t>
    </dgm:pt>
    <dgm:pt modelId="{F6C21EBD-7B26-4850-BFF1-FF6F1D802F16}" type="sibTrans" cxnId="{DA43E835-8F7E-4889-9503-1EAFE4196C32}">
      <dgm:prSet/>
      <dgm:spPr/>
      <dgm:t>
        <a:bodyPr/>
        <a:lstStyle/>
        <a:p>
          <a:endParaRPr lang="nb-NO"/>
        </a:p>
      </dgm:t>
    </dgm:pt>
    <dgm:pt modelId="{81E7DA8C-E234-4724-86F5-5FB69E5DE200}" type="parTrans" cxnId="{DA43E835-8F7E-4889-9503-1EAFE4196C32}">
      <dgm:prSet/>
      <dgm:spPr/>
      <dgm:t>
        <a:bodyPr/>
        <a:lstStyle/>
        <a:p>
          <a:endParaRPr lang="nb-NO"/>
        </a:p>
      </dgm:t>
    </dgm:pt>
    <dgm:pt modelId="{CE57D963-2C48-4B92-ABB6-1F88E77C116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b="1" dirty="0"/>
            <a:t>Styreråd – styret og repr. fra gruppene</a:t>
          </a:r>
        </a:p>
      </dgm:t>
    </dgm:pt>
    <dgm:pt modelId="{D4DBCBD7-F517-470B-8D63-DDF0C7969387}" type="parTrans" cxnId="{BE72F0D9-0B29-4F52-A383-8186E6ADC911}">
      <dgm:prSet/>
      <dgm:spPr/>
      <dgm:t>
        <a:bodyPr/>
        <a:lstStyle/>
        <a:p>
          <a:endParaRPr lang="nb-NO"/>
        </a:p>
      </dgm:t>
    </dgm:pt>
    <dgm:pt modelId="{CFE78C8F-01F6-4ABF-848F-161494915ABE}" type="sibTrans" cxnId="{BE72F0D9-0B29-4F52-A383-8186E6ADC911}">
      <dgm:prSet/>
      <dgm:spPr/>
      <dgm:t>
        <a:bodyPr/>
        <a:lstStyle/>
        <a:p>
          <a:endParaRPr lang="nb-NO"/>
        </a:p>
      </dgm:t>
    </dgm:pt>
    <dgm:pt modelId="{71C7E79E-B96C-42AC-B799-152946483CDC}">
      <dgm:prSet custT="1"/>
      <dgm:spPr/>
      <dgm:t>
        <a:bodyPr/>
        <a:lstStyle/>
        <a:p>
          <a:r>
            <a:rPr lang="nb-NO" sz="1050" b="1" dirty="0"/>
            <a:t>Kontrollkomite:</a:t>
          </a:r>
        </a:p>
        <a:p>
          <a:r>
            <a:rPr lang="nb-NO" sz="1050" b="1" dirty="0"/>
            <a:t>Minst to medlemmer</a:t>
          </a:r>
        </a:p>
      </dgm:t>
    </dgm:pt>
    <dgm:pt modelId="{7E5F3E73-7A3B-4B0F-97D0-3F75539F1BAB}" type="parTrans" cxnId="{EC85696F-9FDD-4B25-8BD3-76FF20A46854}">
      <dgm:prSet/>
      <dgm:spPr/>
      <dgm:t>
        <a:bodyPr/>
        <a:lstStyle/>
        <a:p>
          <a:endParaRPr lang="nb-NO"/>
        </a:p>
      </dgm:t>
    </dgm:pt>
    <dgm:pt modelId="{DE432043-2308-4AD7-9226-0E9FDF5EE184}" type="sibTrans" cxnId="{EC85696F-9FDD-4B25-8BD3-76FF20A46854}">
      <dgm:prSet/>
      <dgm:spPr/>
      <dgm:t>
        <a:bodyPr/>
        <a:lstStyle/>
        <a:p>
          <a:endParaRPr lang="nb-NO"/>
        </a:p>
      </dgm:t>
    </dgm:pt>
    <dgm:pt modelId="{547F7D16-47D3-4C39-B253-F63FCD6796D0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Alpin</a:t>
          </a:r>
        </a:p>
      </dgm:t>
    </dgm:pt>
    <dgm:pt modelId="{E3630081-4D3C-4A65-8FF1-08D6F1E17C9B}" type="parTrans" cxnId="{AC81BD78-FCD2-4C3A-A4A7-C4DBE8376F76}">
      <dgm:prSet/>
      <dgm:spPr/>
      <dgm:t>
        <a:bodyPr/>
        <a:lstStyle/>
        <a:p>
          <a:endParaRPr lang="nb-NO"/>
        </a:p>
      </dgm:t>
    </dgm:pt>
    <dgm:pt modelId="{E6FD70EC-4AC0-4C1B-94EA-6A0DB114E9C0}" type="sibTrans" cxnId="{AC81BD78-FCD2-4C3A-A4A7-C4DBE8376F76}">
      <dgm:prSet/>
      <dgm:spPr/>
      <dgm:t>
        <a:bodyPr/>
        <a:lstStyle/>
        <a:p>
          <a:endParaRPr lang="nb-NO"/>
        </a:p>
      </dgm:t>
    </dgm:pt>
    <dgm:pt modelId="{53AB48BA-3CA0-48D0-98D5-F73948561363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Turn</a:t>
          </a:r>
        </a:p>
      </dgm:t>
    </dgm:pt>
    <dgm:pt modelId="{5476FDDF-F98A-48B9-B2FE-5E142740B4AC}" type="parTrans" cxnId="{DF11BA7A-157A-4EBE-A9FD-2E6A74397E56}">
      <dgm:prSet/>
      <dgm:spPr/>
      <dgm:t>
        <a:bodyPr/>
        <a:lstStyle/>
        <a:p>
          <a:endParaRPr lang="nb-NO"/>
        </a:p>
      </dgm:t>
    </dgm:pt>
    <dgm:pt modelId="{E873BC4B-C355-4B99-82A8-C4C5B52104A9}" type="sibTrans" cxnId="{DF11BA7A-157A-4EBE-A9FD-2E6A74397E56}">
      <dgm:prSet/>
      <dgm:spPr/>
      <dgm:t>
        <a:bodyPr/>
        <a:lstStyle/>
        <a:p>
          <a:endParaRPr lang="nb-NO"/>
        </a:p>
      </dgm:t>
    </dgm:pt>
    <dgm:pt modelId="{3C9047F3-B514-4C40-807E-DA4F361CC6E7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800" dirty="0"/>
            <a:t>Sportslig </a:t>
          </a:r>
        </a:p>
        <a:p>
          <a:r>
            <a:rPr lang="nb-NO" sz="800" dirty="0"/>
            <a:t>leder</a:t>
          </a:r>
        </a:p>
      </dgm:t>
    </dgm:pt>
    <dgm:pt modelId="{AC3BBF9D-27D5-4D49-A8F7-7A7844ABF27A}" type="parTrans" cxnId="{9D8E55D6-BCD1-4BF1-9B76-91624ACDB0C5}">
      <dgm:prSet/>
      <dgm:spPr/>
      <dgm:t>
        <a:bodyPr/>
        <a:lstStyle/>
        <a:p>
          <a:endParaRPr lang="nb-NO"/>
        </a:p>
      </dgm:t>
    </dgm:pt>
    <dgm:pt modelId="{0A791DF0-DCB5-47E8-8405-6EC20EFDB668}" type="sibTrans" cxnId="{9D8E55D6-BCD1-4BF1-9B76-91624ACDB0C5}">
      <dgm:prSet/>
      <dgm:spPr/>
      <dgm:t>
        <a:bodyPr/>
        <a:lstStyle/>
        <a:p>
          <a:endParaRPr lang="nb-NO"/>
        </a:p>
      </dgm:t>
    </dgm:pt>
    <dgm:pt modelId="{D35D6893-4304-40CB-BE79-EED2376CDE04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Hovedtrener</a:t>
          </a:r>
        </a:p>
      </dgm:t>
    </dgm:pt>
    <dgm:pt modelId="{799EAE14-06D3-44F8-9331-A4003154C32E}" type="parTrans" cxnId="{F264F3DC-EB84-445D-9DD7-918169756C65}">
      <dgm:prSet/>
      <dgm:spPr/>
      <dgm:t>
        <a:bodyPr/>
        <a:lstStyle/>
        <a:p>
          <a:endParaRPr lang="nb-NO"/>
        </a:p>
      </dgm:t>
    </dgm:pt>
    <dgm:pt modelId="{58CD28E1-9C61-4628-BB96-075F86606598}" type="sibTrans" cxnId="{F264F3DC-EB84-445D-9DD7-918169756C65}">
      <dgm:prSet/>
      <dgm:spPr/>
      <dgm:t>
        <a:bodyPr/>
        <a:lstStyle/>
        <a:p>
          <a:endParaRPr lang="nb-NO"/>
        </a:p>
      </dgm:t>
    </dgm:pt>
    <dgm:pt modelId="{CE3CA508-5BE5-4FA5-BC96-DEF7B4194BE4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Sportslig</a:t>
          </a:r>
        </a:p>
        <a:p>
          <a:r>
            <a:rPr lang="nb-NO" dirty="0"/>
            <a:t>leder</a:t>
          </a:r>
        </a:p>
      </dgm:t>
    </dgm:pt>
    <dgm:pt modelId="{DBF038EB-14F7-4635-8758-9D3932BD29D6}" type="parTrans" cxnId="{9C6CBBC5-5C0F-49CB-B7CA-2A7374E3E7D5}">
      <dgm:prSet/>
      <dgm:spPr/>
      <dgm:t>
        <a:bodyPr/>
        <a:lstStyle/>
        <a:p>
          <a:endParaRPr lang="nb-NO"/>
        </a:p>
      </dgm:t>
    </dgm:pt>
    <dgm:pt modelId="{90B5F932-9853-4CB3-BE3F-ACB6ED6A2F1B}" type="sibTrans" cxnId="{9C6CBBC5-5C0F-49CB-B7CA-2A7374E3E7D5}">
      <dgm:prSet/>
      <dgm:spPr/>
      <dgm:t>
        <a:bodyPr/>
        <a:lstStyle/>
        <a:p>
          <a:endParaRPr lang="nb-NO"/>
        </a:p>
      </dgm:t>
    </dgm:pt>
    <dgm:pt modelId="{D28E63B0-36DF-474A-A49A-62AF60F192B3}">
      <dgm:prSet phldrT="[Teks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dirty="0"/>
            <a:t>Bordtennis</a:t>
          </a:r>
        </a:p>
      </dgm:t>
    </dgm:pt>
    <dgm:pt modelId="{507A9B15-8F06-4F30-9884-0E7F022C556F}" type="sibTrans" cxnId="{97ED0BCE-FC70-428C-A80E-28CE1CA993BC}">
      <dgm:prSet/>
      <dgm:spPr/>
      <dgm:t>
        <a:bodyPr/>
        <a:lstStyle/>
        <a:p>
          <a:endParaRPr lang="nb-NO"/>
        </a:p>
      </dgm:t>
    </dgm:pt>
    <dgm:pt modelId="{73678B20-33F1-47E3-9BC7-BF94A7F45BCA}" type="parTrans" cxnId="{97ED0BCE-FC70-428C-A80E-28CE1CA993BC}">
      <dgm:prSet/>
      <dgm:spPr/>
      <dgm:t>
        <a:bodyPr/>
        <a:lstStyle/>
        <a:p>
          <a:endParaRPr lang="nb-NO"/>
        </a:p>
      </dgm:t>
    </dgm:pt>
    <dgm:pt modelId="{8134DE4D-E75A-410D-B439-3F1C9EE79215}" type="pres">
      <dgm:prSet presAssocID="{1DE9614D-F054-4258-89A2-C398F0E5A7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AA2ADB2-F9C4-430B-84F9-E11DB9AB63F8}" type="pres">
      <dgm:prSet presAssocID="{25BEAE4E-1DAB-46B0-8F49-46D36C5BD9D9}" presName="hierRoot1" presStyleCnt="0">
        <dgm:presLayoutVars>
          <dgm:hierBranch val="init"/>
        </dgm:presLayoutVars>
      </dgm:prSet>
      <dgm:spPr/>
    </dgm:pt>
    <dgm:pt modelId="{CC8E2261-04A5-494E-86A3-3CEAB7777864}" type="pres">
      <dgm:prSet presAssocID="{25BEAE4E-1DAB-46B0-8F49-46D36C5BD9D9}" presName="rootComposite1" presStyleCnt="0"/>
      <dgm:spPr/>
    </dgm:pt>
    <dgm:pt modelId="{ECD4E6E1-91FC-41C2-BFB6-0380EB827253}" type="pres">
      <dgm:prSet presAssocID="{25BEAE4E-1DAB-46B0-8F49-46D36C5BD9D9}" presName="rootText1" presStyleLbl="node0" presStyleIdx="0" presStyleCnt="7" custScaleX="289487" custScaleY="287403" custLinFactY="-400000" custLinFactNeighborX="-44284" custLinFactNeighborY="-409822">
        <dgm:presLayoutVars>
          <dgm:chPref val="3"/>
        </dgm:presLayoutVars>
      </dgm:prSet>
      <dgm:spPr/>
    </dgm:pt>
    <dgm:pt modelId="{D0C92122-34D3-41E0-8BA3-D590B94DBBCE}" type="pres">
      <dgm:prSet presAssocID="{25BEAE4E-1DAB-46B0-8F49-46D36C5BD9D9}" presName="rootConnector1" presStyleLbl="node1" presStyleIdx="0" presStyleCnt="0"/>
      <dgm:spPr/>
    </dgm:pt>
    <dgm:pt modelId="{AA86CDB1-60F5-4364-B56F-E4D2BE52A79D}" type="pres">
      <dgm:prSet presAssocID="{25BEAE4E-1DAB-46B0-8F49-46D36C5BD9D9}" presName="hierChild2" presStyleCnt="0"/>
      <dgm:spPr/>
    </dgm:pt>
    <dgm:pt modelId="{227B52BA-09AD-480A-8A77-28CBAB3384AA}" type="pres">
      <dgm:prSet presAssocID="{0E61C1F1-F85C-4C6A-AF8D-B80C80702489}" presName="Name37" presStyleLbl="parChTrans1D2" presStyleIdx="0" presStyleCnt="11"/>
      <dgm:spPr/>
    </dgm:pt>
    <dgm:pt modelId="{65FCFE35-CAF3-4B0E-A13E-ED2C40FBDAC4}" type="pres">
      <dgm:prSet presAssocID="{B268E3D6-067D-4612-A05A-7B87F8705287}" presName="hierRoot2" presStyleCnt="0">
        <dgm:presLayoutVars>
          <dgm:hierBranch val="init"/>
        </dgm:presLayoutVars>
      </dgm:prSet>
      <dgm:spPr/>
    </dgm:pt>
    <dgm:pt modelId="{33411B3B-859B-4767-A72D-02AAC6B6885F}" type="pres">
      <dgm:prSet presAssocID="{B268E3D6-067D-4612-A05A-7B87F8705287}" presName="rootComposite" presStyleCnt="0"/>
      <dgm:spPr/>
    </dgm:pt>
    <dgm:pt modelId="{30721EF4-64F1-4131-B532-4F56A7E37D2B}" type="pres">
      <dgm:prSet presAssocID="{B268E3D6-067D-4612-A05A-7B87F8705287}" presName="rootText" presStyleLbl="node2" presStyleIdx="0" presStyleCnt="11" custScaleX="353964" custScaleY="636879" custLinFactX="654058" custLinFactY="-300000" custLinFactNeighborX="700000" custLinFactNeighborY="-305517">
        <dgm:presLayoutVars>
          <dgm:chPref val="3"/>
        </dgm:presLayoutVars>
      </dgm:prSet>
      <dgm:spPr/>
    </dgm:pt>
    <dgm:pt modelId="{963A0C05-80F8-4387-A0B9-98EF9CA31C56}" type="pres">
      <dgm:prSet presAssocID="{B268E3D6-067D-4612-A05A-7B87F8705287}" presName="rootConnector" presStyleLbl="node2" presStyleIdx="0" presStyleCnt="11"/>
      <dgm:spPr/>
    </dgm:pt>
    <dgm:pt modelId="{CE2F5993-466B-4B18-8F60-ED67D7A0C18C}" type="pres">
      <dgm:prSet presAssocID="{B268E3D6-067D-4612-A05A-7B87F8705287}" presName="hierChild4" presStyleCnt="0"/>
      <dgm:spPr/>
    </dgm:pt>
    <dgm:pt modelId="{426546F7-A67E-43EC-9C07-647C3CB4324F}" type="pres">
      <dgm:prSet presAssocID="{B268E3D6-067D-4612-A05A-7B87F8705287}" presName="hierChild5" presStyleCnt="0"/>
      <dgm:spPr/>
    </dgm:pt>
    <dgm:pt modelId="{B53147D3-E119-4D2A-8690-2BC90356F1C4}" type="pres">
      <dgm:prSet presAssocID="{AE08ACA4-66CC-41B0-BD68-5DD8218A3D31}" presName="Name37" presStyleLbl="parChTrans1D2" presStyleIdx="1" presStyleCnt="11"/>
      <dgm:spPr/>
    </dgm:pt>
    <dgm:pt modelId="{C0BE8EE3-85B5-4B5D-924D-E9A4E2E94DA5}" type="pres">
      <dgm:prSet presAssocID="{CD121EC3-23DD-4E66-B874-F0CAB5E09216}" presName="hierRoot2" presStyleCnt="0">
        <dgm:presLayoutVars>
          <dgm:hierBranch val="init"/>
        </dgm:presLayoutVars>
      </dgm:prSet>
      <dgm:spPr/>
    </dgm:pt>
    <dgm:pt modelId="{5EB42C41-EFAF-40FB-8FE0-3682F1AAD5FC}" type="pres">
      <dgm:prSet presAssocID="{CD121EC3-23DD-4E66-B874-F0CAB5E09216}" presName="rootComposite" presStyleCnt="0"/>
      <dgm:spPr/>
    </dgm:pt>
    <dgm:pt modelId="{F08AAC96-4D63-4372-A12E-841ADE47DAB8}" type="pres">
      <dgm:prSet presAssocID="{CD121EC3-23DD-4E66-B874-F0CAB5E09216}" presName="rootText" presStyleLbl="node2" presStyleIdx="1" presStyleCnt="11" custScaleX="254863" custScaleY="327972" custLinFactX="82322" custLinFactY="-300000" custLinFactNeighborX="100000" custLinFactNeighborY="-319951">
        <dgm:presLayoutVars>
          <dgm:chPref val="3"/>
        </dgm:presLayoutVars>
      </dgm:prSet>
      <dgm:spPr/>
    </dgm:pt>
    <dgm:pt modelId="{C616274E-C0DA-4715-BFEC-BE670FE6EFEA}" type="pres">
      <dgm:prSet presAssocID="{CD121EC3-23DD-4E66-B874-F0CAB5E09216}" presName="rootConnector" presStyleLbl="node2" presStyleIdx="1" presStyleCnt="11"/>
      <dgm:spPr/>
    </dgm:pt>
    <dgm:pt modelId="{61C14E57-8E3E-4A76-9A81-0390C9855E86}" type="pres">
      <dgm:prSet presAssocID="{CD121EC3-23DD-4E66-B874-F0CAB5E09216}" presName="hierChild4" presStyleCnt="0"/>
      <dgm:spPr/>
    </dgm:pt>
    <dgm:pt modelId="{7C0C9BE0-FC89-43E1-89F2-90BB9503F274}" type="pres">
      <dgm:prSet presAssocID="{CD121EC3-23DD-4E66-B874-F0CAB5E09216}" presName="hierChild5" presStyleCnt="0"/>
      <dgm:spPr/>
    </dgm:pt>
    <dgm:pt modelId="{4B550EFC-D545-42D9-BCF1-767A78C69E57}" type="pres">
      <dgm:prSet presAssocID="{D4DBCBD7-F517-470B-8D63-DDF0C7969387}" presName="Name37" presStyleLbl="parChTrans1D2" presStyleIdx="2" presStyleCnt="11"/>
      <dgm:spPr/>
    </dgm:pt>
    <dgm:pt modelId="{CF0431BD-448C-4387-85D3-421D27C9588F}" type="pres">
      <dgm:prSet presAssocID="{CE57D963-2C48-4B92-ABB6-1F88E77C1168}" presName="hierRoot2" presStyleCnt="0">
        <dgm:presLayoutVars>
          <dgm:hierBranch val="init"/>
        </dgm:presLayoutVars>
      </dgm:prSet>
      <dgm:spPr/>
    </dgm:pt>
    <dgm:pt modelId="{86C19DA8-1CC8-43EE-9626-C8924149D4AC}" type="pres">
      <dgm:prSet presAssocID="{CE57D963-2C48-4B92-ABB6-1F88E77C1168}" presName="rootComposite" presStyleCnt="0"/>
      <dgm:spPr/>
    </dgm:pt>
    <dgm:pt modelId="{0E977A9D-CD46-41DD-9608-F50F5C796290}" type="pres">
      <dgm:prSet presAssocID="{CE57D963-2C48-4B92-ABB6-1F88E77C1168}" presName="rootText" presStyleLbl="node2" presStyleIdx="2" presStyleCnt="11" custScaleX="476913" custScaleY="181461" custLinFactX="120609" custLinFactY="82670" custLinFactNeighborX="200000" custLinFactNeighborY="100000">
        <dgm:presLayoutVars>
          <dgm:chPref val="3"/>
        </dgm:presLayoutVars>
      </dgm:prSet>
      <dgm:spPr/>
    </dgm:pt>
    <dgm:pt modelId="{3417DA9E-03ED-4954-AED7-AB9E4D1FE3B3}" type="pres">
      <dgm:prSet presAssocID="{CE57D963-2C48-4B92-ABB6-1F88E77C1168}" presName="rootConnector" presStyleLbl="node2" presStyleIdx="2" presStyleCnt="11"/>
      <dgm:spPr/>
    </dgm:pt>
    <dgm:pt modelId="{A871D6E2-0083-483F-9F15-60576D1E2B44}" type="pres">
      <dgm:prSet presAssocID="{CE57D963-2C48-4B92-ABB6-1F88E77C1168}" presName="hierChild4" presStyleCnt="0"/>
      <dgm:spPr/>
    </dgm:pt>
    <dgm:pt modelId="{7BBBB842-962B-4EAB-9ACC-B778E9EB1A2A}" type="pres">
      <dgm:prSet presAssocID="{CE57D963-2C48-4B92-ABB6-1F88E77C1168}" presName="hierChild5" presStyleCnt="0"/>
      <dgm:spPr/>
    </dgm:pt>
    <dgm:pt modelId="{45C57ED7-1E4D-473D-8CD2-09C4CE2CCE0E}" type="pres">
      <dgm:prSet presAssocID="{B5259B71-3280-424F-ABD7-1742279380D8}" presName="Name37" presStyleLbl="parChTrans1D2" presStyleIdx="3" presStyleCnt="11"/>
      <dgm:spPr/>
    </dgm:pt>
    <dgm:pt modelId="{1CB28B96-6723-4657-A660-621DD18FAAA2}" type="pres">
      <dgm:prSet presAssocID="{6FEED9C9-BB23-4FD4-A71F-9D223DDADF24}" presName="hierRoot2" presStyleCnt="0">
        <dgm:presLayoutVars>
          <dgm:hierBranch val="init"/>
        </dgm:presLayoutVars>
      </dgm:prSet>
      <dgm:spPr/>
    </dgm:pt>
    <dgm:pt modelId="{469FA9BC-8FC3-4CF3-9F57-A3D30C9B38BE}" type="pres">
      <dgm:prSet presAssocID="{6FEED9C9-BB23-4FD4-A71F-9D223DDADF24}" presName="rootComposite" presStyleCnt="0"/>
      <dgm:spPr/>
    </dgm:pt>
    <dgm:pt modelId="{8EF77F04-E162-4710-A07B-6F7690970D8B}" type="pres">
      <dgm:prSet presAssocID="{6FEED9C9-BB23-4FD4-A71F-9D223DDADF24}" presName="rootText" presStyleLbl="node2" presStyleIdx="3" presStyleCnt="11" custScaleX="183353" custScaleY="161600" custLinFactY="296227" custLinFactNeighborX="-60059" custLinFactNeighborY="300000">
        <dgm:presLayoutVars>
          <dgm:chPref val="3"/>
        </dgm:presLayoutVars>
      </dgm:prSet>
      <dgm:spPr/>
    </dgm:pt>
    <dgm:pt modelId="{4BFD00AE-69AA-401A-8219-04FA72484619}" type="pres">
      <dgm:prSet presAssocID="{6FEED9C9-BB23-4FD4-A71F-9D223DDADF24}" presName="rootConnector" presStyleLbl="node2" presStyleIdx="3" presStyleCnt="11"/>
      <dgm:spPr/>
    </dgm:pt>
    <dgm:pt modelId="{7CF1C49F-F79D-4479-A203-C92C8C3C139F}" type="pres">
      <dgm:prSet presAssocID="{6FEED9C9-BB23-4FD4-A71F-9D223DDADF24}" presName="hierChild4" presStyleCnt="0"/>
      <dgm:spPr/>
    </dgm:pt>
    <dgm:pt modelId="{9909C12A-D507-4027-AE46-1E4964265BB8}" type="pres">
      <dgm:prSet presAssocID="{6FEED9C9-BB23-4FD4-A71F-9D223DDADF24}" presName="hierChild5" presStyleCnt="0"/>
      <dgm:spPr/>
    </dgm:pt>
    <dgm:pt modelId="{99EC9EA2-0759-4D2A-B3EA-9BA1231EFB9D}" type="pres">
      <dgm:prSet presAssocID="{81E7DA8C-E234-4724-86F5-5FB69E5DE200}" presName="Name37" presStyleLbl="parChTrans1D2" presStyleIdx="4" presStyleCnt="11"/>
      <dgm:spPr/>
    </dgm:pt>
    <dgm:pt modelId="{D6748B68-455B-4988-97C1-45BD57D245A7}" type="pres">
      <dgm:prSet presAssocID="{2BA35F74-EC65-4994-9C3A-34E15C0CA80E}" presName="hierRoot2" presStyleCnt="0">
        <dgm:presLayoutVars>
          <dgm:hierBranch val="init"/>
        </dgm:presLayoutVars>
      </dgm:prSet>
      <dgm:spPr/>
    </dgm:pt>
    <dgm:pt modelId="{0D8D6404-6BAA-45DC-AD89-1EF293E93F6F}" type="pres">
      <dgm:prSet presAssocID="{2BA35F74-EC65-4994-9C3A-34E15C0CA80E}" presName="rootComposite" presStyleCnt="0"/>
      <dgm:spPr/>
    </dgm:pt>
    <dgm:pt modelId="{ABA9F013-D2F7-4716-8093-EA267BF508D6}" type="pres">
      <dgm:prSet presAssocID="{2BA35F74-EC65-4994-9C3A-34E15C0CA80E}" presName="rootText" presStyleLbl="node2" presStyleIdx="4" presStyleCnt="11" custScaleX="201924" custScaleY="161600" custLinFactY="296227" custLinFactNeighborX="-30113" custLinFactNeighborY="300000">
        <dgm:presLayoutVars>
          <dgm:chPref val="3"/>
        </dgm:presLayoutVars>
      </dgm:prSet>
      <dgm:spPr/>
    </dgm:pt>
    <dgm:pt modelId="{C586CFBF-FE57-45CB-A5F7-8674B505A5A9}" type="pres">
      <dgm:prSet presAssocID="{2BA35F74-EC65-4994-9C3A-34E15C0CA80E}" presName="rootConnector" presStyleLbl="node2" presStyleIdx="4" presStyleCnt="11"/>
      <dgm:spPr/>
    </dgm:pt>
    <dgm:pt modelId="{C750155B-B282-4EBF-8A5A-87F798281409}" type="pres">
      <dgm:prSet presAssocID="{2BA35F74-EC65-4994-9C3A-34E15C0CA80E}" presName="hierChild4" presStyleCnt="0"/>
      <dgm:spPr/>
    </dgm:pt>
    <dgm:pt modelId="{3826B876-36D8-4A4A-963E-C176E3584401}" type="pres">
      <dgm:prSet presAssocID="{2BA35F74-EC65-4994-9C3A-34E15C0CA80E}" presName="hierChild5" presStyleCnt="0"/>
      <dgm:spPr/>
    </dgm:pt>
    <dgm:pt modelId="{CD1500E2-9194-4829-950A-93761C099F08}" type="pres">
      <dgm:prSet presAssocID="{54244BE9-ED0B-4B79-B7A1-95085101B6D9}" presName="Name37" presStyleLbl="parChTrans1D2" presStyleIdx="5" presStyleCnt="11"/>
      <dgm:spPr/>
    </dgm:pt>
    <dgm:pt modelId="{1BACF11A-DA7E-4629-A315-7B45C2A28648}" type="pres">
      <dgm:prSet presAssocID="{250CA45B-DBB0-4331-A2A0-B7A48999D9E0}" presName="hierRoot2" presStyleCnt="0">
        <dgm:presLayoutVars>
          <dgm:hierBranch val="init"/>
        </dgm:presLayoutVars>
      </dgm:prSet>
      <dgm:spPr/>
    </dgm:pt>
    <dgm:pt modelId="{0D8AD549-0861-4FE0-9878-A6ECD8E0B613}" type="pres">
      <dgm:prSet presAssocID="{250CA45B-DBB0-4331-A2A0-B7A48999D9E0}" presName="rootComposite" presStyleCnt="0"/>
      <dgm:spPr/>
    </dgm:pt>
    <dgm:pt modelId="{27EBDE6E-23BB-489B-9706-379E398CDC47}" type="pres">
      <dgm:prSet presAssocID="{250CA45B-DBB0-4331-A2A0-B7A48999D9E0}" presName="rootText" presStyleLbl="node2" presStyleIdx="5" presStyleCnt="11" custScaleX="209023" custScaleY="161600" custLinFactY="296227" custLinFactNeighborX="-22450" custLinFactNeighborY="300000">
        <dgm:presLayoutVars>
          <dgm:chPref val="3"/>
        </dgm:presLayoutVars>
      </dgm:prSet>
      <dgm:spPr/>
    </dgm:pt>
    <dgm:pt modelId="{F4B47397-5EAE-41D5-B8CA-A423CEFC055B}" type="pres">
      <dgm:prSet presAssocID="{250CA45B-DBB0-4331-A2A0-B7A48999D9E0}" presName="rootConnector" presStyleLbl="node2" presStyleIdx="5" presStyleCnt="11"/>
      <dgm:spPr/>
    </dgm:pt>
    <dgm:pt modelId="{D26EFDF2-5CFC-42B5-A1E3-8AFC63B409E2}" type="pres">
      <dgm:prSet presAssocID="{250CA45B-DBB0-4331-A2A0-B7A48999D9E0}" presName="hierChild4" presStyleCnt="0"/>
      <dgm:spPr/>
    </dgm:pt>
    <dgm:pt modelId="{40331785-4A02-41FE-99C1-FA7A46636F02}" type="pres">
      <dgm:prSet presAssocID="{250CA45B-DBB0-4331-A2A0-B7A48999D9E0}" presName="hierChild5" presStyleCnt="0"/>
      <dgm:spPr/>
    </dgm:pt>
    <dgm:pt modelId="{796EF0F6-575E-41F2-95CF-DC3554A7B820}" type="pres">
      <dgm:prSet presAssocID="{5EA1AE16-654E-4C29-9C59-39876E570B31}" presName="Name37" presStyleLbl="parChTrans1D2" presStyleIdx="6" presStyleCnt="11"/>
      <dgm:spPr/>
    </dgm:pt>
    <dgm:pt modelId="{4A35D2B7-D682-461A-9C67-F5C27D38CD18}" type="pres">
      <dgm:prSet presAssocID="{B5C4C75A-D61B-40BC-A295-3BBC69F10505}" presName="hierRoot2" presStyleCnt="0">
        <dgm:presLayoutVars>
          <dgm:hierBranch val="init"/>
        </dgm:presLayoutVars>
      </dgm:prSet>
      <dgm:spPr/>
    </dgm:pt>
    <dgm:pt modelId="{96A9AEC1-9BDA-4184-AD62-164DF81B9610}" type="pres">
      <dgm:prSet presAssocID="{B5C4C75A-D61B-40BC-A295-3BBC69F10505}" presName="rootComposite" presStyleCnt="0"/>
      <dgm:spPr/>
    </dgm:pt>
    <dgm:pt modelId="{5A15C6E8-1A09-4EDA-BD66-E5EC80AD0B38}" type="pres">
      <dgm:prSet presAssocID="{B5C4C75A-D61B-40BC-A295-3BBC69F10505}" presName="rootText" presStyleLbl="node2" presStyleIdx="6" presStyleCnt="11" custScaleX="183353" custScaleY="161600" custLinFactY="296227" custLinFactNeighborX="-1906" custLinFactNeighborY="300000">
        <dgm:presLayoutVars>
          <dgm:chPref val="3"/>
        </dgm:presLayoutVars>
      </dgm:prSet>
      <dgm:spPr/>
    </dgm:pt>
    <dgm:pt modelId="{F0D4143B-F3CF-432F-9CBC-D2C461A24C25}" type="pres">
      <dgm:prSet presAssocID="{B5C4C75A-D61B-40BC-A295-3BBC69F10505}" presName="rootConnector" presStyleLbl="node2" presStyleIdx="6" presStyleCnt="11"/>
      <dgm:spPr/>
    </dgm:pt>
    <dgm:pt modelId="{7544BF63-C259-4BD3-81D7-A82F6FD7CE16}" type="pres">
      <dgm:prSet presAssocID="{B5C4C75A-D61B-40BC-A295-3BBC69F10505}" presName="hierChild4" presStyleCnt="0"/>
      <dgm:spPr/>
    </dgm:pt>
    <dgm:pt modelId="{252D44D4-E2E0-4E1E-B3F2-D2D63FCF6398}" type="pres">
      <dgm:prSet presAssocID="{B5C4C75A-D61B-40BC-A295-3BBC69F10505}" presName="hierChild5" presStyleCnt="0"/>
      <dgm:spPr/>
    </dgm:pt>
    <dgm:pt modelId="{32444DE8-08F7-464F-97B6-A71AC646A0D0}" type="pres">
      <dgm:prSet presAssocID="{73678B20-33F1-47E3-9BC7-BF94A7F45BCA}" presName="Name37" presStyleLbl="parChTrans1D2" presStyleIdx="7" presStyleCnt="11"/>
      <dgm:spPr/>
    </dgm:pt>
    <dgm:pt modelId="{9A0B7201-6A49-4633-9B1D-399FC4D10ABF}" type="pres">
      <dgm:prSet presAssocID="{D28E63B0-36DF-474A-A49A-62AF60F192B3}" presName="hierRoot2" presStyleCnt="0">
        <dgm:presLayoutVars>
          <dgm:hierBranch val="init"/>
        </dgm:presLayoutVars>
      </dgm:prSet>
      <dgm:spPr/>
    </dgm:pt>
    <dgm:pt modelId="{7C0255D2-B6BA-4E4A-A35C-10770BC8C14D}" type="pres">
      <dgm:prSet presAssocID="{D28E63B0-36DF-474A-A49A-62AF60F192B3}" presName="rootComposite" presStyleCnt="0"/>
      <dgm:spPr/>
    </dgm:pt>
    <dgm:pt modelId="{6E8C2D00-B422-4E6F-BA82-2D8AD4CC166B}" type="pres">
      <dgm:prSet presAssocID="{D28E63B0-36DF-474A-A49A-62AF60F192B3}" presName="rootText" presStyleLbl="node2" presStyleIdx="7" presStyleCnt="11" custScaleX="214989" custScaleY="161600" custLinFactY="296227" custLinFactNeighborX="16404" custLinFactNeighborY="300000">
        <dgm:presLayoutVars>
          <dgm:chPref val="3"/>
        </dgm:presLayoutVars>
      </dgm:prSet>
      <dgm:spPr/>
    </dgm:pt>
    <dgm:pt modelId="{90912525-724E-4EBA-8040-AA7F2C6DF335}" type="pres">
      <dgm:prSet presAssocID="{D28E63B0-36DF-474A-A49A-62AF60F192B3}" presName="rootConnector" presStyleLbl="node2" presStyleIdx="7" presStyleCnt="11"/>
      <dgm:spPr/>
    </dgm:pt>
    <dgm:pt modelId="{0780F3AC-CEFA-488E-B667-002851E16869}" type="pres">
      <dgm:prSet presAssocID="{D28E63B0-36DF-474A-A49A-62AF60F192B3}" presName="hierChild4" presStyleCnt="0"/>
      <dgm:spPr/>
    </dgm:pt>
    <dgm:pt modelId="{CC0D85FB-9448-453B-82BC-68691D381BA9}" type="pres">
      <dgm:prSet presAssocID="{D28E63B0-36DF-474A-A49A-62AF60F192B3}" presName="hierChild5" presStyleCnt="0"/>
      <dgm:spPr/>
    </dgm:pt>
    <dgm:pt modelId="{4EA88CB2-06FB-448E-98EE-4D504A94AF46}" type="pres">
      <dgm:prSet presAssocID="{8228197D-A875-49C1-8F7A-058956D6BA45}" presName="Name37" presStyleLbl="parChTrans1D2" presStyleIdx="8" presStyleCnt="11"/>
      <dgm:spPr/>
    </dgm:pt>
    <dgm:pt modelId="{18652548-6F33-4559-BB8A-B666277361B3}" type="pres">
      <dgm:prSet presAssocID="{C8DF6054-146F-44B7-8FD1-B4E87C5CEE47}" presName="hierRoot2" presStyleCnt="0">
        <dgm:presLayoutVars>
          <dgm:hierBranch val="init"/>
        </dgm:presLayoutVars>
      </dgm:prSet>
      <dgm:spPr/>
    </dgm:pt>
    <dgm:pt modelId="{AA963DE5-F8A7-4682-8A78-D91A858BC2F3}" type="pres">
      <dgm:prSet presAssocID="{C8DF6054-146F-44B7-8FD1-B4E87C5CEE47}" presName="rootComposite" presStyleCnt="0"/>
      <dgm:spPr/>
    </dgm:pt>
    <dgm:pt modelId="{5B49974D-5B34-41D1-A5BA-B801AAAACED5}" type="pres">
      <dgm:prSet presAssocID="{C8DF6054-146F-44B7-8FD1-B4E87C5CEE47}" presName="rootText" presStyleLbl="node2" presStyleIdx="8" presStyleCnt="11" custScaleX="440373" custScaleY="326484" custLinFactX="-254560" custLinFactY="20320" custLinFactNeighborX="-300000" custLinFactNeighborY="100000">
        <dgm:presLayoutVars>
          <dgm:chPref val="3"/>
        </dgm:presLayoutVars>
      </dgm:prSet>
      <dgm:spPr/>
    </dgm:pt>
    <dgm:pt modelId="{992EA086-D757-4022-932C-4FB94B10E0A1}" type="pres">
      <dgm:prSet presAssocID="{C8DF6054-146F-44B7-8FD1-B4E87C5CEE47}" presName="rootConnector" presStyleLbl="node2" presStyleIdx="8" presStyleCnt="11"/>
      <dgm:spPr/>
    </dgm:pt>
    <dgm:pt modelId="{1161CA7C-5CB5-4348-8688-EB53D66B706B}" type="pres">
      <dgm:prSet presAssocID="{C8DF6054-146F-44B7-8FD1-B4E87C5CEE47}" presName="hierChild4" presStyleCnt="0"/>
      <dgm:spPr/>
    </dgm:pt>
    <dgm:pt modelId="{CE93C0DB-2D95-4C1F-A196-78C6699CAC2D}" type="pres">
      <dgm:prSet presAssocID="{C8DF6054-146F-44B7-8FD1-B4E87C5CEE47}" presName="hierChild5" presStyleCnt="0"/>
      <dgm:spPr/>
    </dgm:pt>
    <dgm:pt modelId="{90666A44-9F1A-4054-9184-65FCBC0100CD}" type="pres">
      <dgm:prSet presAssocID="{20830E28-91AD-4ED7-A4F9-51A3A914E0EB}" presName="Name37" presStyleLbl="parChTrans1D2" presStyleIdx="9" presStyleCnt="11"/>
      <dgm:spPr/>
    </dgm:pt>
    <dgm:pt modelId="{CA548D21-EA48-4559-A219-E3E93997E70A}" type="pres">
      <dgm:prSet presAssocID="{121299EF-DA03-459C-84FA-7152FAA75C19}" presName="hierRoot2" presStyleCnt="0">
        <dgm:presLayoutVars>
          <dgm:hierBranch val="init"/>
        </dgm:presLayoutVars>
      </dgm:prSet>
      <dgm:spPr/>
    </dgm:pt>
    <dgm:pt modelId="{C3D4885C-5682-4E6B-B3D4-8F15B5556F93}" type="pres">
      <dgm:prSet presAssocID="{121299EF-DA03-459C-84FA-7152FAA75C19}" presName="rootComposite" presStyleCnt="0"/>
      <dgm:spPr/>
    </dgm:pt>
    <dgm:pt modelId="{D72795EA-1EEC-4575-BFD7-D936B29C30DA}" type="pres">
      <dgm:prSet presAssocID="{121299EF-DA03-459C-84FA-7152FAA75C19}" presName="rootText" presStyleLbl="node2" presStyleIdx="9" presStyleCnt="11" custScaleX="264536" custScaleY="448699" custLinFactX="-386810" custLinFactY="-300000" custLinFactNeighborX="-400000" custLinFactNeighborY="-311671">
        <dgm:presLayoutVars>
          <dgm:chPref val="3"/>
        </dgm:presLayoutVars>
      </dgm:prSet>
      <dgm:spPr/>
    </dgm:pt>
    <dgm:pt modelId="{D7624B79-D740-4A00-89F7-83802372997D}" type="pres">
      <dgm:prSet presAssocID="{121299EF-DA03-459C-84FA-7152FAA75C19}" presName="rootConnector" presStyleLbl="node2" presStyleIdx="9" presStyleCnt="11"/>
      <dgm:spPr/>
    </dgm:pt>
    <dgm:pt modelId="{D860D9F9-692C-4A81-9F3F-52F97E2B07C3}" type="pres">
      <dgm:prSet presAssocID="{121299EF-DA03-459C-84FA-7152FAA75C19}" presName="hierChild4" presStyleCnt="0"/>
      <dgm:spPr/>
    </dgm:pt>
    <dgm:pt modelId="{B986E029-0245-4009-B114-58BB627C92EE}" type="pres">
      <dgm:prSet presAssocID="{121299EF-DA03-459C-84FA-7152FAA75C19}" presName="hierChild5" presStyleCnt="0"/>
      <dgm:spPr/>
    </dgm:pt>
    <dgm:pt modelId="{C57FA5A4-8A9D-4279-A654-E451E0098BC7}" type="pres">
      <dgm:prSet presAssocID="{750517AE-C2EF-459C-9EC1-00F4F449DEC7}" presName="Name37" presStyleLbl="parChTrans1D2" presStyleIdx="10" presStyleCnt="11"/>
      <dgm:spPr/>
    </dgm:pt>
    <dgm:pt modelId="{CB573C8A-DF84-44A1-9225-EBF62AC6DB11}" type="pres">
      <dgm:prSet presAssocID="{B1963846-D9E7-4802-AFBC-EB4BE4728828}" presName="hierRoot2" presStyleCnt="0">
        <dgm:presLayoutVars>
          <dgm:hierBranch val="init"/>
        </dgm:presLayoutVars>
      </dgm:prSet>
      <dgm:spPr/>
    </dgm:pt>
    <dgm:pt modelId="{4DAA53E8-0617-4F4B-81E3-00D0E68F6E78}" type="pres">
      <dgm:prSet presAssocID="{B1963846-D9E7-4802-AFBC-EB4BE4728828}" presName="rootComposite" presStyleCnt="0"/>
      <dgm:spPr/>
    </dgm:pt>
    <dgm:pt modelId="{BE15002B-E0FD-4BEA-8729-FF735EB2589A}" type="pres">
      <dgm:prSet presAssocID="{B1963846-D9E7-4802-AFBC-EB4BE4728828}" presName="rootText" presStyleLbl="node2" presStyleIdx="10" presStyleCnt="11" custScaleX="173909" custScaleY="164277" custLinFactX="-300000" custLinFactY="292212" custLinFactNeighborX="-375942" custLinFactNeighborY="300000">
        <dgm:presLayoutVars>
          <dgm:chPref val="3"/>
        </dgm:presLayoutVars>
      </dgm:prSet>
      <dgm:spPr/>
    </dgm:pt>
    <dgm:pt modelId="{19B7E50F-0CE3-427A-BE47-C5583BD583F7}" type="pres">
      <dgm:prSet presAssocID="{B1963846-D9E7-4802-AFBC-EB4BE4728828}" presName="rootConnector" presStyleLbl="node2" presStyleIdx="10" presStyleCnt="11"/>
      <dgm:spPr/>
    </dgm:pt>
    <dgm:pt modelId="{16D1E6E5-450E-4161-ACD3-FBE122E7464C}" type="pres">
      <dgm:prSet presAssocID="{B1963846-D9E7-4802-AFBC-EB4BE4728828}" presName="hierChild4" presStyleCnt="0"/>
      <dgm:spPr/>
    </dgm:pt>
    <dgm:pt modelId="{3CE08FD2-ACC0-4F71-B48A-5F7259B4F3D9}" type="pres">
      <dgm:prSet presAssocID="{B1963846-D9E7-4802-AFBC-EB4BE4728828}" presName="hierChild5" presStyleCnt="0"/>
      <dgm:spPr/>
    </dgm:pt>
    <dgm:pt modelId="{E03FAC51-2F4E-4317-AE93-78EACD0FDCC8}" type="pres">
      <dgm:prSet presAssocID="{25BEAE4E-1DAB-46B0-8F49-46D36C5BD9D9}" presName="hierChild3" presStyleCnt="0"/>
      <dgm:spPr/>
    </dgm:pt>
    <dgm:pt modelId="{CF178FD5-FA71-4CF0-845C-B5CDF19BFE44}" type="pres">
      <dgm:prSet presAssocID="{71C7E79E-B96C-42AC-B799-152946483CDC}" presName="hierRoot1" presStyleCnt="0">
        <dgm:presLayoutVars>
          <dgm:hierBranch val="init"/>
        </dgm:presLayoutVars>
      </dgm:prSet>
      <dgm:spPr/>
    </dgm:pt>
    <dgm:pt modelId="{2CF81198-C8B0-415A-98C9-833E8A81598E}" type="pres">
      <dgm:prSet presAssocID="{71C7E79E-B96C-42AC-B799-152946483CDC}" presName="rootComposite1" presStyleCnt="0"/>
      <dgm:spPr/>
    </dgm:pt>
    <dgm:pt modelId="{C85C0AC7-A3B2-4303-9CF5-47DD0AC1CD70}" type="pres">
      <dgm:prSet presAssocID="{71C7E79E-B96C-42AC-B799-152946483CDC}" presName="rootText1" presStyleLbl="node0" presStyleIdx="1" presStyleCnt="7" custScaleX="336666" custScaleY="301974" custLinFactX="-400000" custLinFactY="-100000" custLinFactNeighborX="-408235" custLinFactNeighborY="-172590">
        <dgm:presLayoutVars>
          <dgm:chPref val="3"/>
        </dgm:presLayoutVars>
      </dgm:prSet>
      <dgm:spPr/>
    </dgm:pt>
    <dgm:pt modelId="{66397F00-B80A-4993-B3D8-95EAFF5D920E}" type="pres">
      <dgm:prSet presAssocID="{71C7E79E-B96C-42AC-B799-152946483CDC}" presName="rootConnector1" presStyleLbl="node1" presStyleIdx="0" presStyleCnt="0"/>
      <dgm:spPr/>
    </dgm:pt>
    <dgm:pt modelId="{F52BD51F-1672-484C-AA58-AD6DAA194621}" type="pres">
      <dgm:prSet presAssocID="{71C7E79E-B96C-42AC-B799-152946483CDC}" presName="hierChild2" presStyleCnt="0"/>
      <dgm:spPr/>
    </dgm:pt>
    <dgm:pt modelId="{13078076-056A-40DC-A89D-A7DFB00CB413}" type="pres">
      <dgm:prSet presAssocID="{71C7E79E-B96C-42AC-B799-152946483CDC}" presName="hierChild3" presStyleCnt="0"/>
      <dgm:spPr/>
    </dgm:pt>
    <dgm:pt modelId="{47CCEF9C-E86D-4974-B186-1B8D43A57618}" type="pres">
      <dgm:prSet presAssocID="{547F7D16-47D3-4C39-B253-F63FCD6796D0}" presName="hierRoot1" presStyleCnt="0">
        <dgm:presLayoutVars>
          <dgm:hierBranch val="init"/>
        </dgm:presLayoutVars>
      </dgm:prSet>
      <dgm:spPr/>
    </dgm:pt>
    <dgm:pt modelId="{FE3318E0-92A4-422B-B5F1-09F2A49C1AD0}" type="pres">
      <dgm:prSet presAssocID="{547F7D16-47D3-4C39-B253-F63FCD6796D0}" presName="rootComposite1" presStyleCnt="0"/>
      <dgm:spPr/>
    </dgm:pt>
    <dgm:pt modelId="{0D6C12C6-2173-4285-BF64-A487A8AB4C34}" type="pres">
      <dgm:prSet presAssocID="{547F7D16-47D3-4C39-B253-F63FCD6796D0}" presName="rootText1" presStyleLbl="node0" presStyleIdx="2" presStyleCnt="7" custScaleX="183353" custScaleY="161600" custLinFactX="-600000" custLinFactY="427147" custLinFactNeighborX="-625483" custLinFactNeighborY="500000">
        <dgm:presLayoutVars>
          <dgm:chPref val="3"/>
        </dgm:presLayoutVars>
      </dgm:prSet>
      <dgm:spPr/>
    </dgm:pt>
    <dgm:pt modelId="{6AED1C90-2328-4C6D-AE31-033668847351}" type="pres">
      <dgm:prSet presAssocID="{547F7D16-47D3-4C39-B253-F63FCD6796D0}" presName="rootConnector1" presStyleLbl="node1" presStyleIdx="0" presStyleCnt="0"/>
      <dgm:spPr/>
    </dgm:pt>
    <dgm:pt modelId="{B372FC67-055E-41D4-A297-A90343F81E91}" type="pres">
      <dgm:prSet presAssocID="{547F7D16-47D3-4C39-B253-F63FCD6796D0}" presName="hierChild2" presStyleCnt="0"/>
      <dgm:spPr/>
    </dgm:pt>
    <dgm:pt modelId="{96C857FD-B1B3-4326-8D27-AF79B4E0E4F7}" type="pres">
      <dgm:prSet presAssocID="{547F7D16-47D3-4C39-B253-F63FCD6796D0}" presName="hierChild3" presStyleCnt="0"/>
      <dgm:spPr/>
    </dgm:pt>
    <dgm:pt modelId="{E541F710-BAFB-49E7-9FB8-0A6BD9231D31}" type="pres">
      <dgm:prSet presAssocID="{53AB48BA-3CA0-48D0-98D5-F73948561363}" presName="hierRoot1" presStyleCnt="0">
        <dgm:presLayoutVars>
          <dgm:hierBranch val="init"/>
        </dgm:presLayoutVars>
      </dgm:prSet>
      <dgm:spPr/>
    </dgm:pt>
    <dgm:pt modelId="{58391571-2F1A-4FA6-A89B-71BE900B752A}" type="pres">
      <dgm:prSet presAssocID="{53AB48BA-3CA0-48D0-98D5-F73948561363}" presName="rootComposite1" presStyleCnt="0"/>
      <dgm:spPr/>
    </dgm:pt>
    <dgm:pt modelId="{17C6FB2B-E6F1-46BE-A0BC-F72E8C937902}" type="pres">
      <dgm:prSet presAssocID="{53AB48BA-3CA0-48D0-98D5-F73948561363}" presName="rootText1" presStyleLbl="node0" presStyleIdx="3" presStyleCnt="7" custScaleX="183353" custScaleY="161600" custLinFactX="100000" custLinFactY="425630" custLinFactNeighborX="129409" custLinFactNeighborY="500000">
        <dgm:presLayoutVars>
          <dgm:chPref val="3"/>
        </dgm:presLayoutVars>
      </dgm:prSet>
      <dgm:spPr/>
    </dgm:pt>
    <dgm:pt modelId="{5E2C66B1-58AC-4544-A1C6-F29ED19B1A9E}" type="pres">
      <dgm:prSet presAssocID="{53AB48BA-3CA0-48D0-98D5-F73948561363}" presName="rootConnector1" presStyleLbl="node1" presStyleIdx="0" presStyleCnt="0"/>
      <dgm:spPr/>
    </dgm:pt>
    <dgm:pt modelId="{E33D3812-9F42-4445-90D2-86554008C216}" type="pres">
      <dgm:prSet presAssocID="{53AB48BA-3CA0-48D0-98D5-F73948561363}" presName="hierChild2" presStyleCnt="0"/>
      <dgm:spPr/>
    </dgm:pt>
    <dgm:pt modelId="{DD3B4339-BE10-44EE-8323-9091EB782AA3}" type="pres">
      <dgm:prSet presAssocID="{53AB48BA-3CA0-48D0-98D5-F73948561363}" presName="hierChild3" presStyleCnt="0"/>
      <dgm:spPr/>
    </dgm:pt>
    <dgm:pt modelId="{E62AB193-B060-4B8C-B5B8-336667F89625}" type="pres">
      <dgm:prSet presAssocID="{3C9047F3-B514-4C40-807E-DA4F361CC6E7}" presName="hierRoot1" presStyleCnt="0">
        <dgm:presLayoutVars>
          <dgm:hierBranch val="init"/>
        </dgm:presLayoutVars>
      </dgm:prSet>
      <dgm:spPr/>
    </dgm:pt>
    <dgm:pt modelId="{7C8F9450-616F-4B44-9271-A46C1FF14CB8}" type="pres">
      <dgm:prSet presAssocID="{3C9047F3-B514-4C40-807E-DA4F361CC6E7}" presName="rootComposite1" presStyleCnt="0"/>
      <dgm:spPr/>
    </dgm:pt>
    <dgm:pt modelId="{CD3EC841-23DE-43AD-9B63-C23C9B4410D4}" type="pres">
      <dgm:prSet presAssocID="{3C9047F3-B514-4C40-807E-DA4F361CC6E7}" presName="rootText1" presStyleLbl="node0" presStyleIdx="4" presStyleCnt="7" custScaleX="183353" custScaleY="161600" custLinFactX="-800000" custLinFactY="566719" custLinFactNeighborX="-840801" custLinFactNeighborY="600000">
        <dgm:presLayoutVars>
          <dgm:chPref val="3"/>
        </dgm:presLayoutVars>
      </dgm:prSet>
      <dgm:spPr/>
    </dgm:pt>
    <dgm:pt modelId="{1CD1ED04-27E3-4425-8657-0085FCECB968}" type="pres">
      <dgm:prSet presAssocID="{3C9047F3-B514-4C40-807E-DA4F361CC6E7}" presName="rootConnector1" presStyleLbl="node1" presStyleIdx="0" presStyleCnt="0"/>
      <dgm:spPr/>
    </dgm:pt>
    <dgm:pt modelId="{921470F4-6CB7-4BD9-89FF-2BF5720CE4C4}" type="pres">
      <dgm:prSet presAssocID="{3C9047F3-B514-4C40-807E-DA4F361CC6E7}" presName="hierChild2" presStyleCnt="0"/>
      <dgm:spPr/>
    </dgm:pt>
    <dgm:pt modelId="{16284075-32DC-4066-BD83-132FD6BC9736}" type="pres">
      <dgm:prSet presAssocID="{3C9047F3-B514-4C40-807E-DA4F361CC6E7}" presName="hierChild3" presStyleCnt="0"/>
      <dgm:spPr/>
    </dgm:pt>
    <dgm:pt modelId="{17DE0CBD-B49F-4EF8-BDBE-18D78BE66B4E}" type="pres">
      <dgm:prSet presAssocID="{D35D6893-4304-40CB-BE79-EED2376CDE04}" presName="hierRoot1" presStyleCnt="0">
        <dgm:presLayoutVars>
          <dgm:hierBranch val="init"/>
        </dgm:presLayoutVars>
      </dgm:prSet>
      <dgm:spPr/>
    </dgm:pt>
    <dgm:pt modelId="{EA68BB06-CF69-4458-8405-F8CACBFA0F61}" type="pres">
      <dgm:prSet presAssocID="{D35D6893-4304-40CB-BE79-EED2376CDE04}" presName="rootComposite1" presStyleCnt="0"/>
      <dgm:spPr/>
    </dgm:pt>
    <dgm:pt modelId="{2188D08B-50C9-43EF-8B3F-9B0F53F85E90}" type="pres">
      <dgm:prSet presAssocID="{D35D6893-4304-40CB-BE79-EED2376CDE04}" presName="rootText1" presStyleLbl="node0" presStyleIdx="5" presStyleCnt="7" custScaleX="183353" custScaleY="161600" custLinFactX="-800000" custLinFactY="566719" custLinFactNeighborX="-820684" custLinFactNeighborY="600000">
        <dgm:presLayoutVars>
          <dgm:chPref val="3"/>
        </dgm:presLayoutVars>
      </dgm:prSet>
      <dgm:spPr/>
    </dgm:pt>
    <dgm:pt modelId="{B93A7F9F-2B45-4398-9E60-787E65EE619A}" type="pres">
      <dgm:prSet presAssocID="{D35D6893-4304-40CB-BE79-EED2376CDE04}" presName="rootConnector1" presStyleLbl="node1" presStyleIdx="0" presStyleCnt="0"/>
      <dgm:spPr/>
    </dgm:pt>
    <dgm:pt modelId="{86347CB6-D35D-4B0B-ABD5-4AD608C38FC2}" type="pres">
      <dgm:prSet presAssocID="{D35D6893-4304-40CB-BE79-EED2376CDE04}" presName="hierChild2" presStyleCnt="0"/>
      <dgm:spPr/>
    </dgm:pt>
    <dgm:pt modelId="{25BDB984-2D3B-4AEA-8116-8396B0D9CC31}" type="pres">
      <dgm:prSet presAssocID="{D35D6893-4304-40CB-BE79-EED2376CDE04}" presName="hierChild3" presStyleCnt="0"/>
      <dgm:spPr/>
    </dgm:pt>
    <dgm:pt modelId="{8811573C-976C-40B2-B171-4E7BC51C7C0A}" type="pres">
      <dgm:prSet presAssocID="{CE3CA508-5BE5-4FA5-BC96-DEF7B4194BE4}" presName="hierRoot1" presStyleCnt="0">
        <dgm:presLayoutVars>
          <dgm:hierBranch val="init"/>
        </dgm:presLayoutVars>
      </dgm:prSet>
      <dgm:spPr/>
    </dgm:pt>
    <dgm:pt modelId="{FCED5119-8097-4A9C-9E78-1C6AADAC80A4}" type="pres">
      <dgm:prSet presAssocID="{CE3CA508-5BE5-4FA5-BC96-DEF7B4194BE4}" presName="rootComposite1" presStyleCnt="0"/>
      <dgm:spPr/>
    </dgm:pt>
    <dgm:pt modelId="{453E7A89-ECE0-42C1-AFA9-6FBC2A2AE095}" type="pres">
      <dgm:prSet presAssocID="{CE3CA508-5BE5-4FA5-BC96-DEF7B4194BE4}" presName="rootText1" presStyleLbl="node0" presStyleIdx="6" presStyleCnt="7" custScaleX="183353" custScaleY="161600" custLinFactX="-790293" custLinFactY="566719" custLinFactNeighborX="-800000" custLinFactNeighborY="600000">
        <dgm:presLayoutVars>
          <dgm:chPref val="3"/>
        </dgm:presLayoutVars>
      </dgm:prSet>
      <dgm:spPr/>
    </dgm:pt>
    <dgm:pt modelId="{9360984F-54B7-42D4-A34A-F52D942980BC}" type="pres">
      <dgm:prSet presAssocID="{CE3CA508-5BE5-4FA5-BC96-DEF7B4194BE4}" presName="rootConnector1" presStyleLbl="node1" presStyleIdx="0" presStyleCnt="0"/>
      <dgm:spPr/>
    </dgm:pt>
    <dgm:pt modelId="{6C080F84-1383-4097-80CC-9310B2C47913}" type="pres">
      <dgm:prSet presAssocID="{CE3CA508-5BE5-4FA5-BC96-DEF7B4194BE4}" presName="hierChild2" presStyleCnt="0"/>
      <dgm:spPr/>
    </dgm:pt>
    <dgm:pt modelId="{81BB2670-40C0-4C2C-8F67-EFF69BAEC589}" type="pres">
      <dgm:prSet presAssocID="{CE3CA508-5BE5-4FA5-BC96-DEF7B4194BE4}" presName="hierChild3" presStyleCnt="0"/>
      <dgm:spPr/>
    </dgm:pt>
  </dgm:ptLst>
  <dgm:cxnLst>
    <dgm:cxn modelId="{4C755102-D347-48B9-92FC-9C3C1D7A25EF}" type="presOf" srcId="{121299EF-DA03-459C-84FA-7152FAA75C19}" destId="{D72795EA-1EEC-4575-BFD7-D936B29C30DA}" srcOrd="0" destOrd="0" presId="urn:microsoft.com/office/officeart/2005/8/layout/orgChart1"/>
    <dgm:cxn modelId="{BDB51D08-C413-4A03-9D3B-572FD7367299}" srcId="{25BEAE4E-1DAB-46B0-8F49-46D36C5BD9D9}" destId="{B1963846-D9E7-4802-AFBC-EB4BE4728828}" srcOrd="10" destOrd="0" parTransId="{750517AE-C2EF-459C-9EC1-00F4F449DEC7}" sibTransId="{BB14A35D-5D2D-4EB1-9B52-400E6C1CA51B}"/>
    <dgm:cxn modelId="{D5916D0B-526C-4943-BAD4-796F9F38A903}" type="presOf" srcId="{547F7D16-47D3-4C39-B253-F63FCD6796D0}" destId="{6AED1C90-2328-4C6D-AE31-033668847351}" srcOrd="1" destOrd="0" presId="urn:microsoft.com/office/officeart/2005/8/layout/orgChart1"/>
    <dgm:cxn modelId="{5B5CEF0B-37CE-4456-9AB2-BAC6E3AAF33E}" type="presOf" srcId="{0E61C1F1-F85C-4C6A-AF8D-B80C80702489}" destId="{227B52BA-09AD-480A-8A77-28CBAB3384AA}" srcOrd="0" destOrd="0" presId="urn:microsoft.com/office/officeart/2005/8/layout/orgChart1"/>
    <dgm:cxn modelId="{49BE290C-EF94-4B7D-93BD-A610CFB46A36}" type="presOf" srcId="{547F7D16-47D3-4C39-B253-F63FCD6796D0}" destId="{0D6C12C6-2173-4285-BF64-A487A8AB4C34}" srcOrd="0" destOrd="0" presId="urn:microsoft.com/office/officeart/2005/8/layout/orgChart1"/>
    <dgm:cxn modelId="{69B84318-C752-4158-86C0-352A37CA6CB8}" type="presOf" srcId="{6FEED9C9-BB23-4FD4-A71F-9D223DDADF24}" destId="{4BFD00AE-69AA-401A-8219-04FA72484619}" srcOrd="1" destOrd="0" presId="urn:microsoft.com/office/officeart/2005/8/layout/orgChart1"/>
    <dgm:cxn modelId="{C2CBCF1C-D774-41D2-810A-2F9148159951}" type="presOf" srcId="{3C9047F3-B514-4C40-807E-DA4F361CC6E7}" destId="{1CD1ED04-27E3-4425-8657-0085FCECB968}" srcOrd="1" destOrd="0" presId="urn:microsoft.com/office/officeart/2005/8/layout/orgChart1"/>
    <dgm:cxn modelId="{EB616F23-4DFB-4D3F-AF61-BE9BB869A2F9}" type="presOf" srcId="{CE57D963-2C48-4B92-ABB6-1F88E77C1168}" destId="{0E977A9D-CD46-41DD-9608-F50F5C796290}" srcOrd="0" destOrd="0" presId="urn:microsoft.com/office/officeart/2005/8/layout/orgChart1"/>
    <dgm:cxn modelId="{35B9C12A-5A63-4263-866C-6A0E912BD80D}" type="presOf" srcId="{53AB48BA-3CA0-48D0-98D5-F73948561363}" destId="{5E2C66B1-58AC-4544-A1C6-F29ED19B1A9E}" srcOrd="1" destOrd="0" presId="urn:microsoft.com/office/officeart/2005/8/layout/orgChart1"/>
    <dgm:cxn modelId="{3AA9C32B-1EC7-43AC-8DF7-FE1CECF493A7}" type="presOf" srcId="{121299EF-DA03-459C-84FA-7152FAA75C19}" destId="{D7624B79-D740-4A00-89F7-83802372997D}" srcOrd="1" destOrd="0" presId="urn:microsoft.com/office/officeart/2005/8/layout/orgChart1"/>
    <dgm:cxn modelId="{DA43E835-8F7E-4889-9503-1EAFE4196C32}" srcId="{25BEAE4E-1DAB-46B0-8F49-46D36C5BD9D9}" destId="{2BA35F74-EC65-4994-9C3A-34E15C0CA80E}" srcOrd="4" destOrd="0" parTransId="{81E7DA8C-E234-4724-86F5-5FB69E5DE200}" sibTransId="{F6C21EBD-7B26-4850-BFF1-FF6F1D802F16}"/>
    <dgm:cxn modelId="{B3C31537-6FC3-4CDC-A734-3FA1868B50C5}" type="presOf" srcId="{20830E28-91AD-4ED7-A4F9-51A3A914E0EB}" destId="{90666A44-9F1A-4054-9184-65FCBC0100CD}" srcOrd="0" destOrd="0" presId="urn:microsoft.com/office/officeart/2005/8/layout/orgChart1"/>
    <dgm:cxn modelId="{37EF1E37-8F13-4A32-92FF-E03255455805}" type="presOf" srcId="{6FEED9C9-BB23-4FD4-A71F-9D223DDADF24}" destId="{8EF77F04-E162-4710-A07B-6F7690970D8B}" srcOrd="0" destOrd="0" presId="urn:microsoft.com/office/officeart/2005/8/layout/orgChart1"/>
    <dgm:cxn modelId="{D5287638-98F2-43AE-B34E-45A5D3A6F56F}" type="presOf" srcId="{CE3CA508-5BE5-4FA5-BC96-DEF7B4194BE4}" destId="{453E7A89-ECE0-42C1-AFA9-6FBC2A2AE095}" srcOrd="0" destOrd="0" presId="urn:microsoft.com/office/officeart/2005/8/layout/orgChart1"/>
    <dgm:cxn modelId="{40B0623A-68F1-4EC7-8496-8DFEE62E113D}" type="presOf" srcId="{D4DBCBD7-F517-470B-8D63-DDF0C7969387}" destId="{4B550EFC-D545-42D9-BCF1-767A78C69E57}" srcOrd="0" destOrd="0" presId="urn:microsoft.com/office/officeart/2005/8/layout/orgChart1"/>
    <dgm:cxn modelId="{B778D53E-CBB5-4BF3-8EDD-A89EBEB4D31E}" type="presOf" srcId="{73678B20-33F1-47E3-9BC7-BF94A7F45BCA}" destId="{32444DE8-08F7-464F-97B6-A71AC646A0D0}" srcOrd="0" destOrd="0" presId="urn:microsoft.com/office/officeart/2005/8/layout/orgChart1"/>
    <dgm:cxn modelId="{58C4A366-3B0B-4F76-B576-0F9B85EE3BBA}" type="presOf" srcId="{8228197D-A875-49C1-8F7A-058956D6BA45}" destId="{4EA88CB2-06FB-448E-98EE-4D504A94AF46}" srcOrd="0" destOrd="0" presId="urn:microsoft.com/office/officeart/2005/8/layout/orgChart1"/>
    <dgm:cxn modelId="{63550348-9F77-4708-AAF3-6B330D671CBD}" type="presOf" srcId="{B5C4C75A-D61B-40BC-A295-3BBC69F10505}" destId="{5A15C6E8-1A09-4EDA-BD66-E5EC80AD0B38}" srcOrd="0" destOrd="0" presId="urn:microsoft.com/office/officeart/2005/8/layout/orgChart1"/>
    <dgm:cxn modelId="{6437E249-72D7-4137-A95B-18B310797052}" type="presOf" srcId="{71C7E79E-B96C-42AC-B799-152946483CDC}" destId="{66397F00-B80A-4993-B3D8-95EAFF5D920E}" srcOrd="1" destOrd="0" presId="urn:microsoft.com/office/officeart/2005/8/layout/orgChart1"/>
    <dgm:cxn modelId="{EC85696F-9FDD-4B25-8BD3-76FF20A46854}" srcId="{1DE9614D-F054-4258-89A2-C398F0E5A78E}" destId="{71C7E79E-B96C-42AC-B799-152946483CDC}" srcOrd="1" destOrd="0" parTransId="{7E5F3E73-7A3B-4B0F-97D0-3F75539F1BAB}" sibTransId="{DE432043-2308-4AD7-9226-0E9FDF5EE184}"/>
    <dgm:cxn modelId="{6DA10051-A3F8-4BB1-BF06-0D009DE33CD7}" type="presOf" srcId="{B268E3D6-067D-4612-A05A-7B87F8705287}" destId="{30721EF4-64F1-4131-B532-4F56A7E37D2B}" srcOrd="0" destOrd="0" presId="urn:microsoft.com/office/officeart/2005/8/layout/orgChart1"/>
    <dgm:cxn modelId="{C0BF6A51-941A-407D-A362-2B22C4D137E8}" type="presOf" srcId="{B5259B71-3280-424F-ABD7-1742279380D8}" destId="{45C57ED7-1E4D-473D-8CD2-09C4CE2CCE0E}" srcOrd="0" destOrd="0" presId="urn:microsoft.com/office/officeart/2005/8/layout/orgChart1"/>
    <dgm:cxn modelId="{28B9CD71-4389-47F3-866C-99ED7CC9DFBB}" type="presOf" srcId="{C8DF6054-146F-44B7-8FD1-B4E87C5CEE47}" destId="{5B49974D-5B34-41D1-A5BA-B801AAAACED5}" srcOrd="0" destOrd="0" presId="urn:microsoft.com/office/officeart/2005/8/layout/orgChart1"/>
    <dgm:cxn modelId="{2BBB6172-A83F-4219-A248-52F38317B27C}" srcId="{25BEAE4E-1DAB-46B0-8F49-46D36C5BD9D9}" destId="{121299EF-DA03-459C-84FA-7152FAA75C19}" srcOrd="9" destOrd="0" parTransId="{20830E28-91AD-4ED7-A4F9-51A3A914E0EB}" sibTransId="{3C676358-23B3-46C0-8B06-27F696568D32}"/>
    <dgm:cxn modelId="{F7044753-B7FE-4AD5-B89D-A6C556E53A71}" type="presOf" srcId="{1DE9614D-F054-4258-89A2-C398F0E5A78E}" destId="{8134DE4D-E75A-410D-B439-3F1C9EE79215}" srcOrd="0" destOrd="0" presId="urn:microsoft.com/office/officeart/2005/8/layout/orgChart1"/>
    <dgm:cxn modelId="{7878C756-2A16-4C1C-BC1E-741F198F23C7}" type="presOf" srcId="{81E7DA8C-E234-4724-86F5-5FB69E5DE200}" destId="{99EC9EA2-0759-4D2A-B3EA-9BA1231EFB9D}" srcOrd="0" destOrd="0" presId="urn:microsoft.com/office/officeart/2005/8/layout/orgChart1"/>
    <dgm:cxn modelId="{AC81BD78-FCD2-4C3A-A4A7-C4DBE8376F76}" srcId="{1DE9614D-F054-4258-89A2-C398F0E5A78E}" destId="{547F7D16-47D3-4C39-B253-F63FCD6796D0}" srcOrd="2" destOrd="0" parTransId="{E3630081-4D3C-4A65-8FF1-08D6F1E17C9B}" sibTransId="{E6FD70EC-4AC0-4C1B-94EA-6A0DB114E9C0}"/>
    <dgm:cxn modelId="{DF11BA7A-157A-4EBE-A9FD-2E6A74397E56}" srcId="{1DE9614D-F054-4258-89A2-C398F0E5A78E}" destId="{53AB48BA-3CA0-48D0-98D5-F73948561363}" srcOrd="3" destOrd="0" parTransId="{5476FDDF-F98A-48B9-B2FE-5E142740B4AC}" sibTransId="{E873BC4B-C355-4B99-82A8-C4C5B52104A9}"/>
    <dgm:cxn modelId="{0B4E847B-F3BC-4C99-A793-282DE7F2C305}" type="presOf" srcId="{53AB48BA-3CA0-48D0-98D5-F73948561363}" destId="{17C6FB2B-E6F1-46BE-A0BC-F72E8C937902}" srcOrd="0" destOrd="0" presId="urn:microsoft.com/office/officeart/2005/8/layout/orgChart1"/>
    <dgm:cxn modelId="{3BF28F81-FFEA-4A83-BF83-DA3C9FE23D10}" type="presOf" srcId="{250CA45B-DBB0-4331-A2A0-B7A48999D9E0}" destId="{F4B47397-5EAE-41D5-B8CA-A423CEFC055B}" srcOrd="1" destOrd="0" presId="urn:microsoft.com/office/officeart/2005/8/layout/orgChart1"/>
    <dgm:cxn modelId="{BF155084-0F6B-4BF5-A9B4-D37AB75CB37A}" srcId="{25BEAE4E-1DAB-46B0-8F49-46D36C5BD9D9}" destId="{250CA45B-DBB0-4331-A2A0-B7A48999D9E0}" srcOrd="5" destOrd="0" parTransId="{54244BE9-ED0B-4B79-B7A1-95085101B6D9}" sibTransId="{2AF697E7-D38E-41C3-8408-CE33CBA9AB6A}"/>
    <dgm:cxn modelId="{FEF3E085-2B55-43CB-9E13-43CD695A719D}" type="presOf" srcId="{C8DF6054-146F-44B7-8FD1-B4E87C5CEE47}" destId="{992EA086-D757-4022-932C-4FB94B10E0A1}" srcOrd="1" destOrd="0" presId="urn:microsoft.com/office/officeart/2005/8/layout/orgChart1"/>
    <dgm:cxn modelId="{9B986F8D-0920-4660-94BC-8DC6502938EF}" type="presOf" srcId="{B1963846-D9E7-4802-AFBC-EB4BE4728828}" destId="{19B7E50F-0CE3-427A-BE47-C5583BD583F7}" srcOrd="1" destOrd="0" presId="urn:microsoft.com/office/officeart/2005/8/layout/orgChart1"/>
    <dgm:cxn modelId="{7DB35791-248C-42B8-AA9E-F50FF731AE77}" type="presOf" srcId="{2BA35F74-EC65-4994-9C3A-34E15C0CA80E}" destId="{C586CFBF-FE57-45CB-A5F7-8674B505A5A9}" srcOrd="1" destOrd="0" presId="urn:microsoft.com/office/officeart/2005/8/layout/orgChart1"/>
    <dgm:cxn modelId="{261CAC95-1E9A-42A8-A24C-6BA514A12543}" type="presOf" srcId="{3C9047F3-B514-4C40-807E-DA4F361CC6E7}" destId="{CD3EC841-23DE-43AD-9B63-C23C9B4410D4}" srcOrd="0" destOrd="0" presId="urn:microsoft.com/office/officeart/2005/8/layout/orgChart1"/>
    <dgm:cxn modelId="{724EE095-7C07-4473-BF15-FA16FDD95C55}" srcId="{25BEAE4E-1DAB-46B0-8F49-46D36C5BD9D9}" destId="{6FEED9C9-BB23-4FD4-A71F-9D223DDADF24}" srcOrd="3" destOrd="0" parTransId="{B5259B71-3280-424F-ABD7-1742279380D8}" sibTransId="{FD0FED56-5D10-4868-B622-18BC79BF731B}"/>
    <dgm:cxn modelId="{92CFB496-52F9-4331-B966-B9D34FC89B5E}" type="presOf" srcId="{D35D6893-4304-40CB-BE79-EED2376CDE04}" destId="{B93A7F9F-2B45-4398-9E60-787E65EE619A}" srcOrd="1" destOrd="0" presId="urn:microsoft.com/office/officeart/2005/8/layout/orgChart1"/>
    <dgm:cxn modelId="{AFD0DB9A-BA2F-4982-98B6-83391627453A}" srcId="{25BEAE4E-1DAB-46B0-8F49-46D36C5BD9D9}" destId="{B268E3D6-067D-4612-A05A-7B87F8705287}" srcOrd="0" destOrd="0" parTransId="{0E61C1F1-F85C-4C6A-AF8D-B80C80702489}" sibTransId="{67BB5B75-5B27-4EAD-AD25-71B386357F80}"/>
    <dgm:cxn modelId="{40E1F29E-7A0B-4DB0-98DB-10E40FEE7DB4}" type="presOf" srcId="{750517AE-C2EF-459C-9EC1-00F4F449DEC7}" destId="{C57FA5A4-8A9D-4279-A654-E451E0098BC7}" srcOrd="0" destOrd="0" presId="urn:microsoft.com/office/officeart/2005/8/layout/orgChart1"/>
    <dgm:cxn modelId="{E7237AA1-2C78-4C27-9E8B-0EAF661CB23A}" type="presOf" srcId="{71C7E79E-B96C-42AC-B799-152946483CDC}" destId="{C85C0AC7-A3B2-4303-9CF5-47DD0AC1CD70}" srcOrd="0" destOrd="0" presId="urn:microsoft.com/office/officeart/2005/8/layout/orgChart1"/>
    <dgm:cxn modelId="{6B2793AA-F1ED-49BF-A93E-6924473F6317}" srcId="{1DE9614D-F054-4258-89A2-C398F0E5A78E}" destId="{25BEAE4E-1DAB-46B0-8F49-46D36C5BD9D9}" srcOrd="0" destOrd="0" parTransId="{A3DBE430-13D1-48E7-921C-B0ACE88BF17F}" sibTransId="{87CEEF41-930D-470D-A6C3-A261AD499BB5}"/>
    <dgm:cxn modelId="{B5F0F6B0-B1FC-4414-93B5-153CC92E76AC}" type="presOf" srcId="{D35D6893-4304-40CB-BE79-EED2376CDE04}" destId="{2188D08B-50C9-43EF-8B3F-9B0F53F85E90}" srcOrd="0" destOrd="0" presId="urn:microsoft.com/office/officeart/2005/8/layout/orgChart1"/>
    <dgm:cxn modelId="{83BF02B3-1716-461F-B5CB-C88B6A1DC07F}" type="presOf" srcId="{54244BE9-ED0B-4B79-B7A1-95085101B6D9}" destId="{CD1500E2-9194-4829-950A-93761C099F08}" srcOrd="0" destOrd="0" presId="urn:microsoft.com/office/officeart/2005/8/layout/orgChart1"/>
    <dgm:cxn modelId="{2D6BB5B7-5AFE-4E64-B415-82847D57E14B}" type="presOf" srcId="{B5C4C75A-D61B-40BC-A295-3BBC69F10505}" destId="{F0D4143B-F3CF-432F-9CBC-D2C461A24C25}" srcOrd="1" destOrd="0" presId="urn:microsoft.com/office/officeart/2005/8/layout/orgChart1"/>
    <dgm:cxn modelId="{8E5344B8-794C-4310-B5C9-A8CA5A9F5CA5}" type="presOf" srcId="{B1963846-D9E7-4802-AFBC-EB4BE4728828}" destId="{BE15002B-E0FD-4BEA-8729-FF735EB2589A}" srcOrd="0" destOrd="0" presId="urn:microsoft.com/office/officeart/2005/8/layout/orgChart1"/>
    <dgm:cxn modelId="{E95876BA-96E9-4F01-9BDF-5CAB71245C8C}" type="presOf" srcId="{2BA35F74-EC65-4994-9C3A-34E15C0CA80E}" destId="{ABA9F013-D2F7-4716-8093-EA267BF508D6}" srcOrd="0" destOrd="0" presId="urn:microsoft.com/office/officeart/2005/8/layout/orgChart1"/>
    <dgm:cxn modelId="{650554BF-D0A6-4C30-8F36-EED3ED9F3084}" type="presOf" srcId="{D28E63B0-36DF-474A-A49A-62AF60F192B3}" destId="{90912525-724E-4EBA-8040-AA7F2C6DF335}" srcOrd="1" destOrd="0" presId="urn:microsoft.com/office/officeart/2005/8/layout/orgChart1"/>
    <dgm:cxn modelId="{9C6CBBC5-5C0F-49CB-B7CA-2A7374E3E7D5}" srcId="{1DE9614D-F054-4258-89A2-C398F0E5A78E}" destId="{CE3CA508-5BE5-4FA5-BC96-DEF7B4194BE4}" srcOrd="6" destOrd="0" parTransId="{DBF038EB-14F7-4635-8758-9D3932BD29D6}" sibTransId="{90B5F932-9853-4CB3-BE3F-ACB6ED6A2F1B}"/>
    <dgm:cxn modelId="{FF7E07C6-BA1A-45D5-BEF0-8FF4D4DAFE8C}" type="presOf" srcId="{D28E63B0-36DF-474A-A49A-62AF60F192B3}" destId="{6E8C2D00-B422-4E6F-BA82-2D8AD4CC166B}" srcOrd="0" destOrd="0" presId="urn:microsoft.com/office/officeart/2005/8/layout/orgChart1"/>
    <dgm:cxn modelId="{97ED0BCE-FC70-428C-A80E-28CE1CA993BC}" srcId="{25BEAE4E-1DAB-46B0-8F49-46D36C5BD9D9}" destId="{D28E63B0-36DF-474A-A49A-62AF60F192B3}" srcOrd="7" destOrd="0" parTransId="{73678B20-33F1-47E3-9BC7-BF94A7F45BCA}" sibTransId="{507A9B15-8F06-4F30-9884-0E7F022C556F}"/>
    <dgm:cxn modelId="{A258C1D0-CA53-47E0-A052-9658E9C818EF}" type="presOf" srcId="{CE3CA508-5BE5-4FA5-BC96-DEF7B4194BE4}" destId="{9360984F-54B7-42D4-A34A-F52D942980BC}" srcOrd="1" destOrd="0" presId="urn:microsoft.com/office/officeart/2005/8/layout/orgChart1"/>
    <dgm:cxn modelId="{C87EB2D4-109D-4CC4-816B-CB10FB6F5735}" srcId="{25BEAE4E-1DAB-46B0-8F49-46D36C5BD9D9}" destId="{B5C4C75A-D61B-40BC-A295-3BBC69F10505}" srcOrd="6" destOrd="0" parTransId="{5EA1AE16-654E-4C29-9C59-39876E570B31}" sibTransId="{C4137E76-8291-426D-9C00-A61303E2E0E0}"/>
    <dgm:cxn modelId="{9D8E55D6-BCD1-4BF1-9B76-91624ACDB0C5}" srcId="{1DE9614D-F054-4258-89A2-C398F0E5A78E}" destId="{3C9047F3-B514-4C40-807E-DA4F361CC6E7}" srcOrd="4" destOrd="0" parTransId="{AC3BBF9D-27D5-4D49-A8F7-7A7844ABF27A}" sibTransId="{0A791DF0-DCB5-47E8-8405-6EC20EFDB668}"/>
    <dgm:cxn modelId="{CADF2BD7-348F-4C8A-BC7F-054F4E772F5D}" type="presOf" srcId="{25BEAE4E-1DAB-46B0-8F49-46D36C5BD9D9}" destId="{ECD4E6E1-91FC-41C2-BFB6-0380EB827253}" srcOrd="0" destOrd="0" presId="urn:microsoft.com/office/officeart/2005/8/layout/orgChart1"/>
    <dgm:cxn modelId="{F30A2ED7-CFA0-4AD9-9E6D-8577E4639F56}" type="presOf" srcId="{B268E3D6-067D-4612-A05A-7B87F8705287}" destId="{963A0C05-80F8-4387-A0B9-98EF9CA31C56}" srcOrd="1" destOrd="0" presId="urn:microsoft.com/office/officeart/2005/8/layout/orgChart1"/>
    <dgm:cxn modelId="{BE72F0D9-0B29-4F52-A383-8186E6ADC911}" srcId="{25BEAE4E-1DAB-46B0-8F49-46D36C5BD9D9}" destId="{CE57D963-2C48-4B92-ABB6-1F88E77C1168}" srcOrd="2" destOrd="0" parTransId="{D4DBCBD7-F517-470B-8D63-DDF0C7969387}" sibTransId="{CFE78C8F-01F6-4ABF-848F-161494915ABE}"/>
    <dgm:cxn modelId="{E1968DDB-D00D-4392-B095-62E6183B8968}" type="presOf" srcId="{CE57D963-2C48-4B92-ABB6-1F88E77C1168}" destId="{3417DA9E-03ED-4954-AED7-AB9E4D1FE3B3}" srcOrd="1" destOrd="0" presId="urn:microsoft.com/office/officeart/2005/8/layout/orgChart1"/>
    <dgm:cxn modelId="{F264F3DC-EB84-445D-9DD7-918169756C65}" srcId="{1DE9614D-F054-4258-89A2-C398F0E5A78E}" destId="{D35D6893-4304-40CB-BE79-EED2376CDE04}" srcOrd="5" destOrd="0" parTransId="{799EAE14-06D3-44F8-9331-A4003154C32E}" sibTransId="{58CD28E1-9C61-4628-BB96-075F86606598}"/>
    <dgm:cxn modelId="{0F1E39DE-626D-4E9A-B78C-A8D5561170AA}" type="presOf" srcId="{CD121EC3-23DD-4E66-B874-F0CAB5E09216}" destId="{C616274E-C0DA-4715-BFEC-BE670FE6EFEA}" srcOrd="1" destOrd="0" presId="urn:microsoft.com/office/officeart/2005/8/layout/orgChart1"/>
    <dgm:cxn modelId="{A3D76AE0-FEE8-454F-BD68-2DA052285BB0}" type="presOf" srcId="{250CA45B-DBB0-4331-A2A0-B7A48999D9E0}" destId="{27EBDE6E-23BB-489B-9706-379E398CDC47}" srcOrd="0" destOrd="0" presId="urn:microsoft.com/office/officeart/2005/8/layout/orgChart1"/>
    <dgm:cxn modelId="{869ECDE1-9849-4386-BF5F-3A63623D8438}" type="presOf" srcId="{AE08ACA4-66CC-41B0-BD68-5DD8218A3D31}" destId="{B53147D3-E119-4D2A-8690-2BC90356F1C4}" srcOrd="0" destOrd="0" presId="urn:microsoft.com/office/officeart/2005/8/layout/orgChart1"/>
    <dgm:cxn modelId="{200D90EA-3044-47EC-9EC5-7872DDF04CAC}" srcId="{25BEAE4E-1DAB-46B0-8F49-46D36C5BD9D9}" destId="{CD121EC3-23DD-4E66-B874-F0CAB5E09216}" srcOrd="1" destOrd="0" parTransId="{AE08ACA4-66CC-41B0-BD68-5DD8218A3D31}" sibTransId="{4B971B6F-71DB-48F4-8C8F-EBFC1860128F}"/>
    <dgm:cxn modelId="{86AD13EC-CADE-45C4-994B-49606FE8C8E7}" srcId="{25BEAE4E-1DAB-46B0-8F49-46D36C5BD9D9}" destId="{C8DF6054-146F-44B7-8FD1-B4E87C5CEE47}" srcOrd="8" destOrd="0" parTransId="{8228197D-A875-49C1-8F7A-058956D6BA45}" sibTransId="{4908CE0F-41D2-4483-BEDB-ED3E05995716}"/>
    <dgm:cxn modelId="{CD0E82EC-38F7-42E4-AFF6-9B2F1FDEA17E}" type="presOf" srcId="{CD121EC3-23DD-4E66-B874-F0CAB5E09216}" destId="{F08AAC96-4D63-4372-A12E-841ADE47DAB8}" srcOrd="0" destOrd="0" presId="urn:microsoft.com/office/officeart/2005/8/layout/orgChart1"/>
    <dgm:cxn modelId="{1D7A71F4-DF52-4BDE-8F93-0366A1C82AF7}" type="presOf" srcId="{25BEAE4E-1DAB-46B0-8F49-46D36C5BD9D9}" destId="{D0C92122-34D3-41E0-8BA3-D590B94DBBCE}" srcOrd="1" destOrd="0" presId="urn:microsoft.com/office/officeart/2005/8/layout/orgChart1"/>
    <dgm:cxn modelId="{652A2EFC-0CC0-4CD3-A6AE-D8C81ACC2836}" type="presOf" srcId="{5EA1AE16-654E-4C29-9C59-39876E570B31}" destId="{796EF0F6-575E-41F2-95CF-DC3554A7B820}" srcOrd="0" destOrd="0" presId="urn:microsoft.com/office/officeart/2005/8/layout/orgChart1"/>
    <dgm:cxn modelId="{F2640C40-B9CD-43CB-BFE8-489BF4BE0017}" type="presParOf" srcId="{8134DE4D-E75A-410D-B439-3F1C9EE79215}" destId="{7AA2ADB2-F9C4-430B-84F9-E11DB9AB63F8}" srcOrd="0" destOrd="0" presId="urn:microsoft.com/office/officeart/2005/8/layout/orgChart1"/>
    <dgm:cxn modelId="{44F35BEE-909F-4948-AF20-8230FDEF3278}" type="presParOf" srcId="{7AA2ADB2-F9C4-430B-84F9-E11DB9AB63F8}" destId="{CC8E2261-04A5-494E-86A3-3CEAB7777864}" srcOrd="0" destOrd="0" presId="urn:microsoft.com/office/officeart/2005/8/layout/orgChart1"/>
    <dgm:cxn modelId="{07D6BD48-889F-44F1-995C-5D60FD3C7E46}" type="presParOf" srcId="{CC8E2261-04A5-494E-86A3-3CEAB7777864}" destId="{ECD4E6E1-91FC-41C2-BFB6-0380EB827253}" srcOrd="0" destOrd="0" presId="urn:microsoft.com/office/officeart/2005/8/layout/orgChart1"/>
    <dgm:cxn modelId="{C3842FBA-4439-4E4A-9061-C65323D66D4B}" type="presParOf" srcId="{CC8E2261-04A5-494E-86A3-3CEAB7777864}" destId="{D0C92122-34D3-41E0-8BA3-D590B94DBBCE}" srcOrd="1" destOrd="0" presId="urn:microsoft.com/office/officeart/2005/8/layout/orgChart1"/>
    <dgm:cxn modelId="{40FFFC50-5324-4D84-B926-5A8D8C9B06D3}" type="presParOf" srcId="{7AA2ADB2-F9C4-430B-84F9-E11DB9AB63F8}" destId="{AA86CDB1-60F5-4364-B56F-E4D2BE52A79D}" srcOrd="1" destOrd="0" presId="urn:microsoft.com/office/officeart/2005/8/layout/orgChart1"/>
    <dgm:cxn modelId="{9A1BA378-790F-481D-9C79-9C135DB4EA6D}" type="presParOf" srcId="{AA86CDB1-60F5-4364-B56F-E4D2BE52A79D}" destId="{227B52BA-09AD-480A-8A77-28CBAB3384AA}" srcOrd="0" destOrd="0" presId="urn:microsoft.com/office/officeart/2005/8/layout/orgChart1"/>
    <dgm:cxn modelId="{94DD0ECB-372B-4744-B931-BC65C9B87021}" type="presParOf" srcId="{AA86CDB1-60F5-4364-B56F-E4D2BE52A79D}" destId="{65FCFE35-CAF3-4B0E-A13E-ED2C40FBDAC4}" srcOrd="1" destOrd="0" presId="urn:microsoft.com/office/officeart/2005/8/layout/orgChart1"/>
    <dgm:cxn modelId="{15387453-5BE2-437C-A3BA-D5123146DD45}" type="presParOf" srcId="{65FCFE35-CAF3-4B0E-A13E-ED2C40FBDAC4}" destId="{33411B3B-859B-4767-A72D-02AAC6B6885F}" srcOrd="0" destOrd="0" presId="urn:microsoft.com/office/officeart/2005/8/layout/orgChart1"/>
    <dgm:cxn modelId="{36AD27CC-FE9C-4BA6-B0E3-621501C62E0E}" type="presParOf" srcId="{33411B3B-859B-4767-A72D-02AAC6B6885F}" destId="{30721EF4-64F1-4131-B532-4F56A7E37D2B}" srcOrd="0" destOrd="0" presId="urn:microsoft.com/office/officeart/2005/8/layout/orgChart1"/>
    <dgm:cxn modelId="{C9487C18-4362-48EE-BFB1-1FF304FC26AE}" type="presParOf" srcId="{33411B3B-859B-4767-A72D-02AAC6B6885F}" destId="{963A0C05-80F8-4387-A0B9-98EF9CA31C56}" srcOrd="1" destOrd="0" presId="urn:microsoft.com/office/officeart/2005/8/layout/orgChart1"/>
    <dgm:cxn modelId="{3D617A58-B885-48AF-BA0B-0F71943564B5}" type="presParOf" srcId="{65FCFE35-CAF3-4B0E-A13E-ED2C40FBDAC4}" destId="{CE2F5993-466B-4B18-8F60-ED67D7A0C18C}" srcOrd="1" destOrd="0" presId="urn:microsoft.com/office/officeart/2005/8/layout/orgChart1"/>
    <dgm:cxn modelId="{DEE08DE8-F2D4-46AB-B4E2-9C020FB78465}" type="presParOf" srcId="{65FCFE35-CAF3-4B0E-A13E-ED2C40FBDAC4}" destId="{426546F7-A67E-43EC-9C07-647C3CB4324F}" srcOrd="2" destOrd="0" presId="urn:microsoft.com/office/officeart/2005/8/layout/orgChart1"/>
    <dgm:cxn modelId="{B0941751-BCCF-4F59-B4D3-2B815635CDF5}" type="presParOf" srcId="{AA86CDB1-60F5-4364-B56F-E4D2BE52A79D}" destId="{B53147D3-E119-4D2A-8690-2BC90356F1C4}" srcOrd="2" destOrd="0" presId="urn:microsoft.com/office/officeart/2005/8/layout/orgChart1"/>
    <dgm:cxn modelId="{2FA7CD8B-053D-412C-9FA0-3F97F379914A}" type="presParOf" srcId="{AA86CDB1-60F5-4364-B56F-E4D2BE52A79D}" destId="{C0BE8EE3-85B5-4B5D-924D-E9A4E2E94DA5}" srcOrd="3" destOrd="0" presId="urn:microsoft.com/office/officeart/2005/8/layout/orgChart1"/>
    <dgm:cxn modelId="{03D79323-B41E-43CA-8706-5F8641442057}" type="presParOf" srcId="{C0BE8EE3-85B5-4B5D-924D-E9A4E2E94DA5}" destId="{5EB42C41-EFAF-40FB-8FE0-3682F1AAD5FC}" srcOrd="0" destOrd="0" presId="urn:microsoft.com/office/officeart/2005/8/layout/orgChart1"/>
    <dgm:cxn modelId="{162E372F-F1DA-42B0-8DD7-A5B4BFD0D0C8}" type="presParOf" srcId="{5EB42C41-EFAF-40FB-8FE0-3682F1AAD5FC}" destId="{F08AAC96-4D63-4372-A12E-841ADE47DAB8}" srcOrd="0" destOrd="0" presId="urn:microsoft.com/office/officeart/2005/8/layout/orgChart1"/>
    <dgm:cxn modelId="{DD85A8DD-D77B-40AD-86D8-F53BB8D03C8A}" type="presParOf" srcId="{5EB42C41-EFAF-40FB-8FE0-3682F1AAD5FC}" destId="{C616274E-C0DA-4715-BFEC-BE670FE6EFEA}" srcOrd="1" destOrd="0" presId="urn:microsoft.com/office/officeart/2005/8/layout/orgChart1"/>
    <dgm:cxn modelId="{A0D677B3-AC1E-4757-B2EC-3E86496B6CC1}" type="presParOf" srcId="{C0BE8EE3-85B5-4B5D-924D-E9A4E2E94DA5}" destId="{61C14E57-8E3E-4A76-9A81-0390C9855E86}" srcOrd="1" destOrd="0" presId="urn:microsoft.com/office/officeart/2005/8/layout/orgChart1"/>
    <dgm:cxn modelId="{43EC0DFA-71DC-4583-A01B-D4D9D612F22E}" type="presParOf" srcId="{C0BE8EE3-85B5-4B5D-924D-E9A4E2E94DA5}" destId="{7C0C9BE0-FC89-43E1-89F2-90BB9503F274}" srcOrd="2" destOrd="0" presId="urn:microsoft.com/office/officeart/2005/8/layout/orgChart1"/>
    <dgm:cxn modelId="{CAC0266D-374D-4547-9C3A-3E1DED6AB0F8}" type="presParOf" srcId="{AA86CDB1-60F5-4364-B56F-E4D2BE52A79D}" destId="{4B550EFC-D545-42D9-BCF1-767A78C69E57}" srcOrd="4" destOrd="0" presId="urn:microsoft.com/office/officeart/2005/8/layout/orgChart1"/>
    <dgm:cxn modelId="{D36CC8E2-B086-4D84-B036-D507B7E77528}" type="presParOf" srcId="{AA86CDB1-60F5-4364-B56F-E4D2BE52A79D}" destId="{CF0431BD-448C-4387-85D3-421D27C9588F}" srcOrd="5" destOrd="0" presId="urn:microsoft.com/office/officeart/2005/8/layout/orgChart1"/>
    <dgm:cxn modelId="{A45AE4B7-447B-4F81-8E7B-42F33A409EFD}" type="presParOf" srcId="{CF0431BD-448C-4387-85D3-421D27C9588F}" destId="{86C19DA8-1CC8-43EE-9626-C8924149D4AC}" srcOrd="0" destOrd="0" presId="urn:microsoft.com/office/officeart/2005/8/layout/orgChart1"/>
    <dgm:cxn modelId="{00EE8ADF-1560-41F0-9825-532018B97B60}" type="presParOf" srcId="{86C19DA8-1CC8-43EE-9626-C8924149D4AC}" destId="{0E977A9D-CD46-41DD-9608-F50F5C796290}" srcOrd="0" destOrd="0" presId="urn:microsoft.com/office/officeart/2005/8/layout/orgChart1"/>
    <dgm:cxn modelId="{B24C1E09-0161-4D44-9835-1BF8435C03C6}" type="presParOf" srcId="{86C19DA8-1CC8-43EE-9626-C8924149D4AC}" destId="{3417DA9E-03ED-4954-AED7-AB9E4D1FE3B3}" srcOrd="1" destOrd="0" presId="urn:microsoft.com/office/officeart/2005/8/layout/orgChart1"/>
    <dgm:cxn modelId="{7CC292AB-66B1-4C5B-8E93-7A3A724FABF2}" type="presParOf" srcId="{CF0431BD-448C-4387-85D3-421D27C9588F}" destId="{A871D6E2-0083-483F-9F15-60576D1E2B44}" srcOrd="1" destOrd="0" presId="urn:microsoft.com/office/officeart/2005/8/layout/orgChart1"/>
    <dgm:cxn modelId="{AC1DE27B-E837-48D2-A91C-81D86E98F9DB}" type="presParOf" srcId="{CF0431BD-448C-4387-85D3-421D27C9588F}" destId="{7BBBB842-962B-4EAB-9ACC-B778E9EB1A2A}" srcOrd="2" destOrd="0" presId="urn:microsoft.com/office/officeart/2005/8/layout/orgChart1"/>
    <dgm:cxn modelId="{1568E1C4-F1D1-40D2-8398-9EF0F0622CF8}" type="presParOf" srcId="{AA86CDB1-60F5-4364-B56F-E4D2BE52A79D}" destId="{45C57ED7-1E4D-473D-8CD2-09C4CE2CCE0E}" srcOrd="6" destOrd="0" presId="urn:microsoft.com/office/officeart/2005/8/layout/orgChart1"/>
    <dgm:cxn modelId="{A80C44C2-5D74-4CFE-8ADC-8E72A8D8558A}" type="presParOf" srcId="{AA86CDB1-60F5-4364-B56F-E4D2BE52A79D}" destId="{1CB28B96-6723-4657-A660-621DD18FAAA2}" srcOrd="7" destOrd="0" presId="urn:microsoft.com/office/officeart/2005/8/layout/orgChart1"/>
    <dgm:cxn modelId="{829AAECC-06D9-473E-8B77-167AF42D6CAE}" type="presParOf" srcId="{1CB28B96-6723-4657-A660-621DD18FAAA2}" destId="{469FA9BC-8FC3-4CF3-9F57-A3D30C9B38BE}" srcOrd="0" destOrd="0" presId="urn:microsoft.com/office/officeart/2005/8/layout/orgChart1"/>
    <dgm:cxn modelId="{5546465E-FDC8-4FD1-B096-BB5E1BD51B7E}" type="presParOf" srcId="{469FA9BC-8FC3-4CF3-9F57-A3D30C9B38BE}" destId="{8EF77F04-E162-4710-A07B-6F7690970D8B}" srcOrd="0" destOrd="0" presId="urn:microsoft.com/office/officeart/2005/8/layout/orgChart1"/>
    <dgm:cxn modelId="{5CF75DEE-5D94-40B4-A183-47F41C96FAC2}" type="presParOf" srcId="{469FA9BC-8FC3-4CF3-9F57-A3D30C9B38BE}" destId="{4BFD00AE-69AA-401A-8219-04FA72484619}" srcOrd="1" destOrd="0" presId="urn:microsoft.com/office/officeart/2005/8/layout/orgChart1"/>
    <dgm:cxn modelId="{A68BF207-C12A-4192-841A-C5B9A0230CDB}" type="presParOf" srcId="{1CB28B96-6723-4657-A660-621DD18FAAA2}" destId="{7CF1C49F-F79D-4479-A203-C92C8C3C139F}" srcOrd="1" destOrd="0" presId="urn:microsoft.com/office/officeart/2005/8/layout/orgChart1"/>
    <dgm:cxn modelId="{F089CF04-0FD5-48A6-987A-8ADACA025D8C}" type="presParOf" srcId="{1CB28B96-6723-4657-A660-621DD18FAAA2}" destId="{9909C12A-D507-4027-AE46-1E4964265BB8}" srcOrd="2" destOrd="0" presId="urn:microsoft.com/office/officeart/2005/8/layout/orgChart1"/>
    <dgm:cxn modelId="{0CFA5DF1-9C02-4104-8204-DCCF320BB599}" type="presParOf" srcId="{AA86CDB1-60F5-4364-B56F-E4D2BE52A79D}" destId="{99EC9EA2-0759-4D2A-B3EA-9BA1231EFB9D}" srcOrd="8" destOrd="0" presId="urn:microsoft.com/office/officeart/2005/8/layout/orgChart1"/>
    <dgm:cxn modelId="{4434CCBD-2C83-4E68-BC58-3C33C852F5B3}" type="presParOf" srcId="{AA86CDB1-60F5-4364-B56F-E4D2BE52A79D}" destId="{D6748B68-455B-4988-97C1-45BD57D245A7}" srcOrd="9" destOrd="0" presId="urn:microsoft.com/office/officeart/2005/8/layout/orgChart1"/>
    <dgm:cxn modelId="{8AA251AA-7837-4394-987F-B1829A2A3952}" type="presParOf" srcId="{D6748B68-455B-4988-97C1-45BD57D245A7}" destId="{0D8D6404-6BAA-45DC-AD89-1EF293E93F6F}" srcOrd="0" destOrd="0" presId="urn:microsoft.com/office/officeart/2005/8/layout/orgChart1"/>
    <dgm:cxn modelId="{6E45B005-94BD-486D-8320-AFE66729B167}" type="presParOf" srcId="{0D8D6404-6BAA-45DC-AD89-1EF293E93F6F}" destId="{ABA9F013-D2F7-4716-8093-EA267BF508D6}" srcOrd="0" destOrd="0" presId="urn:microsoft.com/office/officeart/2005/8/layout/orgChart1"/>
    <dgm:cxn modelId="{02669ACE-BC01-4873-88AF-B2ACEB0FEE07}" type="presParOf" srcId="{0D8D6404-6BAA-45DC-AD89-1EF293E93F6F}" destId="{C586CFBF-FE57-45CB-A5F7-8674B505A5A9}" srcOrd="1" destOrd="0" presId="urn:microsoft.com/office/officeart/2005/8/layout/orgChart1"/>
    <dgm:cxn modelId="{9BD934EA-FB8F-4A33-95FE-B98DE689C374}" type="presParOf" srcId="{D6748B68-455B-4988-97C1-45BD57D245A7}" destId="{C750155B-B282-4EBF-8A5A-87F798281409}" srcOrd="1" destOrd="0" presId="urn:microsoft.com/office/officeart/2005/8/layout/orgChart1"/>
    <dgm:cxn modelId="{11EE59C2-B166-475F-9C72-E1120C814C82}" type="presParOf" srcId="{D6748B68-455B-4988-97C1-45BD57D245A7}" destId="{3826B876-36D8-4A4A-963E-C176E3584401}" srcOrd="2" destOrd="0" presId="urn:microsoft.com/office/officeart/2005/8/layout/orgChart1"/>
    <dgm:cxn modelId="{DCEE2B4F-4D6A-4C30-8202-3BB87019AC91}" type="presParOf" srcId="{AA86CDB1-60F5-4364-B56F-E4D2BE52A79D}" destId="{CD1500E2-9194-4829-950A-93761C099F08}" srcOrd="10" destOrd="0" presId="urn:microsoft.com/office/officeart/2005/8/layout/orgChart1"/>
    <dgm:cxn modelId="{62E5FE92-302C-451D-A782-9A1E4C332AC6}" type="presParOf" srcId="{AA86CDB1-60F5-4364-B56F-E4D2BE52A79D}" destId="{1BACF11A-DA7E-4629-A315-7B45C2A28648}" srcOrd="11" destOrd="0" presId="urn:microsoft.com/office/officeart/2005/8/layout/orgChart1"/>
    <dgm:cxn modelId="{560CC754-5107-498D-ACCE-A6BA4A57A150}" type="presParOf" srcId="{1BACF11A-DA7E-4629-A315-7B45C2A28648}" destId="{0D8AD549-0861-4FE0-9878-A6ECD8E0B613}" srcOrd="0" destOrd="0" presId="urn:microsoft.com/office/officeart/2005/8/layout/orgChart1"/>
    <dgm:cxn modelId="{6B5D8391-D35B-45A7-9003-C340DAE752AB}" type="presParOf" srcId="{0D8AD549-0861-4FE0-9878-A6ECD8E0B613}" destId="{27EBDE6E-23BB-489B-9706-379E398CDC47}" srcOrd="0" destOrd="0" presId="urn:microsoft.com/office/officeart/2005/8/layout/orgChart1"/>
    <dgm:cxn modelId="{28B61F2C-DAF8-48BB-B758-286CEA859D69}" type="presParOf" srcId="{0D8AD549-0861-4FE0-9878-A6ECD8E0B613}" destId="{F4B47397-5EAE-41D5-B8CA-A423CEFC055B}" srcOrd="1" destOrd="0" presId="urn:microsoft.com/office/officeart/2005/8/layout/orgChart1"/>
    <dgm:cxn modelId="{0B2C31ED-0E02-476D-BF16-F4CC4D5D4AA9}" type="presParOf" srcId="{1BACF11A-DA7E-4629-A315-7B45C2A28648}" destId="{D26EFDF2-5CFC-42B5-A1E3-8AFC63B409E2}" srcOrd="1" destOrd="0" presId="urn:microsoft.com/office/officeart/2005/8/layout/orgChart1"/>
    <dgm:cxn modelId="{67543297-941C-405A-B1BB-64C986A435F7}" type="presParOf" srcId="{1BACF11A-DA7E-4629-A315-7B45C2A28648}" destId="{40331785-4A02-41FE-99C1-FA7A46636F02}" srcOrd="2" destOrd="0" presId="urn:microsoft.com/office/officeart/2005/8/layout/orgChart1"/>
    <dgm:cxn modelId="{98EDDCD4-BFB1-484A-9E26-C009D842810C}" type="presParOf" srcId="{AA86CDB1-60F5-4364-B56F-E4D2BE52A79D}" destId="{796EF0F6-575E-41F2-95CF-DC3554A7B820}" srcOrd="12" destOrd="0" presId="urn:microsoft.com/office/officeart/2005/8/layout/orgChart1"/>
    <dgm:cxn modelId="{E75DE26F-18E9-4860-9B9D-AF13679A9903}" type="presParOf" srcId="{AA86CDB1-60F5-4364-B56F-E4D2BE52A79D}" destId="{4A35D2B7-D682-461A-9C67-F5C27D38CD18}" srcOrd="13" destOrd="0" presId="urn:microsoft.com/office/officeart/2005/8/layout/orgChart1"/>
    <dgm:cxn modelId="{B6E35745-A3AC-44ED-8E96-873DED11F00D}" type="presParOf" srcId="{4A35D2B7-D682-461A-9C67-F5C27D38CD18}" destId="{96A9AEC1-9BDA-4184-AD62-164DF81B9610}" srcOrd="0" destOrd="0" presId="urn:microsoft.com/office/officeart/2005/8/layout/orgChart1"/>
    <dgm:cxn modelId="{8B40CAB8-2C4E-47A2-9D7A-34FCFC69567E}" type="presParOf" srcId="{96A9AEC1-9BDA-4184-AD62-164DF81B9610}" destId="{5A15C6E8-1A09-4EDA-BD66-E5EC80AD0B38}" srcOrd="0" destOrd="0" presId="urn:microsoft.com/office/officeart/2005/8/layout/orgChart1"/>
    <dgm:cxn modelId="{F1E9AFA2-24A4-448E-8A3E-E929A12F900D}" type="presParOf" srcId="{96A9AEC1-9BDA-4184-AD62-164DF81B9610}" destId="{F0D4143B-F3CF-432F-9CBC-D2C461A24C25}" srcOrd="1" destOrd="0" presId="urn:microsoft.com/office/officeart/2005/8/layout/orgChart1"/>
    <dgm:cxn modelId="{F79FAC42-37FD-4982-9636-3D79E913F3F5}" type="presParOf" srcId="{4A35D2B7-D682-461A-9C67-F5C27D38CD18}" destId="{7544BF63-C259-4BD3-81D7-A82F6FD7CE16}" srcOrd="1" destOrd="0" presId="urn:microsoft.com/office/officeart/2005/8/layout/orgChart1"/>
    <dgm:cxn modelId="{54E61BC9-3DB8-4C3A-9856-A05A178F7138}" type="presParOf" srcId="{4A35D2B7-D682-461A-9C67-F5C27D38CD18}" destId="{252D44D4-E2E0-4E1E-B3F2-D2D63FCF6398}" srcOrd="2" destOrd="0" presId="urn:microsoft.com/office/officeart/2005/8/layout/orgChart1"/>
    <dgm:cxn modelId="{7469783E-BB5B-41FA-9152-154767599CF1}" type="presParOf" srcId="{AA86CDB1-60F5-4364-B56F-E4D2BE52A79D}" destId="{32444DE8-08F7-464F-97B6-A71AC646A0D0}" srcOrd="14" destOrd="0" presId="urn:microsoft.com/office/officeart/2005/8/layout/orgChart1"/>
    <dgm:cxn modelId="{27F10889-FCE3-4DFB-A556-D4D3A2E94A67}" type="presParOf" srcId="{AA86CDB1-60F5-4364-B56F-E4D2BE52A79D}" destId="{9A0B7201-6A49-4633-9B1D-399FC4D10ABF}" srcOrd="15" destOrd="0" presId="urn:microsoft.com/office/officeart/2005/8/layout/orgChart1"/>
    <dgm:cxn modelId="{4FB2E049-0848-4181-B0C2-EE79278DD03E}" type="presParOf" srcId="{9A0B7201-6A49-4633-9B1D-399FC4D10ABF}" destId="{7C0255D2-B6BA-4E4A-A35C-10770BC8C14D}" srcOrd="0" destOrd="0" presId="urn:microsoft.com/office/officeart/2005/8/layout/orgChart1"/>
    <dgm:cxn modelId="{2202192C-3578-444C-843A-C6D879CE91FC}" type="presParOf" srcId="{7C0255D2-B6BA-4E4A-A35C-10770BC8C14D}" destId="{6E8C2D00-B422-4E6F-BA82-2D8AD4CC166B}" srcOrd="0" destOrd="0" presId="urn:microsoft.com/office/officeart/2005/8/layout/orgChart1"/>
    <dgm:cxn modelId="{3DBE602E-5145-4EE6-9953-7871D817533A}" type="presParOf" srcId="{7C0255D2-B6BA-4E4A-A35C-10770BC8C14D}" destId="{90912525-724E-4EBA-8040-AA7F2C6DF335}" srcOrd="1" destOrd="0" presId="urn:microsoft.com/office/officeart/2005/8/layout/orgChart1"/>
    <dgm:cxn modelId="{0BD1EC56-A065-4072-A627-4080A90F96D8}" type="presParOf" srcId="{9A0B7201-6A49-4633-9B1D-399FC4D10ABF}" destId="{0780F3AC-CEFA-488E-B667-002851E16869}" srcOrd="1" destOrd="0" presId="urn:microsoft.com/office/officeart/2005/8/layout/orgChart1"/>
    <dgm:cxn modelId="{849400F1-4642-4058-A586-BF7E77056179}" type="presParOf" srcId="{9A0B7201-6A49-4633-9B1D-399FC4D10ABF}" destId="{CC0D85FB-9448-453B-82BC-68691D381BA9}" srcOrd="2" destOrd="0" presId="urn:microsoft.com/office/officeart/2005/8/layout/orgChart1"/>
    <dgm:cxn modelId="{73804BDA-BAAF-4942-B38C-D0FBF2E4F63E}" type="presParOf" srcId="{AA86CDB1-60F5-4364-B56F-E4D2BE52A79D}" destId="{4EA88CB2-06FB-448E-98EE-4D504A94AF46}" srcOrd="16" destOrd="0" presId="urn:microsoft.com/office/officeart/2005/8/layout/orgChart1"/>
    <dgm:cxn modelId="{7651E410-8ABF-4495-BDD0-408117E3B4F1}" type="presParOf" srcId="{AA86CDB1-60F5-4364-B56F-E4D2BE52A79D}" destId="{18652548-6F33-4559-BB8A-B666277361B3}" srcOrd="17" destOrd="0" presId="urn:microsoft.com/office/officeart/2005/8/layout/orgChart1"/>
    <dgm:cxn modelId="{2434CA95-AD62-4C03-81AF-DBFB69A89A9F}" type="presParOf" srcId="{18652548-6F33-4559-BB8A-B666277361B3}" destId="{AA963DE5-F8A7-4682-8A78-D91A858BC2F3}" srcOrd="0" destOrd="0" presId="urn:microsoft.com/office/officeart/2005/8/layout/orgChart1"/>
    <dgm:cxn modelId="{102C485C-BA3D-47A8-BD0E-A0393BB62850}" type="presParOf" srcId="{AA963DE5-F8A7-4682-8A78-D91A858BC2F3}" destId="{5B49974D-5B34-41D1-A5BA-B801AAAACED5}" srcOrd="0" destOrd="0" presId="urn:microsoft.com/office/officeart/2005/8/layout/orgChart1"/>
    <dgm:cxn modelId="{C0FEC104-8F7F-4B7F-87C2-5F5BE22EE523}" type="presParOf" srcId="{AA963DE5-F8A7-4682-8A78-D91A858BC2F3}" destId="{992EA086-D757-4022-932C-4FB94B10E0A1}" srcOrd="1" destOrd="0" presId="urn:microsoft.com/office/officeart/2005/8/layout/orgChart1"/>
    <dgm:cxn modelId="{B0945E1B-29E6-4986-96D1-EF3060509258}" type="presParOf" srcId="{18652548-6F33-4559-BB8A-B666277361B3}" destId="{1161CA7C-5CB5-4348-8688-EB53D66B706B}" srcOrd="1" destOrd="0" presId="urn:microsoft.com/office/officeart/2005/8/layout/orgChart1"/>
    <dgm:cxn modelId="{5267AAE3-1842-48E1-8E9F-48B02E230FAC}" type="presParOf" srcId="{18652548-6F33-4559-BB8A-B666277361B3}" destId="{CE93C0DB-2D95-4C1F-A196-78C6699CAC2D}" srcOrd="2" destOrd="0" presId="urn:microsoft.com/office/officeart/2005/8/layout/orgChart1"/>
    <dgm:cxn modelId="{9DD0E33E-C32C-49B9-B92B-EADC8D68C36D}" type="presParOf" srcId="{AA86CDB1-60F5-4364-B56F-E4D2BE52A79D}" destId="{90666A44-9F1A-4054-9184-65FCBC0100CD}" srcOrd="18" destOrd="0" presId="urn:microsoft.com/office/officeart/2005/8/layout/orgChart1"/>
    <dgm:cxn modelId="{190CEB55-87F4-4A39-B3FA-D0B64EFD3F4D}" type="presParOf" srcId="{AA86CDB1-60F5-4364-B56F-E4D2BE52A79D}" destId="{CA548D21-EA48-4559-A219-E3E93997E70A}" srcOrd="19" destOrd="0" presId="urn:microsoft.com/office/officeart/2005/8/layout/orgChart1"/>
    <dgm:cxn modelId="{C6708D88-5E66-4ADF-9D26-5EC1B8300384}" type="presParOf" srcId="{CA548D21-EA48-4559-A219-E3E93997E70A}" destId="{C3D4885C-5682-4E6B-B3D4-8F15B5556F93}" srcOrd="0" destOrd="0" presId="urn:microsoft.com/office/officeart/2005/8/layout/orgChart1"/>
    <dgm:cxn modelId="{D2EA01F3-E88D-4F1A-BCD2-661F7C3A1115}" type="presParOf" srcId="{C3D4885C-5682-4E6B-B3D4-8F15B5556F93}" destId="{D72795EA-1EEC-4575-BFD7-D936B29C30DA}" srcOrd="0" destOrd="0" presId="urn:microsoft.com/office/officeart/2005/8/layout/orgChart1"/>
    <dgm:cxn modelId="{22C3A673-D300-4240-AADA-11B9E6DAE213}" type="presParOf" srcId="{C3D4885C-5682-4E6B-B3D4-8F15B5556F93}" destId="{D7624B79-D740-4A00-89F7-83802372997D}" srcOrd="1" destOrd="0" presId="urn:microsoft.com/office/officeart/2005/8/layout/orgChart1"/>
    <dgm:cxn modelId="{C4E25B5A-ADDC-4E78-B01B-9CF03F96C9EF}" type="presParOf" srcId="{CA548D21-EA48-4559-A219-E3E93997E70A}" destId="{D860D9F9-692C-4A81-9F3F-52F97E2B07C3}" srcOrd="1" destOrd="0" presId="urn:microsoft.com/office/officeart/2005/8/layout/orgChart1"/>
    <dgm:cxn modelId="{A700DCAA-12E7-4453-91DB-4188999F59E7}" type="presParOf" srcId="{CA548D21-EA48-4559-A219-E3E93997E70A}" destId="{B986E029-0245-4009-B114-58BB627C92EE}" srcOrd="2" destOrd="0" presId="urn:microsoft.com/office/officeart/2005/8/layout/orgChart1"/>
    <dgm:cxn modelId="{DC482429-0906-4299-8F80-5450DABE79C0}" type="presParOf" srcId="{AA86CDB1-60F5-4364-B56F-E4D2BE52A79D}" destId="{C57FA5A4-8A9D-4279-A654-E451E0098BC7}" srcOrd="20" destOrd="0" presId="urn:microsoft.com/office/officeart/2005/8/layout/orgChart1"/>
    <dgm:cxn modelId="{5AAE8F58-0B74-49B2-8D68-AD3BE6B2DA87}" type="presParOf" srcId="{AA86CDB1-60F5-4364-B56F-E4D2BE52A79D}" destId="{CB573C8A-DF84-44A1-9225-EBF62AC6DB11}" srcOrd="21" destOrd="0" presId="urn:microsoft.com/office/officeart/2005/8/layout/orgChart1"/>
    <dgm:cxn modelId="{3D5BCB90-E666-4065-A2AB-CA11ECC5E932}" type="presParOf" srcId="{CB573C8A-DF84-44A1-9225-EBF62AC6DB11}" destId="{4DAA53E8-0617-4F4B-81E3-00D0E68F6E78}" srcOrd="0" destOrd="0" presId="urn:microsoft.com/office/officeart/2005/8/layout/orgChart1"/>
    <dgm:cxn modelId="{0B67AC91-D028-4C00-9B44-026ABFF4DF46}" type="presParOf" srcId="{4DAA53E8-0617-4F4B-81E3-00D0E68F6E78}" destId="{BE15002B-E0FD-4BEA-8729-FF735EB2589A}" srcOrd="0" destOrd="0" presId="urn:microsoft.com/office/officeart/2005/8/layout/orgChart1"/>
    <dgm:cxn modelId="{09D96EA8-2184-4E35-91DA-3903EC5435F0}" type="presParOf" srcId="{4DAA53E8-0617-4F4B-81E3-00D0E68F6E78}" destId="{19B7E50F-0CE3-427A-BE47-C5583BD583F7}" srcOrd="1" destOrd="0" presId="urn:microsoft.com/office/officeart/2005/8/layout/orgChart1"/>
    <dgm:cxn modelId="{4ADD3859-8D07-4AFB-870F-AB68A76A7618}" type="presParOf" srcId="{CB573C8A-DF84-44A1-9225-EBF62AC6DB11}" destId="{16D1E6E5-450E-4161-ACD3-FBE122E7464C}" srcOrd="1" destOrd="0" presId="urn:microsoft.com/office/officeart/2005/8/layout/orgChart1"/>
    <dgm:cxn modelId="{E4218D84-272C-40C1-92DC-E34650AC6B2A}" type="presParOf" srcId="{CB573C8A-DF84-44A1-9225-EBF62AC6DB11}" destId="{3CE08FD2-ACC0-4F71-B48A-5F7259B4F3D9}" srcOrd="2" destOrd="0" presId="urn:microsoft.com/office/officeart/2005/8/layout/orgChart1"/>
    <dgm:cxn modelId="{50ABC8C9-201D-4BBF-9987-CF7A6773AD1E}" type="presParOf" srcId="{7AA2ADB2-F9C4-430B-84F9-E11DB9AB63F8}" destId="{E03FAC51-2F4E-4317-AE93-78EACD0FDCC8}" srcOrd="2" destOrd="0" presId="urn:microsoft.com/office/officeart/2005/8/layout/orgChart1"/>
    <dgm:cxn modelId="{E3CAEA2E-D9A9-4396-AC46-E99B34F77ADA}" type="presParOf" srcId="{8134DE4D-E75A-410D-B439-3F1C9EE79215}" destId="{CF178FD5-FA71-4CF0-845C-B5CDF19BFE44}" srcOrd="1" destOrd="0" presId="urn:microsoft.com/office/officeart/2005/8/layout/orgChart1"/>
    <dgm:cxn modelId="{A3AD3C10-54FF-4E64-8228-CF9370FB89D9}" type="presParOf" srcId="{CF178FD5-FA71-4CF0-845C-B5CDF19BFE44}" destId="{2CF81198-C8B0-415A-98C9-833E8A81598E}" srcOrd="0" destOrd="0" presId="urn:microsoft.com/office/officeart/2005/8/layout/orgChart1"/>
    <dgm:cxn modelId="{975B2246-D321-4936-9710-6AE53A228402}" type="presParOf" srcId="{2CF81198-C8B0-415A-98C9-833E8A81598E}" destId="{C85C0AC7-A3B2-4303-9CF5-47DD0AC1CD70}" srcOrd="0" destOrd="0" presId="urn:microsoft.com/office/officeart/2005/8/layout/orgChart1"/>
    <dgm:cxn modelId="{186B0429-EFFD-498F-8C75-AFD16C93FEFE}" type="presParOf" srcId="{2CF81198-C8B0-415A-98C9-833E8A81598E}" destId="{66397F00-B80A-4993-B3D8-95EAFF5D920E}" srcOrd="1" destOrd="0" presId="urn:microsoft.com/office/officeart/2005/8/layout/orgChart1"/>
    <dgm:cxn modelId="{1B7BC7BA-AFB9-4CBA-A307-01306487EA7E}" type="presParOf" srcId="{CF178FD5-FA71-4CF0-845C-B5CDF19BFE44}" destId="{F52BD51F-1672-484C-AA58-AD6DAA194621}" srcOrd="1" destOrd="0" presId="urn:microsoft.com/office/officeart/2005/8/layout/orgChart1"/>
    <dgm:cxn modelId="{BA8159F5-39F7-484F-93C2-1486A368BF2A}" type="presParOf" srcId="{CF178FD5-FA71-4CF0-845C-B5CDF19BFE44}" destId="{13078076-056A-40DC-A89D-A7DFB00CB413}" srcOrd="2" destOrd="0" presId="urn:microsoft.com/office/officeart/2005/8/layout/orgChart1"/>
    <dgm:cxn modelId="{02206DFD-1162-4CED-9FD3-AADECAED6936}" type="presParOf" srcId="{8134DE4D-E75A-410D-B439-3F1C9EE79215}" destId="{47CCEF9C-E86D-4974-B186-1B8D43A57618}" srcOrd="2" destOrd="0" presId="urn:microsoft.com/office/officeart/2005/8/layout/orgChart1"/>
    <dgm:cxn modelId="{56ED55EF-C51E-4AE9-95A2-2C5C45C0BB0B}" type="presParOf" srcId="{47CCEF9C-E86D-4974-B186-1B8D43A57618}" destId="{FE3318E0-92A4-422B-B5F1-09F2A49C1AD0}" srcOrd="0" destOrd="0" presId="urn:microsoft.com/office/officeart/2005/8/layout/orgChart1"/>
    <dgm:cxn modelId="{E7A4918A-D5D5-4A9E-8709-7244B2F5D990}" type="presParOf" srcId="{FE3318E0-92A4-422B-B5F1-09F2A49C1AD0}" destId="{0D6C12C6-2173-4285-BF64-A487A8AB4C34}" srcOrd="0" destOrd="0" presId="urn:microsoft.com/office/officeart/2005/8/layout/orgChart1"/>
    <dgm:cxn modelId="{2BCC4C53-DAFA-4E01-A20D-D250DC6C0050}" type="presParOf" srcId="{FE3318E0-92A4-422B-B5F1-09F2A49C1AD0}" destId="{6AED1C90-2328-4C6D-AE31-033668847351}" srcOrd="1" destOrd="0" presId="urn:microsoft.com/office/officeart/2005/8/layout/orgChart1"/>
    <dgm:cxn modelId="{15B66AC2-F3A1-4C73-9779-EC196B47B7C3}" type="presParOf" srcId="{47CCEF9C-E86D-4974-B186-1B8D43A57618}" destId="{B372FC67-055E-41D4-A297-A90343F81E91}" srcOrd="1" destOrd="0" presId="urn:microsoft.com/office/officeart/2005/8/layout/orgChart1"/>
    <dgm:cxn modelId="{AA30F7CA-5F0C-47FA-B9D0-F8087D588D6B}" type="presParOf" srcId="{47CCEF9C-E86D-4974-B186-1B8D43A57618}" destId="{96C857FD-B1B3-4326-8D27-AF79B4E0E4F7}" srcOrd="2" destOrd="0" presId="urn:microsoft.com/office/officeart/2005/8/layout/orgChart1"/>
    <dgm:cxn modelId="{F78AFCD6-5BE3-4D46-B16E-94F0E8D7B9B2}" type="presParOf" srcId="{8134DE4D-E75A-410D-B439-3F1C9EE79215}" destId="{E541F710-BAFB-49E7-9FB8-0A6BD9231D31}" srcOrd="3" destOrd="0" presId="urn:microsoft.com/office/officeart/2005/8/layout/orgChart1"/>
    <dgm:cxn modelId="{A3775707-F411-4847-9DD8-866BB05A3238}" type="presParOf" srcId="{E541F710-BAFB-49E7-9FB8-0A6BD9231D31}" destId="{58391571-2F1A-4FA6-A89B-71BE900B752A}" srcOrd="0" destOrd="0" presId="urn:microsoft.com/office/officeart/2005/8/layout/orgChart1"/>
    <dgm:cxn modelId="{F6C7D3D9-F62C-4CD0-AB7C-E1A0C996FDCE}" type="presParOf" srcId="{58391571-2F1A-4FA6-A89B-71BE900B752A}" destId="{17C6FB2B-E6F1-46BE-A0BC-F72E8C937902}" srcOrd="0" destOrd="0" presId="urn:microsoft.com/office/officeart/2005/8/layout/orgChart1"/>
    <dgm:cxn modelId="{D412155D-9EFC-43E7-A0AF-6B9B30B50256}" type="presParOf" srcId="{58391571-2F1A-4FA6-A89B-71BE900B752A}" destId="{5E2C66B1-58AC-4544-A1C6-F29ED19B1A9E}" srcOrd="1" destOrd="0" presId="urn:microsoft.com/office/officeart/2005/8/layout/orgChart1"/>
    <dgm:cxn modelId="{E8072F74-80B7-4191-A01F-A22538DC14CD}" type="presParOf" srcId="{E541F710-BAFB-49E7-9FB8-0A6BD9231D31}" destId="{E33D3812-9F42-4445-90D2-86554008C216}" srcOrd="1" destOrd="0" presId="urn:microsoft.com/office/officeart/2005/8/layout/orgChart1"/>
    <dgm:cxn modelId="{8A11DA1B-041F-4C7E-8D88-939EEC103897}" type="presParOf" srcId="{E541F710-BAFB-49E7-9FB8-0A6BD9231D31}" destId="{DD3B4339-BE10-44EE-8323-9091EB782AA3}" srcOrd="2" destOrd="0" presId="urn:microsoft.com/office/officeart/2005/8/layout/orgChart1"/>
    <dgm:cxn modelId="{293212EF-093E-4F5A-AB14-E22B55BE2F21}" type="presParOf" srcId="{8134DE4D-E75A-410D-B439-3F1C9EE79215}" destId="{E62AB193-B060-4B8C-B5B8-336667F89625}" srcOrd="4" destOrd="0" presId="urn:microsoft.com/office/officeart/2005/8/layout/orgChart1"/>
    <dgm:cxn modelId="{3E4691AA-5E6A-4988-94B0-88EF022EB73E}" type="presParOf" srcId="{E62AB193-B060-4B8C-B5B8-336667F89625}" destId="{7C8F9450-616F-4B44-9271-A46C1FF14CB8}" srcOrd="0" destOrd="0" presId="urn:microsoft.com/office/officeart/2005/8/layout/orgChart1"/>
    <dgm:cxn modelId="{46A972FC-D153-437F-A932-AAEF2C74E099}" type="presParOf" srcId="{7C8F9450-616F-4B44-9271-A46C1FF14CB8}" destId="{CD3EC841-23DE-43AD-9B63-C23C9B4410D4}" srcOrd="0" destOrd="0" presId="urn:microsoft.com/office/officeart/2005/8/layout/orgChart1"/>
    <dgm:cxn modelId="{60BE5711-7817-46F4-A94E-8E654A5AB833}" type="presParOf" srcId="{7C8F9450-616F-4B44-9271-A46C1FF14CB8}" destId="{1CD1ED04-27E3-4425-8657-0085FCECB968}" srcOrd="1" destOrd="0" presId="urn:microsoft.com/office/officeart/2005/8/layout/orgChart1"/>
    <dgm:cxn modelId="{BDBB7BC0-6F69-441A-B147-8AD57F8C9ADD}" type="presParOf" srcId="{E62AB193-B060-4B8C-B5B8-336667F89625}" destId="{921470F4-6CB7-4BD9-89FF-2BF5720CE4C4}" srcOrd="1" destOrd="0" presId="urn:microsoft.com/office/officeart/2005/8/layout/orgChart1"/>
    <dgm:cxn modelId="{56B4E955-3595-4969-8F93-F4243DB4D985}" type="presParOf" srcId="{E62AB193-B060-4B8C-B5B8-336667F89625}" destId="{16284075-32DC-4066-BD83-132FD6BC9736}" srcOrd="2" destOrd="0" presId="urn:microsoft.com/office/officeart/2005/8/layout/orgChart1"/>
    <dgm:cxn modelId="{EBC4B568-89EF-4FFE-BC72-9945A6D41420}" type="presParOf" srcId="{8134DE4D-E75A-410D-B439-3F1C9EE79215}" destId="{17DE0CBD-B49F-4EF8-BDBE-18D78BE66B4E}" srcOrd="5" destOrd="0" presId="urn:microsoft.com/office/officeart/2005/8/layout/orgChart1"/>
    <dgm:cxn modelId="{2678CD30-A1E0-4F3B-A877-E01F6151444D}" type="presParOf" srcId="{17DE0CBD-B49F-4EF8-BDBE-18D78BE66B4E}" destId="{EA68BB06-CF69-4458-8405-F8CACBFA0F61}" srcOrd="0" destOrd="0" presId="urn:microsoft.com/office/officeart/2005/8/layout/orgChart1"/>
    <dgm:cxn modelId="{C8755CB7-4117-4C30-B37E-5AFAC7C7DEC3}" type="presParOf" srcId="{EA68BB06-CF69-4458-8405-F8CACBFA0F61}" destId="{2188D08B-50C9-43EF-8B3F-9B0F53F85E90}" srcOrd="0" destOrd="0" presId="urn:microsoft.com/office/officeart/2005/8/layout/orgChart1"/>
    <dgm:cxn modelId="{C6F12530-BC50-4AF6-BBAC-D222E3E74AD1}" type="presParOf" srcId="{EA68BB06-CF69-4458-8405-F8CACBFA0F61}" destId="{B93A7F9F-2B45-4398-9E60-787E65EE619A}" srcOrd="1" destOrd="0" presId="urn:microsoft.com/office/officeart/2005/8/layout/orgChart1"/>
    <dgm:cxn modelId="{FDFB8856-B0C7-4225-91C2-A91A949F5608}" type="presParOf" srcId="{17DE0CBD-B49F-4EF8-BDBE-18D78BE66B4E}" destId="{86347CB6-D35D-4B0B-ABD5-4AD608C38FC2}" srcOrd="1" destOrd="0" presId="urn:microsoft.com/office/officeart/2005/8/layout/orgChart1"/>
    <dgm:cxn modelId="{DA28A9C9-6B1A-4406-A8E6-5EF7784B849F}" type="presParOf" srcId="{17DE0CBD-B49F-4EF8-BDBE-18D78BE66B4E}" destId="{25BDB984-2D3B-4AEA-8116-8396B0D9CC31}" srcOrd="2" destOrd="0" presId="urn:microsoft.com/office/officeart/2005/8/layout/orgChart1"/>
    <dgm:cxn modelId="{227699AC-3930-4B34-8FFD-72653905E339}" type="presParOf" srcId="{8134DE4D-E75A-410D-B439-3F1C9EE79215}" destId="{8811573C-976C-40B2-B171-4E7BC51C7C0A}" srcOrd="6" destOrd="0" presId="urn:microsoft.com/office/officeart/2005/8/layout/orgChart1"/>
    <dgm:cxn modelId="{34F0393F-D813-458E-9508-95EFB7992A7D}" type="presParOf" srcId="{8811573C-976C-40B2-B171-4E7BC51C7C0A}" destId="{FCED5119-8097-4A9C-9E78-1C6AADAC80A4}" srcOrd="0" destOrd="0" presId="urn:microsoft.com/office/officeart/2005/8/layout/orgChart1"/>
    <dgm:cxn modelId="{729F4D80-EDE6-402C-BE21-4EAB5CE7A022}" type="presParOf" srcId="{FCED5119-8097-4A9C-9E78-1C6AADAC80A4}" destId="{453E7A89-ECE0-42C1-AFA9-6FBC2A2AE095}" srcOrd="0" destOrd="0" presId="urn:microsoft.com/office/officeart/2005/8/layout/orgChart1"/>
    <dgm:cxn modelId="{FBCBA2B0-7059-4F7C-B2A0-04C834239CE7}" type="presParOf" srcId="{FCED5119-8097-4A9C-9E78-1C6AADAC80A4}" destId="{9360984F-54B7-42D4-A34A-F52D942980BC}" srcOrd="1" destOrd="0" presId="urn:microsoft.com/office/officeart/2005/8/layout/orgChart1"/>
    <dgm:cxn modelId="{0312932C-3241-4386-BCC8-ECE3D99024A8}" type="presParOf" srcId="{8811573C-976C-40B2-B171-4E7BC51C7C0A}" destId="{6C080F84-1383-4097-80CC-9310B2C47913}" srcOrd="1" destOrd="0" presId="urn:microsoft.com/office/officeart/2005/8/layout/orgChart1"/>
    <dgm:cxn modelId="{338F8312-2934-4CD4-A96D-679EBA9C044A}" type="presParOf" srcId="{8811573C-976C-40B2-B171-4E7BC51C7C0A}" destId="{81BB2670-40C0-4C2C-8F67-EFF69BAEC589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FA5A4-8A9D-4279-A654-E451E0098BC7}">
      <dsp:nvSpPr>
        <dsp:cNvPr id="0" name=""/>
        <dsp:cNvSpPr/>
      </dsp:nvSpPr>
      <dsp:spPr>
        <a:xfrm>
          <a:off x="5636610" y="1367268"/>
          <a:ext cx="3164687" cy="2641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3192"/>
              </a:lnTo>
              <a:lnTo>
                <a:pt x="3164687" y="2603192"/>
              </a:lnTo>
              <a:lnTo>
                <a:pt x="3164687" y="264160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66A44-9F1A-4054-9184-65FCBC0100CD}">
      <dsp:nvSpPr>
        <dsp:cNvPr id="0" name=""/>
        <dsp:cNvSpPr/>
      </dsp:nvSpPr>
      <dsp:spPr>
        <a:xfrm>
          <a:off x="5636610" y="1367268"/>
          <a:ext cx="1880169" cy="439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0898"/>
              </a:lnTo>
              <a:lnTo>
                <a:pt x="1880169" y="400898"/>
              </a:lnTo>
              <a:lnTo>
                <a:pt x="1880169" y="43931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88CB2-06FB-448E-98EE-4D504A94AF46}">
      <dsp:nvSpPr>
        <dsp:cNvPr id="0" name=""/>
        <dsp:cNvSpPr/>
      </dsp:nvSpPr>
      <dsp:spPr>
        <a:xfrm>
          <a:off x="5636610" y="1367268"/>
          <a:ext cx="1363551" cy="1778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9948"/>
              </a:lnTo>
              <a:lnTo>
                <a:pt x="1363551" y="1739948"/>
              </a:lnTo>
              <a:lnTo>
                <a:pt x="1363551" y="177836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444DE8-08F7-464F-97B6-A71AC646A0D0}">
      <dsp:nvSpPr>
        <dsp:cNvPr id="0" name=""/>
        <dsp:cNvSpPr/>
      </dsp:nvSpPr>
      <dsp:spPr>
        <a:xfrm>
          <a:off x="5636610" y="1367268"/>
          <a:ext cx="2176807" cy="2648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537"/>
              </a:lnTo>
              <a:lnTo>
                <a:pt x="2176807" y="2610537"/>
              </a:lnTo>
              <a:lnTo>
                <a:pt x="2176807" y="264895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EF0F6-575E-41F2-95CF-DC3554A7B820}">
      <dsp:nvSpPr>
        <dsp:cNvPr id="0" name=""/>
        <dsp:cNvSpPr/>
      </dsp:nvSpPr>
      <dsp:spPr>
        <a:xfrm>
          <a:off x="5636610" y="1367268"/>
          <a:ext cx="1304289" cy="2648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537"/>
              </a:lnTo>
              <a:lnTo>
                <a:pt x="1304289" y="2610537"/>
              </a:lnTo>
              <a:lnTo>
                <a:pt x="1304289" y="264895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500E2-9194-4829-950A-93761C099F08}">
      <dsp:nvSpPr>
        <dsp:cNvPr id="0" name=""/>
        <dsp:cNvSpPr/>
      </dsp:nvSpPr>
      <dsp:spPr>
        <a:xfrm>
          <a:off x="5636610" y="1367268"/>
          <a:ext cx="434510" cy="2648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537"/>
              </a:lnTo>
              <a:lnTo>
                <a:pt x="434510" y="2610537"/>
              </a:lnTo>
              <a:lnTo>
                <a:pt x="434510" y="264895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C9EA2-0759-4D2A-B3EA-9BA1231EFB9D}">
      <dsp:nvSpPr>
        <dsp:cNvPr id="0" name=""/>
        <dsp:cNvSpPr/>
      </dsp:nvSpPr>
      <dsp:spPr>
        <a:xfrm>
          <a:off x="5214497" y="1367268"/>
          <a:ext cx="422113" cy="2648953"/>
        </a:xfrm>
        <a:custGeom>
          <a:avLst/>
          <a:gdLst/>
          <a:ahLst/>
          <a:cxnLst/>
          <a:rect l="0" t="0" r="0" b="0"/>
          <a:pathLst>
            <a:path>
              <a:moveTo>
                <a:pt x="422113" y="0"/>
              </a:moveTo>
              <a:lnTo>
                <a:pt x="422113" y="2610537"/>
              </a:lnTo>
              <a:lnTo>
                <a:pt x="0" y="2610537"/>
              </a:lnTo>
              <a:lnTo>
                <a:pt x="0" y="264895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C57ED7-1E4D-473D-8CD2-09C4CE2CCE0E}">
      <dsp:nvSpPr>
        <dsp:cNvPr id="0" name=""/>
        <dsp:cNvSpPr/>
      </dsp:nvSpPr>
      <dsp:spPr>
        <a:xfrm>
          <a:off x="4323306" y="1367268"/>
          <a:ext cx="1313303" cy="2648953"/>
        </a:xfrm>
        <a:custGeom>
          <a:avLst/>
          <a:gdLst/>
          <a:ahLst/>
          <a:cxnLst/>
          <a:rect l="0" t="0" r="0" b="0"/>
          <a:pathLst>
            <a:path>
              <a:moveTo>
                <a:pt x="1313303" y="0"/>
              </a:moveTo>
              <a:lnTo>
                <a:pt x="1313303" y="2610537"/>
              </a:lnTo>
              <a:lnTo>
                <a:pt x="0" y="2610537"/>
              </a:lnTo>
              <a:lnTo>
                <a:pt x="0" y="264895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550EFC-D545-42D9-BCF1-767A78C69E57}">
      <dsp:nvSpPr>
        <dsp:cNvPr id="0" name=""/>
        <dsp:cNvSpPr/>
      </dsp:nvSpPr>
      <dsp:spPr>
        <a:xfrm>
          <a:off x="4431365" y="1367268"/>
          <a:ext cx="1205245" cy="1892422"/>
        </a:xfrm>
        <a:custGeom>
          <a:avLst/>
          <a:gdLst/>
          <a:ahLst/>
          <a:cxnLst/>
          <a:rect l="0" t="0" r="0" b="0"/>
          <a:pathLst>
            <a:path>
              <a:moveTo>
                <a:pt x="1205245" y="0"/>
              </a:moveTo>
              <a:lnTo>
                <a:pt x="1205245" y="1854006"/>
              </a:lnTo>
              <a:lnTo>
                <a:pt x="0" y="1854006"/>
              </a:lnTo>
              <a:lnTo>
                <a:pt x="0" y="189242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147D3-E119-4D2A-8690-2BC90356F1C4}">
      <dsp:nvSpPr>
        <dsp:cNvPr id="0" name=""/>
        <dsp:cNvSpPr/>
      </dsp:nvSpPr>
      <dsp:spPr>
        <a:xfrm>
          <a:off x="2509932" y="1367268"/>
          <a:ext cx="3126677" cy="424167"/>
        </a:xfrm>
        <a:custGeom>
          <a:avLst/>
          <a:gdLst/>
          <a:ahLst/>
          <a:cxnLst/>
          <a:rect l="0" t="0" r="0" b="0"/>
          <a:pathLst>
            <a:path>
              <a:moveTo>
                <a:pt x="3126677" y="0"/>
              </a:moveTo>
              <a:lnTo>
                <a:pt x="3126677" y="385751"/>
              </a:lnTo>
              <a:lnTo>
                <a:pt x="0" y="385751"/>
              </a:lnTo>
              <a:lnTo>
                <a:pt x="0" y="42416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B52BA-09AD-480A-8A77-28CBAB3384AA}">
      <dsp:nvSpPr>
        <dsp:cNvPr id="0" name=""/>
        <dsp:cNvSpPr/>
      </dsp:nvSpPr>
      <dsp:spPr>
        <a:xfrm>
          <a:off x="5560611" y="1367268"/>
          <a:ext cx="91440" cy="450572"/>
        </a:xfrm>
        <a:custGeom>
          <a:avLst/>
          <a:gdLst/>
          <a:ahLst/>
          <a:cxnLst/>
          <a:rect l="0" t="0" r="0" b="0"/>
          <a:pathLst>
            <a:path>
              <a:moveTo>
                <a:pt x="75998" y="0"/>
              </a:moveTo>
              <a:lnTo>
                <a:pt x="75998" y="412156"/>
              </a:lnTo>
              <a:lnTo>
                <a:pt x="45720" y="412156"/>
              </a:lnTo>
              <a:lnTo>
                <a:pt x="45720" y="45057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D4E6E1-91FC-41C2-BFB6-0380EB827253}">
      <dsp:nvSpPr>
        <dsp:cNvPr id="0" name=""/>
        <dsp:cNvSpPr/>
      </dsp:nvSpPr>
      <dsp:spPr>
        <a:xfrm>
          <a:off x="5107044" y="841514"/>
          <a:ext cx="1059131" cy="52575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b="1" kern="1200" dirty="0"/>
            <a:t>Årsmøtet</a:t>
          </a:r>
        </a:p>
      </dsp:txBody>
      <dsp:txXfrm>
        <a:off x="5107044" y="841514"/>
        <a:ext cx="1059131" cy="525753"/>
      </dsp:txXfrm>
    </dsp:sp>
    <dsp:sp modelId="{30721EF4-64F1-4131-B532-4F56A7E37D2B}">
      <dsp:nvSpPr>
        <dsp:cNvPr id="0" name=""/>
        <dsp:cNvSpPr/>
      </dsp:nvSpPr>
      <dsp:spPr>
        <a:xfrm>
          <a:off x="4958816" y="1817840"/>
          <a:ext cx="1295030" cy="11650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Styret: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1 leder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1 nestleder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2 styremedlemmer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1 varamedlem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Ansattes representant</a:t>
          </a:r>
        </a:p>
      </dsp:txBody>
      <dsp:txXfrm>
        <a:off x="4958816" y="1817840"/>
        <a:ext cx="1295030" cy="1165059"/>
      </dsp:txXfrm>
    </dsp:sp>
    <dsp:sp modelId="{F08AAC96-4D63-4372-A12E-841ADE47DAB8}">
      <dsp:nvSpPr>
        <dsp:cNvPr id="0" name=""/>
        <dsp:cNvSpPr/>
      </dsp:nvSpPr>
      <dsp:spPr>
        <a:xfrm>
          <a:off x="2043705" y="1791435"/>
          <a:ext cx="932454" cy="59996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Engasjert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revisor</a:t>
          </a:r>
        </a:p>
      </dsp:txBody>
      <dsp:txXfrm>
        <a:off x="2043705" y="1791435"/>
        <a:ext cx="932454" cy="599967"/>
      </dsp:txXfrm>
    </dsp:sp>
    <dsp:sp modelId="{0E977A9D-CD46-41DD-9608-F50F5C796290}">
      <dsp:nvSpPr>
        <dsp:cNvPr id="0" name=""/>
        <dsp:cNvSpPr/>
      </dsp:nvSpPr>
      <dsp:spPr>
        <a:xfrm>
          <a:off x="3558935" y="3259691"/>
          <a:ext cx="1744858" cy="33195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b="1" kern="1200" dirty="0"/>
            <a:t>Styreråd – styret og repr. fra gruppene</a:t>
          </a:r>
        </a:p>
      </dsp:txBody>
      <dsp:txXfrm>
        <a:off x="3558935" y="3259691"/>
        <a:ext cx="1744858" cy="331951"/>
      </dsp:txXfrm>
    </dsp:sp>
    <dsp:sp modelId="{8EF77F04-E162-4710-A07B-6F7690970D8B}">
      <dsp:nvSpPr>
        <dsp:cNvPr id="0" name=""/>
        <dsp:cNvSpPr/>
      </dsp:nvSpPr>
      <dsp:spPr>
        <a:xfrm>
          <a:off x="3987894" y="4016221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Fekting</a:t>
          </a:r>
        </a:p>
      </dsp:txBody>
      <dsp:txXfrm>
        <a:off x="3987894" y="4016221"/>
        <a:ext cx="670824" cy="295619"/>
      </dsp:txXfrm>
    </dsp:sp>
    <dsp:sp modelId="{ABA9F013-D2F7-4716-8093-EA267BF508D6}">
      <dsp:nvSpPr>
        <dsp:cNvPr id="0" name=""/>
        <dsp:cNvSpPr/>
      </dsp:nvSpPr>
      <dsp:spPr>
        <a:xfrm>
          <a:off x="4845112" y="4016221"/>
          <a:ext cx="738769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Håndball</a:t>
          </a:r>
        </a:p>
      </dsp:txBody>
      <dsp:txXfrm>
        <a:off x="4845112" y="4016221"/>
        <a:ext cx="738769" cy="295619"/>
      </dsp:txXfrm>
    </dsp:sp>
    <dsp:sp modelId="{27EBDE6E-23BB-489B-9706-379E398CDC47}">
      <dsp:nvSpPr>
        <dsp:cNvPr id="0" name=""/>
        <dsp:cNvSpPr/>
      </dsp:nvSpPr>
      <dsp:spPr>
        <a:xfrm>
          <a:off x="5688750" y="4016221"/>
          <a:ext cx="764742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Langrenn</a:t>
          </a:r>
        </a:p>
      </dsp:txBody>
      <dsp:txXfrm>
        <a:off x="5688750" y="4016221"/>
        <a:ext cx="764742" cy="295619"/>
      </dsp:txXfrm>
    </dsp:sp>
    <dsp:sp modelId="{5A15C6E8-1A09-4EDA-BD66-E5EC80AD0B38}">
      <dsp:nvSpPr>
        <dsp:cNvPr id="0" name=""/>
        <dsp:cNvSpPr/>
      </dsp:nvSpPr>
      <dsp:spPr>
        <a:xfrm>
          <a:off x="6605487" y="4016221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RG</a:t>
          </a:r>
        </a:p>
      </dsp:txBody>
      <dsp:txXfrm>
        <a:off x="6605487" y="4016221"/>
        <a:ext cx="670824" cy="295619"/>
      </dsp:txXfrm>
    </dsp:sp>
    <dsp:sp modelId="{6E8C2D00-B422-4E6F-BA82-2D8AD4CC166B}">
      <dsp:nvSpPr>
        <dsp:cNvPr id="0" name=""/>
        <dsp:cNvSpPr/>
      </dsp:nvSpPr>
      <dsp:spPr>
        <a:xfrm>
          <a:off x="7420133" y="4016221"/>
          <a:ext cx="786569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Bordtennis</a:t>
          </a:r>
        </a:p>
      </dsp:txBody>
      <dsp:txXfrm>
        <a:off x="7420133" y="4016221"/>
        <a:ext cx="786569" cy="295619"/>
      </dsp:txXfrm>
    </dsp:sp>
    <dsp:sp modelId="{5B49974D-5B34-41D1-A5BA-B801AAAACED5}">
      <dsp:nvSpPr>
        <dsp:cNvPr id="0" name=""/>
        <dsp:cNvSpPr/>
      </dsp:nvSpPr>
      <dsp:spPr>
        <a:xfrm>
          <a:off x="6194577" y="3145632"/>
          <a:ext cx="1611171" cy="597245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b="1" kern="1200" dirty="0"/>
            <a:t>Administrasjon: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nb-NO" sz="800" b="1" kern="1200" dirty="0"/>
            <a:t>-                        Daglig leder   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nb-NO" sz="800" b="1" kern="1200" dirty="0"/>
            <a:t>   Adm support           sportssjef             </a:t>
          </a:r>
          <a:endParaRPr lang="nb-NO" sz="1100" b="1" kern="1200" dirty="0"/>
        </a:p>
      </dsp:txBody>
      <dsp:txXfrm>
        <a:off x="6194577" y="3145632"/>
        <a:ext cx="1611171" cy="597245"/>
      </dsp:txXfrm>
    </dsp:sp>
    <dsp:sp modelId="{D72795EA-1EEC-4575-BFD7-D936B29C30DA}">
      <dsp:nvSpPr>
        <dsp:cNvPr id="0" name=""/>
        <dsp:cNvSpPr/>
      </dsp:nvSpPr>
      <dsp:spPr>
        <a:xfrm>
          <a:off x="7032858" y="1806582"/>
          <a:ext cx="967844" cy="82081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Valgkomite: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1 leder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2 medlemmer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1 varamedlem</a:t>
          </a:r>
        </a:p>
      </dsp:txBody>
      <dsp:txXfrm>
        <a:off x="7032858" y="1806582"/>
        <a:ext cx="967844" cy="820816"/>
      </dsp:txXfrm>
    </dsp:sp>
    <dsp:sp modelId="{BE15002B-E0FD-4BEA-8729-FF735EB2589A}">
      <dsp:nvSpPr>
        <dsp:cNvPr id="0" name=""/>
        <dsp:cNvSpPr/>
      </dsp:nvSpPr>
      <dsp:spPr>
        <a:xfrm>
          <a:off x="8483162" y="4008876"/>
          <a:ext cx="636272" cy="300516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Tennis</a:t>
          </a:r>
        </a:p>
      </dsp:txBody>
      <dsp:txXfrm>
        <a:off x="8483162" y="4008876"/>
        <a:ext cx="636272" cy="300516"/>
      </dsp:txXfrm>
    </dsp:sp>
    <dsp:sp modelId="{C85C0AC7-A3B2-4303-9CF5-47DD0AC1CD70}">
      <dsp:nvSpPr>
        <dsp:cNvPr id="0" name=""/>
        <dsp:cNvSpPr/>
      </dsp:nvSpPr>
      <dsp:spPr>
        <a:xfrm>
          <a:off x="3447978" y="1824286"/>
          <a:ext cx="1231743" cy="55240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Kontrollkomite: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b="1" kern="1200" dirty="0"/>
            <a:t>Minst to medlemmer</a:t>
          </a:r>
        </a:p>
      </dsp:txBody>
      <dsp:txXfrm>
        <a:off x="3447978" y="1824286"/>
        <a:ext cx="1231743" cy="552408"/>
      </dsp:txXfrm>
    </dsp:sp>
    <dsp:sp modelId="{0D6C12C6-2173-4285-BF64-A487A8AB4C34}">
      <dsp:nvSpPr>
        <dsp:cNvPr id="0" name=""/>
        <dsp:cNvSpPr/>
      </dsp:nvSpPr>
      <dsp:spPr>
        <a:xfrm>
          <a:off x="3229988" y="4018996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Alpin</a:t>
          </a:r>
        </a:p>
      </dsp:txBody>
      <dsp:txXfrm>
        <a:off x="3229988" y="4018996"/>
        <a:ext cx="670824" cy="295619"/>
      </dsp:txXfrm>
    </dsp:sp>
    <dsp:sp modelId="{17C6FB2B-E6F1-46BE-A0BC-F72E8C937902}">
      <dsp:nvSpPr>
        <dsp:cNvPr id="0" name=""/>
        <dsp:cNvSpPr/>
      </dsp:nvSpPr>
      <dsp:spPr>
        <a:xfrm>
          <a:off x="9300587" y="4016221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Turn</a:t>
          </a:r>
        </a:p>
      </dsp:txBody>
      <dsp:txXfrm>
        <a:off x="9300587" y="4016221"/>
        <a:ext cx="670824" cy="295619"/>
      </dsp:txXfrm>
    </dsp:sp>
    <dsp:sp modelId="{CD3EC841-23DE-43AD-9B63-C23C9B4410D4}">
      <dsp:nvSpPr>
        <dsp:cNvPr id="0" name=""/>
        <dsp:cNvSpPr/>
      </dsp:nvSpPr>
      <dsp:spPr>
        <a:xfrm>
          <a:off x="3205797" y="4457251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Sportslig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leder</a:t>
          </a:r>
        </a:p>
      </dsp:txBody>
      <dsp:txXfrm>
        <a:off x="3205797" y="4457251"/>
        <a:ext cx="670824" cy="295619"/>
      </dsp:txXfrm>
    </dsp:sp>
    <dsp:sp modelId="{2188D08B-50C9-43EF-8B3F-9B0F53F85E90}">
      <dsp:nvSpPr>
        <dsp:cNvPr id="0" name=""/>
        <dsp:cNvSpPr/>
      </dsp:nvSpPr>
      <dsp:spPr>
        <a:xfrm>
          <a:off x="4027054" y="4457251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Hovedtrener</a:t>
          </a:r>
        </a:p>
      </dsp:txBody>
      <dsp:txXfrm>
        <a:off x="4027054" y="4457251"/>
        <a:ext cx="670824" cy="295619"/>
      </dsp:txXfrm>
    </dsp:sp>
    <dsp:sp modelId="{453E7A89-ECE0-42C1-AFA9-6FBC2A2AE095}">
      <dsp:nvSpPr>
        <dsp:cNvPr id="0" name=""/>
        <dsp:cNvSpPr/>
      </dsp:nvSpPr>
      <dsp:spPr>
        <a:xfrm>
          <a:off x="4885901" y="4457251"/>
          <a:ext cx="670824" cy="29561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Sportslig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800" kern="1200" dirty="0"/>
            <a:t>leder</a:t>
          </a:r>
        </a:p>
      </dsp:txBody>
      <dsp:txXfrm>
        <a:off x="4885901" y="4457251"/>
        <a:ext cx="670824" cy="295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D64C8-D5FB-4F63-B6F7-0665ECE12ECA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EC8C1-B5A5-4629-A95A-FF19399EC7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2906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Idrettslaget</a:t>
            </a:r>
            <a:r>
              <a:rPr lang="nb-NO" baseline="0" dirty="0"/>
              <a:t> som medlem av NIF har noen rettigheter – men også plikter</a:t>
            </a:r>
          </a:p>
          <a:p>
            <a:r>
              <a:rPr lang="nb-NO" baseline="0" dirty="0"/>
              <a:t>Dette gjelder også medlemmene i idrettslaget.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1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11844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96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82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1116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200151" y="2602622"/>
            <a:ext cx="8736276" cy="3514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09585" indent="0">
              <a:buFont typeface="Arial" pitchFamily="34" charset="0"/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219170" indent="0"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828754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438339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200150" y="1604433"/>
            <a:ext cx="8352367" cy="8640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279487"/>
          </a:xfrm>
          <a:prstGeom prst="rect">
            <a:avLst/>
          </a:prstGeom>
        </p:spPr>
        <p:txBody>
          <a:bodyPr/>
          <a:lstStyle>
            <a:lvl1pPr algn="ctr">
              <a:defRPr sz="1067" b="0" i="0">
                <a:solidFill>
                  <a:srgbClr val="595959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r>
              <a:rPr lang="nb-NO" dirty="0"/>
              <a:t>Oslo Idrettskrets - «Vi skaper idrettsglede»</a:t>
            </a:r>
          </a:p>
        </p:txBody>
      </p:sp>
    </p:spTree>
    <p:extLst>
      <p:ext uri="{BB962C8B-B14F-4D97-AF65-F5344CB8AC3E}">
        <p14:creationId xmlns:p14="http://schemas.microsoft.com/office/powerpoint/2010/main" val="248903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6088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605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5752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362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74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504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951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542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1A7C-A1A2-4AB2-92F0-05C1F274100D}" type="datetimeFigureOut">
              <a:rPr lang="nb-NO" smtClean="0"/>
              <a:t>06.03.2024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8B3D7-104C-4494-B854-0CA4262F43F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97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13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Plassholder for innhold 10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67297700"/>
              </p:ext>
            </p:extLst>
          </p:nvPr>
        </p:nvGraphicFramePr>
        <p:xfrm>
          <a:off x="319761" y="222162"/>
          <a:ext cx="11597261" cy="641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2885670" y="2825397"/>
            <a:ext cx="2005677" cy="584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67" b="1" dirty="0">
                <a:solidFill>
                  <a:srgbClr val="57585B"/>
                </a:solidFill>
                <a:latin typeface="Georgia" pitchFamily="18" charset="0"/>
              </a:rPr>
              <a:t>Juridisk enhet</a:t>
            </a:r>
          </a:p>
          <a:p>
            <a:r>
              <a:rPr lang="nb-NO" sz="1067" b="1" dirty="0">
                <a:solidFill>
                  <a:srgbClr val="57585B"/>
                </a:solidFill>
                <a:latin typeface="Georgia" pitchFamily="18" charset="0"/>
              </a:rPr>
              <a:t>Besluttende organ</a:t>
            </a:r>
          </a:p>
          <a:p>
            <a:r>
              <a:rPr lang="nb-NO" sz="1067" b="1" dirty="0">
                <a:solidFill>
                  <a:srgbClr val="57585B"/>
                </a:solidFill>
                <a:latin typeface="Georgia" pitchFamily="18" charset="0"/>
              </a:rPr>
              <a:t>Tilrettelegger for aktivitet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809823" y="3708991"/>
            <a:ext cx="2629246" cy="584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67" b="1" dirty="0">
                <a:solidFill>
                  <a:srgbClr val="57585B"/>
                </a:solidFill>
                <a:latin typeface="Georgia" pitchFamily="18" charset="0"/>
              </a:rPr>
              <a:t>Ansvar for sportslig aktivitet</a:t>
            </a:r>
          </a:p>
          <a:p>
            <a:r>
              <a:rPr lang="nb-NO" sz="1067" b="1" dirty="0">
                <a:solidFill>
                  <a:srgbClr val="57585B"/>
                </a:solidFill>
                <a:latin typeface="Georgia" pitchFamily="18" charset="0"/>
              </a:rPr>
              <a:t>Styrer etter mandater gitt av styret</a:t>
            </a:r>
          </a:p>
          <a:p>
            <a:r>
              <a:rPr lang="nb-NO" sz="1067" b="1" dirty="0">
                <a:solidFill>
                  <a:srgbClr val="57585B"/>
                </a:solidFill>
                <a:latin typeface="Georgia" pitchFamily="18" charset="0"/>
              </a:rPr>
              <a:t>Melde inn saker og bistå styret </a:t>
            </a:r>
          </a:p>
        </p:txBody>
      </p:sp>
      <p:cxnSp>
        <p:nvCxnSpPr>
          <p:cNvPr id="20" name="Rett linje 19"/>
          <p:cNvCxnSpPr/>
          <p:nvPr/>
        </p:nvCxnSpPr>
        <p:spPr>
          <a:xfrm>
            <a:off x="10739535" y="4293959"/>
            <a:ext cx="279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NJÅRD, 30 cm">
            <a:extLst>
              <a:ext uri="{FF2B5EF4-FFF2-40B4-BE49-F238E27FC236}">
                <a16:creationId xmlns:a16="http://schemas.microsoft.com/office/drawing/2014/main" id="{FDF9A163-A745-4609-A4F3-A382D2B7B96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879800" y="321655"/>
            <a:ext cx="1775453" cy="942590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2A9AA6ED-8BCD-4915-B6F6-212CB1B18C11}"/>
              </a:ext>
            </a:extLst>
          </p:cNvPr>
          <p:cNvCxnSpPr/>
          <p:nvPr/>
        </p:nvCxnSpPr>
        <p:spPr>
          <a:xfrm flipH="1">
            <a:off x="3783106" y="4207435"/>
            <a:ext cx="9980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>
            <a:extLst>
              <a:ext uri="{FF2B5EF4-FFF2-40B4-BE49-F238E27FC236}">
                <a16:creationId xmlns:a16="http://schemas.microsoft.com/office/drawing/2014/main" id="{ADF1E995-09D2-4EBE-AD50-3ABFDC556C12}"/>
              </a:ext>
            </a:extLst>
          </p:cNvPr>
          <p:cNvCxnSpPr>
            <a:cxnSpLocks/>
          </p:cNvCxnSpPr>
          <p:nvPr/>
        </p:nvCxnSpPr>
        <p:spPr>
          <a:xfrm>
            <a:off x="9096194" y="4195483"/>
            <a:ext cx="8964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73E72EA-A5A7-42E6-937A-A3BAF5E21F69}"/>
              </a:ext>
            </a:extLst>
          </p:cNvPr>
          <p:cNvCxnSpPr/>
          <p:nvPr/>
        </p:nvCxnSpPr>
        <p:spPr>
          <a:xfrm>
            <a:off x="10064376" y="420743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Bilde 14">
            <a:extLst>
              <a:ext uri="{FF2B5EF4-FFF2-40B4-BE49-F238E27FC236}">
                <a16:creationId xmlns:a16="http://schemas.microsoft.com/office/drawing/2014/main" id="{669BB6AD-01EC-4511-81C6-D717A47638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2443" y="4667624"/>
            <a:ext cx="816709" cy="364378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92EA9C4E-3C95-4B45-9E52-58C2C14AD6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0045" y="4681024"/>
            <a:ext cx="786675" cy="350978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D72367E5-A89D-4FA3-A8AC-D295814824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2118" y="4672297"/>
            <a:ext cx="728755" cy="364378"/>
          </a:xfrm>
          <a:prstGeom prst="rect">
            <a:avLst/>
          </a:prstGeom>
        </p:spPr>
      </p:pic>
      <p:pic>
        <p:nvPicPr>
          <p:cNvPr id="26" name="Bilde 25">
            <a:extLst>
              <a:ext uri="{FF2B5EF4-FFF2-40B4-BE49-F238E27FC236}">
                <a16:creationId xmlns:a16="http://schemas.microsoft.com/office/drawing/2014/main" id="{6C52E97C-1816-4529-92AA-4953E56815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56597" y="4681024"/>
            <a:ext cx="758138" cy="364376"/>
          </a:xfrm>
          <a:prstGeom prst="rect">
            <a:avLst/>
          </a:prstGeom>
        </p:spPr>
      </p:pic>
      <p:pic>
        <p:nvPicPr>
          <p:cNvPr id="30" name="Bilde 29">
            <a:extLst>
              <a:ext uri="{FF2B5EF4-FFF2-40B4-BE49-F238E27FC236}">
                <a16:creationId xmlns:a16="http://schemas.microsoft.com/office/drawing/2014/main" id="{F217CBCB-D398-43C7-BA72-EE88B0F7D0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02727" y="5091029"/>
            <a:ext cx="796614" cy="380202"/>
          </a:xfrm>
          <a:prstGeom prst="rect">
            <a:avLst/>
          </a:prstGeom>
        </p:spPr>
      </p:pic>
      <p:pic>
        <p:nvPicPr>
          <p:cNvPr id="31" name="Bilde 30">
            <a:extLst>
              <a:ext uri="{FF2B5EF4-FFF2-40B4-BE49-F238E27FC236}">
                <a16:creationId xmlns:a16="http://schemas.microsoft.com/office/drawing/2014/main" id="{0CD89CB6-07E9-49D1-A8C9-A2F2A5CDD5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67912" y="5102754"/>
            <a:ext cx="796614" cy="380202"/>
          </a:xfrm>
          <a:prstGeom prst="rect">
            <a:avLst/>
          </a:prstGeom>
        </p:spPr>
      </p:pic>
      <p:pic>
        <p:nvPicPr>
          <p:cNvPr id="32" name="Bilde 31">
            <a:extLst>
              <a:ext uri="{FF2B5EF4-FFF2-40B4-BE49-F238E27FC236}">
                <a16:creationId xmlns:a16="http://schemas.microsoft.com/office/drawing/2014/main" id="{A09882E1-0A03-4403-B442-B5BAA5000A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9836" y="5102754"/>
            <a:ext cx="796614" cy="380202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C8E600CA-1E03-4355-8DE8-3F6744B684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66249" y="5091029"/>
            <a:ext cx="796614" cy="380202"/>
          </a:xfrm>
          <a:prstGeom prst="rect">
            <a:avLst/>
          </a:prstGeom>
        </p:spPr>
      </p:pic>
      <p:pic>
        <p:nvPicPr>
          <p:cNvPr id="34" name="Bilde 33">
            <a:extLst>
              <a:ext uri="{FF2B5EF4-FFF2-40B4-BE49-F238E27FC236}">
                <a16:creationId xmlns:a16="http://schemas.microsoft.com/office/drawing/2014/main" id="{8F328E0C-9480-4C32-AF0B-F3D9ABF8C0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2533" y="5102754"/>
            <a:ext cx="796614" cy="380202"/>
          </a:xfrm>
          <a:prstGeom prst="rect">
            <a:avLst/>
          </a:prstGeom>
        </p:spPr>
      </p:pic>
      <p:pic>
        <p:nvPicPr>
          <p:cNvPr id="35" name="Bilde 34">
            <a:extLst>
              <a:ext uri="{FF2B5EF4-FFF2-40B4-BE49-F238E27FC236}">
                <a16:creationId xmlns:a16="http://schemas.microsoft.com/office/drawing/2014/main" id="{5C07E584-5404-4AFA-AA33-5C32694681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1022" y="5102754"/>
            <a:ext cx="796614" cy="380202"/>
          </a:xfrm>
          <a:prstGeom prst="rect">
            <a:avLst/>
          </a:prstGeom>
        </p:spPr>
      </p:pic>
      <p:pic>
        <p:nvPicPr>
          <p:cNvPr id="37" name="Bilde 36">
            <a:extLst>
              <a:ext uri="{FF2B5EF4-FFF2-40B4-BE49-F238E27FC236}">
                <a16:creationId xmlns:a16="http://schemas.microsoft.com/office/drawing/2014/main" id="{C720EBA6-7355-4043-8D1F-76016179605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189"/>
          <a:stretch/>
        </p:blipFill>
        <p:spPr>
          <a:xfrm>
            <a:off x="9650045" y="5127837"/>
            <a:ext cx="816710" cy="380202"/>
          </a:xfrm>
          <a:prstGeom prst="rect">
            <a:avLst/>
          </a:prstGeom>
        </p:spPr>
      </p:pic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D28A1BA0-2EDF-03A5-6C62-834255C62446}"/>
              </a:ext>
            </a:extLst>
          </p:cNvPr>
          <p:cNvCxnSpPr>
            <a:cxnSpLocks/>
          </p:cNvCxnSpPr>
          <p:nvPr/>
        </p:nvCxnSpPr>
        <p:spPr>
          <a:xfrm>
            <a:off x="9992662" y="4195483"/>
            <a:ext cx="11953" cy="925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545215E1-7F5B-8257-AD4F-381315C338F6}"/>
              </a:ext>
            </a:extLst>
          </p:cNvPr>
          <p:cNvCxnSpPr>
            <a:cxnSpLocks/>
          </p:cNvCxnSpPr>
          <p:nvPr/>
        </p:nvCxnSpPr>
        <p:spPr>
          <a:xfrm>
            <a:off x="3798025" y="4216408"/>
            <a:ext cx="11953" cy="925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285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7c439-00bc-4286-9ded-3b44bcd22ea8">
      <Terms xmlns="http://schemas.microsoft.com/office/infopath/2007/PartnerControls"/>
    </lcf76f155ced4ddcb4097134ff3c332f>
    <TaxCatchAll xmlns="87e0080e-7b1d-4c08-be6e-3d58156e985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1C1F0B56C4264EB194DD8CB6DF89E7" ma:contentTypeVersion="18" ma:contentTypeDescription="Opprett et nytt dokument." ma:contentTypeScope="" ma:versionID="8a74edeabde6c3d4fb9f29fce6fc098b">
  <xsd:schema xmlns:xsd="http://www.w3.org/2001/XMLSchema" xmlns:xs="http://www.w3.org/2001/XMLSchema" xmlns:p="http://schemas.microsoft.com/office/2006/metadata/properties" xmlns:ns2="87e0080e-7b1d-4c08-be6e-3d58156e985a" xmlns:ns3="2437c439-00bc-4286-9ded-3b44bcd22ea8" targetNamespace="http://schemas.microsoft.com/office/2006/metadata/properties" ma:root="true" ma:fieldsID="00ce8ec41bb8f9130e5084ed3cf730f8" ns2:_="" ns3:_="">
    <xsd:import namespace="87e0080e-7b1d-4c08-be6e-3d58156e985a"/>
    <xsd:import namespace="2437c439-00bc-4286-9ded-3b44bcd22e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e0080e-7b1d-4c08-be6e-3d58156e9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61d15df-7e55-4fb6-8155-57cda05b3bef}" ma:internalName="TaxCatchAll" ma:showField="CatchAllData" ma:web="87e0080e-7b1d-4c08-be6e-3d58156e98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7c439-00bc-4286-9ded-3b44bcd22e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b32ca795-df1a-4765-aeda-240c9475d4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1C21DF-B322-4084-863F-A95B63EA1343}">
  <ds:schemaRefs>
    <ds:schemaRef ds:uri="http://purl.org/dc/dcmitype/"/>
    <ds:schemaRef ds:uri="http://schemas.microsoft.com/office/infopath/2007/PartnerControls"/>
    <ds:schemaRef ds:uri="3655def4-425a-410f-8147-4d62c10e1650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ec5f570-5954-42b2-93f8-bbdf6252596e"/>
    <ds:schemaRef ds:uri="http://www.w3.org/XML/1998/namespace"/>
    <ds:schemaRef ds:uri="2437c439-00bc-4286-9ded-3b44bcd22ea8"/>
    <ds:schemaRef ds:uri="87e0080e-7b1d-4c08-be6e-3d58156e985a"/>
  </ds:schemaRefs>
</ds:datastoreItem>
</file>

<file path=customXml/itemProps2.xml><?xml version="1.0" encoding="utf-8"?>
<ds:datastoreItem xmlns:ds="http://schemas.openxmlformats.org/officeDocument/2006/customXml" ds:itemID="{7B9C99C3-F2F0-4FB9-B9C4-45F9943989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e0080e-7b1d-4c08-be6e-3d58156e985a"/>
    <ds:schemaRef ds:uri="2437c439-00bc-4286-9ded-3b44bcd22e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0632FD-698F-45CB-AF2A-5B8B82069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5730</TotalTime>
  <Words>101</Words>
  <Application>Microsoft Office PowerPoint</Application>
  <PresentationFormat>Widescreen</PresentationFormat>
  <Paragraphs>41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Georgia</vt:lpstr>
      <vt:lpstr>Wingdings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Langvik, Kathe</dc:creator>
  <cp:lastModifiedBy>Kari Uglem</cp:lastModifiedBy>
  <cp:revision>12</cp:revision>
  <dcterms:created xsi:type="dcterms:W3CDTF">2018-02-09T12:36:52Z</dcterms:created>
  <dcterms:modified xsi:type="dcterms:W3CDTF">2024-03-06T08:28:22Z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0x010100BD1C1F0B56C4264EB194DD8CB6DF89E7</vt:lpwstr>
  </property>
  <property fmtid="{D5CDD505-2E9C-101B-9397-08002B2CF9AE}" pid="3" name="MediaServiceImageTags">
    <vt:lpwstr/>
  </property>
</Properties>
</file>