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3"/>
  </p:notesMasterIdLst>
  <p:handoutMasterIdLst>
    <p:handoutMasterId r:id="rId24"/>
  </p:handoutMasterIdLst>
  <p:sldIdLst>
    <p:sldId id="292" r:id="rId6"/>
    <p:sldId id="293" r:id="rId7"/>
    <p:sldId id="294" r:id="rId8"/>
    <p:sldId id="295" r:id="rId9"/>
    <p:sldId id="296" r:id="rId10"/>
    <p:sldId id="297" r:id="rId11"/>
    <p:sldId id="298" r:id="rId12"/>
    <p:sldId id="304" r:id="rId13"/>
    <p:sldId id="299" r:id="rId14"/>
    <p:sldId id="309" r:id="rId15"/>
    <p:sldId id="310" r:id="rId16"/>
    <p:sldId id="311" r:id="rId17"/>
    <p:sldId id="312" r:id="rId18"/>
    <p:sldId id="305" r:id="rId19"/>
    <p:sldId id="306" r:id="rId20"/>
    <p:sldId id="307" r:id="rId21"/>
    <p:sldId id="308" r:id="rId22"/>
  </p:sldIdLst>
  <p:sldSz cx="9144000" cy="6858000" type="screen4x3"/>
  <p:notesSz cx="6858000" cy="9144000"/>
  <p:defaultTextStyle>
    <a:defPPr>
      <a:defRPr lang="nb-NO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Ingen stil, ingen rutenet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7"/>
  </p:normalViewPr>
  <p:slideViewPr>
    <p:cSldViewPr>
      <p:cViewPr varScale="1">
        <p:scale>
          <a:sx n="108" d="100"/>
          <a:sy n="108" d="100"/>
        </p:scale>
        <p:origin x="176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2B16BA25-0739-D446-9CD1-A133E967FF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EDE319C4-1B1F-E94B-A5D5-6831C90C7A7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56B45E2B-BAC1-4543-B6F7-C07708BB75AD}" type="datetimeFigureOut">
              <a:rPr lang="nb-NO"/>
              <a:pPr>
                <a:defRPr/>
              </a:pPr>
              <a:t>03.01.2020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36C172AD-82CE-5E4D-8DAD-EE0DA040C1E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CB8DAA6E-4FBA-7146-86E8-1BA70639037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89A39D57-57B4-B24F-B449-3D17007D091B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>
            <a:extLst>
              <a:ext uri="{FF2B5EF4-FFF2-40B4-BE49-F238E27FC236}">
                <a16:creationId xmlns:a16="http://schemas.microsoft.com/office/drawing/2014/main" id="{011CDBE1-FF3C-A641-AEF1-BF73AE7110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BA682786-683D-2C4A-8103-410EEB9907D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9AF14F39-AE8E-4442-9902-1904C06D1F66}" type="datetimeFigureOut">
              <a:rPr lang="nb-NO"/>
              <a:pPr>
                <a:defRPr/>
              </a:pPr>
              <a:t>03.01.2020</a:t>
            </a:fld>
            <a:endParaRPr lang="nb-NO"/>
          </a:p>
        </p:txBody>
      </p:sp>
      <p:sp>
        <p:nvSpPr>
          <p:cNvPr id="4" name="Plassholder for lysbilde 3">
            <a:extLst>
              <a:ext uri="{FF2B5EF4-FFF2-40B4-BE49-F238E27FC236}">
                <a16:creationId xmlns:a16="http://schemas.microsoft.com/office/drawing/2014/main" id="{E6056F49-F088-7141-8A3A-B3A32203B6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b-NO" noProof="0"/>
          </a:p>
        </p:txBody>
      </p:sp>
      <p:sp>
        <p:nvSpPr>
          <p:cNvPr id="5" name="Plassholder for notater 4">
            <a:extLst>
              <a:ext uri="{FF2B5EF4-FFF2-40B4-BE49-F238E27FC236}">
                <a16:creationId xmlns:a16="http://schemas.microsoft.com/office/drawing/2014/main" id="{9EFA64CA-06E5-0443-AEC6-602E597340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noProof="0"/>
              <a:t>Klikk for å redigere tekststiler i malen</a:t>
            </a:r>
          </a:p>
          <a:p>
            <a:pPr lvl="1"/>
            <a:r>
              <a:rPr lang="nb-NO" noProof="0"/>
              <a:t>Andre nivå</a:t>
            </a:r>
          </a:p>
          <a:p>
            <a:pPr lvl="2"/>
            <a:r>
              <a:rPr lang="nb-NO" noProof="0"/>
              <a:t>Tredje nivå</a:t>
            </a:r>
          </a:p>
          <a:p>
            <a:pPr lvl="3"/>
            <a:r>
              <a:rPr lang="nb-NO" noProof="0"/>
              <a:t>Fjerde nivå</a:t>
            </a:r>
          </a:p>
          <a:p>
            <a:pPr lvl="4"/>
            <a:r>
              <a:rPr lang="nb-NO" noProof="0"/>
              <a:t>Femte nivå</a:t>
            </a:r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69CDB44-7DEB-2743-A06B-870A657A37D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15C3215-E9B6-E742-B2C5-89134E6CA5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94B3DF41-35AD-CE40-A7EA-B0DC31213B26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14264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718899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835041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645250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BAAAA1E8-F33A-9348-978B-F8AAD99D3C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09BBE2AF-44AC-EE4E-932A-BDA5F46EC35C}" type="datetimeFigureOut">
              <a:rPr lang="nb-NO" altLang="nb-NO"/>
              <a:pPr>
                <a:defRPr/>
              </a:pPr>
              <a:t>03.01.2020</a:t>
            </a:fld>
            <a:endParaRPr lang="nb-NO" altLang="nb-NO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F232F6E4-07CC-374D-8C6C-F54E7BFF3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7FFBAD64-62E1-354D-9606-46891D840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1EFBCD5C-2A3C-9344-AD08-2AE2EBC09345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892057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22422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8639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42775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1700808"/>
            <a:ext cx="5111750" cy="442535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700808"/>
            <a:ext cx="3008313" cy="442535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607622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150611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ssholder for tittel 1">
            <a:extLst>
              <a:ext uri="{FF2B5EF4-FFF2-40B4-BE49-F238E27FC236}">
                <a16:creationId xmlns:a16="http://schemas.microsoft.com/office/drawing/2014/main" id="{B317D87A-B3E8-7540-BA01-A84F1E0C8B8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908175" y="274638"/>
            <a:ext cx="604837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TITTELSTIL</a:t>
            </a:r>
          </a:p>
        </p:txBody>
      </p:sp>
      <p:sp>
        <p:nvSpPr>
          <p:cNvPr id="1027" name="Plassholder for tekst 2">
            <a:extLst>
              <a:ext uri="{FF2B5EF4-FFF2-40B4-BE49-F238E27FC236}">
                <a16:creationId xmlns:a16="http://schemas.microsoft.com/office/drawing/2014/main" id="{C41BB7BD-0423-F342-93B3-C05B6B3F2B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tekststiler i malen</a:t>
            </a:r>
          </a:p>
          <a:p>
            <a:pPr lvl="1"/>
            <a:r>
              <a:rPr lang="nb-NO" altLang="nb-NO"/>
              <a:t>Andre nivå</a:t>
            </a:r>
          </a:p>
          <a:p>
            <a:pPr lvl="2"/>
            <a:r>
              <a:rPr lang="nb-NO" altLang="nb-NO"/>
              <a:t>Tredje nivå</a:t>
            </a:r>
          </a:p>
          <a:p>
            <a:pPr lvl="3"/>
            <a:r>
              <a:rPr lang="nb-NO" altLang="nb-NO"/>
              <a:t>Fjerde nivå</a:t>
            </a:r>
          </a:p>
          <a:p>
            <a:pPr lvl="4"/>
            <a:r>
              <a:rPr lang="nb-NO" altLang="nb-NO"/>
              <a:t>Femte nivå</a:t>
            </a:r>
          </a:p>
        </p:txBody>
      </p:sp>
      <p:pic>
        <p:nvPicPr>
          <p:cNvPr id="1028" name="Bilde 6">
            <a:extLst>
              <a:ext uri="{FF2B5EF4-FFF2-40B4-BE49-F238E27FC236}">
                <a16:creationId xmlns:a16="http://schemas.microsoft.com/office/drawing/2014/main" id="{F7EEC605-2A7B-0544-9F12-FBCA1D46ECC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325" y="404813"/>
            <a:ext cx="61436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7" r:id="rId5"/>
    <p:sldLayoutId id="2147483823" r:id="rId6"/>
    <p:sldLayoutId id="2147483824" r:id="rId7"/>
    <p:sldLayoutId id="2147483825" r:id="rId8"/>
    <p:sldLayoutId id="2147483826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ＭＳ Ｐゴシック" charset="0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Arial" charset="0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Arial" charset="0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Arial" charset="0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Arial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tel 3">
            <a:extLst>
              <a:ext uri="{FF2B5EF4-FFF2-40B4-BE49-F238E27FC236}">
                <a16:creationId xmlns:a16="http://schemas.microsoft.com/office/drawing/2014/main" id="{13AAB161-5E23-E945-A303-8276EFA800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196975"/>
            <a:ext cx="7772400" cy="1470025"/>
          </a:xfrm>
        </p:spPr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VELKOMMEN TIL OPPDAL</a:t>
            </a:r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D6C50F5C-DDF8-9742-86C0-8E9ECE6257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2638" y="3068638"/>
            <a:ext cx="5038725" cy="1752600"/>
          </a:xfrm>
        </p:spPr>
        <p:txBody>
          <a:bodyPr/>
          <a:lstStyle/>
          <a:p>
            <a:pPr algn="l">
              <a:defRPr/>
            </a:pPr>
            <a:r>
              <a:rPr lang="en-US" sz="2800" dirty="0">
                <a:ea typeface="+mn-ea"/>
              </a:rPr>
              <a:t>LERØY CUP 3 SENIOR</a:t>
            </a:r>
            <a:br>
              <a:rPr lang="en-US" sz="2800" dirty="0">
                <a:ea typeface="+mn-ea"/>
              </a:rPr>
            </a:br>
            <a:r>
              <a:rPr lang="en-US" sz="2800" dirty="0">
                <a:ea typeface="+mn-ea"/>
              </a:rPr>
              <a:t>LERØY CUP </a:t>
            </a:r>
            <a:r>
              <a:rPr lang="en-US" sz="2800" dirty="0"/>
              <a:t>2 </a:t>
            </a:r>
            <a:r>
              <a:rPr lang="en-US" sz="2800" dirty="0">
                <a:ea typeface="+mn-ea"/>
              </a:rPr>
              <a:t>JUNIOR   </a:t>
            </a:r>
            <a:br>
              <a:rPr lang="en-US" sz="2800" dirty="0">
                <a:ea typeface="+mn-ea"/>
              </a:rPr>
            </a:br>
            <a:r>
              <a:rPr lang="en-US" sz="2800" dirty="0">
                <a:ea typeface="+mn-ea"/>
              </a:rPr>
              <a:t>LERØY CUP </a:t>
            </a:r>
            <a:r>
              <a:rPr lang="en-US" sz="2800" dirty="0"/>
              <a:t>1 </a:t>
            </a:r>
            <a:r>
              <a:rPr lang="en-US" sz="2800" dirty="0">
                <a:ea typeface="+mn-ea"/>
              </a:rPr>
              <a:t>UNGDOM</a:t>
            </a:r>
            <a:endParaRPr lang="nb-NO" sz="2800" dirty="0">
              <a:ea typeface="+mn-ea"/>
            </a:endParaRPr>
          </a:p>
        </p:txBody>
      </p:sp>
      <p:pic>
        <p:nvPicPr>
          <p:cNvPr id="5124" name="Bilde 5" descr="page1image51882352">
            <a:extLst>
              <a:ext uri="{FF2B5EF4-FFF2-40B4-BE49-F238E27FC236}">
                <a16:creationId xmlns:a16="http://schemas.microsoft.com/office/drawing/2014/main" id="{46B12F5C-AA87-E14F-B675-959EC8ED2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tel 1">
            <a:extLst>
              <a:ext uri="{FF2B5EF4-FFF2-40B4-BE49-F238E27FC236}">
                <a16:creationId xmlns:a16="http://schemas.microsoft.com/office/drawing/2014/main" id="{629AE815-3D94-7546-ACD5-14986BD14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LØYPEKART – 2 km</a:t>
            </a:r>
          </a:p>
        </p:txBody>
      </p:sp>
      <p:pic>
        <p:nvPicPr>
          <p:cNvPr id="14339" name="Bilde 5" descr="page1image51882352">
            <a:extLst>
              <a:ext uri="{FF2B5EF4-FFF2-40B4-BE49-F238E27FC236}">
                <a16:creationId xmlns:a16="http://schemas.microsoft.com/office/drawing/2014/main" id="{BD705234-937B-0248-812E-35E3BE0B1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Bilde 2">
            <a:extLst>
              <a:ext uri="{FF2B5EF4-FFF2-40B4-BE49-F238E27FC236}">
                <a16:creationId xmlns:a16="http://schemas.microsoft.com/office/drawing/2014/main" id="{5CF9109A-7958-9B42-A623-F1BA13DDA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9" t="8087" r="15350" b="5202"/>
          <a:stretch>
            <a:fillRect/>
          </a:stretch>
        </p:blipFill>
        <p:spPr bwMode="auto">
          <a:xfrm>
            <a:off x="1027113" y="1552575"/>
            <a:ext cx="7089775" cy="496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tel 1">
            <a:extLst>
              <a:ext uri="{FF2B5EF4-FFF2-40B4-BE49-F238E27FC236}">
                <a16:creationId xmlns:a16="http://schemas.microsoft.com/office/drawing/2014/main" id="{560EDA52-75DC-244C-9F5A-AE567F7D5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LØYPEKART – 2,5 km</a:t>
            </a:r>
          </a:p>
        </p:txBody>
      </p:sp>
      <p:pic>
        <p:nvPicPr>
          <p:cNvPr id="15363" name="Bilde 5" descr="page1image51882352">
            <a:extLst>
              <a:ext uri="{FF2B5EF4-FFF2-40B4-BE49-F238E27FC236}">
                <a16:creationId xmlns:a16="http://schemas.microsoft.com/office/drawing/2014/main" id="{F385F769-BDCD-C246-8F08-3A93AC484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Bilde 1">
            <a:extLst>
              <a:ext uri="{FF2B5EF4-FFF2-40B4-BE49-F238E27FC236}">
                <a16:creationId xmlns:a16="http://schemas.microsoft.com/office/drawing/2014/main" id="{8256CEE8-C587-E846-9387-8C36310CA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9" t="8087" r="15350" b="5202"/>
          <a:stretch>
            <a:fillRect/>
          </a:stretch>
        </p:blipFill>
        <p:spPr bwMode="auto">
          <a:xfrm>
            <a:off x="1050925" y="1273175"/>
            <a:ext cx="6977063" cy="488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tel 1">
            <a:extLst>
              <a:ext uri="{FF2B5EF4-FFF2-40B4-BE49-F238E27FC236}">
                <a16:creationId xmlns:a16="http://schemas.microsoft.com/office/drawing/2014/main" id="{224B8C2A-928F-2A49-889E-7A5A927EC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LØYPEKART – 3 km</a:t>
            </a:r>
          </a:p>
        </p:txBody>
      </p:sp>
      <p:pic>
        <p:nvPicPr>
          <p:cNvPr id="16387" name="Bilde 5" descr="page1image51882352">
            <a:extLst>
              <a:ext uri="{FF2B5EF4-FFF2-40B4-BE49-F238E27FC236}">
                <a16:creationId xmlns:a16="http://schemas.microsoft.com/office/drawing/2014/main" id="{50EC7FF7-0089-234F-8E20-BC81D8161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Bilde 2">
            <a:extLst>
              <a:ext uri="{FF2B5EF4-FFF2-40B4-BE49-F238E27FC236}">
                <a16:creationId xmlns:a16="http://schemas.microsoft.com/office/drawing/2014/main" id="{B54C9526-E9F0-424C-8C0A-1E9F2F071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9" t="8087" r="15350" b="5202"/>
          <a:stretch>
            <a:fillRect/>
          </a:stretch>
        </p:blipFill>
        <p:spPr bwMode="auto">
          <a:xfrm>
            <a:off x="1068388" y="1273175"/>
            <a:ext cx="6985000" cy="489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tel 1">
            <a:extLst>
              <a:ext uri="{FF2B5EF4-FFF2-40B4-BE49-F238E27FC236}">
                <a16:creationId xmlns:a16="http://schemas.microsoft.com/office/drawing/2014/main" id="{5330BE57-0EF6-F44C-9481-74AC51905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LØYPEKART – 3,3 km</a:t>
            </a:r>
          </a:p>
        </p:txBody>
      </p:sp>
      <p:pic>
        <p:nvPicPr>
          <p:cNvPr id="17411" name="Bilde 5" descr="page1image51882352">
            <a:extLst>
              <a:ext uri="{FF2B5EF4-FFF2-40B4-BE49-F238E27FC236}">
                <a16:creationId xmlns:a16="http://schemas.microsoft.com/office/drawing/2014/main" id="{9FAE0769-B759-A243-B701-CDD59CDEA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Bilde 1">
            <a:extLst>
              <a:ext uri="{FF2B5EF4-FFF2-40B4-BE49-F238E27FC236}">
                <a16:creationId xmlns:a16="http://schemas.microsoft.com/office/drawing/2014/main" id="{AB74AA97-6339-834E-A985-1115B9D35E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99" t="8087" r="15350" b="5202"/>
          <a:stretch>
            <a:fillRect/>
          </a:stretch>
        </p:blipFill>
        <p:spPr bwMode="auto">
          <a:xfrm>
            <a:off x="1081088" y="1273175"/>
            <a:ext cx="6883400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tel 1">
            <a:extLst>
              <a:ext uri="{FF2B5EF4-FFF2-40B4-BE49-F238E27FC236}">
                <a16:creationId xmlns:a16="http://schemas.microsoft.com/office/drawing/2014/main" id="{D7EF9E3C-BB48-A248-9C94-79A2B06210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TD’</a:t>
            </a:r>
            <a:r>
              <a:rPr lang="nb-NO" altLang="ja-JP" sz="3200">
                <a:ea typeface="ＭＳ Ｐゴシック" panose="020B0600070205080204" pitchFamily="34" charset="-128"/>
              </a:rPr>
              <a:t>s KOMMENTAR</a:t>
            </a:r>
            <a:endParaRPr lang="nb-NO" altLang="nb-NO" sz="3200">
              <a:ea typeface="ＭＳ Ｐゴシック" panose="020B0600070205080204" pitchFamily="34" charset="-128"/>
            </a:endParaRPr>
          </a:p>
        </p:txBody>
      </p:sp>
      <p:sp>
        <p:nvSpPr>
          <p:cNvPr id="18435" name="Plassholder for innhold 2">
            <a:extLst>
              <a:ext uri="{FF2B5EF4-FFF2-40B4-BE49-F238E27FC236}">
                <a16:creationId xmlns:a16="http://schemas.microsoft.com/office/drawing/2014/main" id="{E0BF2FA3-ACE9-FD4D-B7CF-F36E6B114B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nb-NO" altLang="nb-NO" dirty="0">
                <a:ea typeface="ＭＳ Ｐゴシック" panose="020B0600070205080204" pitchFamily="34" charset="-128"/>
              </a:rPr>
              <a:t>Minner om at tomhylse i kammeret ved våpenkontroll gir 30 sek tillegg i tid.</a:t>
            </a:r>
          </a:p>
        </p:txBody>
      </p:sp>
      <p:pic>
        <p:nvPicPr>
          <p:cNvPr id="18436" name="Bilde 4" descr="page1image51882352">
            <a:extLst>
              <a:ext uri="{FF2B5EF4-FFF2-40B4-BE49-F238E27FC236}">
                <a16:creationId xmlns:a16="http://schemas.microsoft.com/office/drawing/2014/main" id="{52923508-848A-BE41-8DAF-EE9DDB9B6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tel 1">
            <a:extLst>
              <a:ext uri="{FF2B5EF4-FFF2-40B4-BE49-F238E27FC236}">
                <a16:creationId xmlns:a16="http://schemas.microsoft.com/office/drawing/2014/main" id="{6CF90A1A-7EFB-E245-A4A8-3784D0E9D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175" y="274638"/>
            <a:ext cx="6048375" cy="2001837"/>
          </a:xfrm>
        </p:spPr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VÆRVARSEL</a:t>
            </a:r>
            <a:br>
              <a:rPr lang="nb-NO" altLang="nb-NO" sz="3200">
                <a:ea typeface="ＭＳ Ｐゴシック" panose="020B0600070205080204" pitchFamily="34" charset="-128"/>
              </a:rPr>
            </a:br>
            <a:r>
              <a:rPr lang="nb-NO" altLang="nb-NO" sz="3200">
                <a:ea typeface="ＭＳ Ｐゴシック" panose="020B0600070205080204" pitchFamily="34" charset="-128"/>
              </a:rPr>
              <a:t>pr. 03.01. kl. 16</a:t>
            </a:r>
            <a:endParaRPr lang="nb-NO" altLang="nb-NO">
              <a:ea typeface="ＭＳ Ｐゴシック" panose="020B0600070205080204" pitchFamily="34" charset="-128"/>
            </a:endParaRPr>
          </a:p>
        </p:txBody>
      </p:sp>
      <p:pic>
        <p:nvPicPr>
          <p:cNvPr id="19459" name="Bilde 4" descr="page1image51882352">
            <a:extLst>
              <a:ext uri="{FF2B5EF4-FFF2-40B4-BE49-F238E27FC236}">
                <a16:creationId xmlns:a16="http://schemas.microsoft.com/office/drawing/2014/main" id="{A285A89B-9A41-A541-8717-19C9A9F7A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Bilde 1">
            <a:extLst>
              <a:ext uri="{FF2B5EF4-FFF2-40B4-BE49-F238E27FC236}">
                <a16:creationId xmlns:a16="http://schemas.microsoft.com/office/drawing/2014/main" id="{C159AFD0-3B38-DB4E-AFA4-26612F0EC7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6" t="15001" r="37460" b="54199"/>
          <a:stretch>
            <a:fillRect/>
          </a:stretch>
        </p:blipFill>
        <p:spPr bwMode="auto">
          <a:xfrm>
            <a:off x="288925" y="2108200"/>
            <a:ext cx="8528050" cy="447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tel 1">
            <a:extLst>
              <a:ext uri="{FF2B5EF4-FFF2-40B4-BE49-F238E27FC236}">
                <a16:creationId xmlns:a16="http://schemas.microsoft.com/office/drawing/2014/main" id="{06662692-96AB-C84E-9E5D-171C73703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ANDRE SAKER</a:t>
            </a:r>
          </a:p>
        </p:txBody>
      </p:sp>
      <p:sp>
        <p:nvSpPr>
          <p:cNvPr id="21507" name="Plassholder for innhold 2">
            <a:extLst>
              <a:ext uri="{FF2B5EF4-FFF2-40B4-BE49-F238E27FC236}">
                <a16:creationId xmlns:a16="http://schemas.microsoft.com/office/drawing/2014/main" id="{9F39B5AE-63CF-8C4D-A4D6-AAB5D58120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defRPr/>
            </a:pPr>
            <a:r>
              <a:rPr lang="nb-NO" altLang="nb-NO" sz="1400" dirty="0">
                <a:ea typeface="Arial" panose="020B0604020202020204" pitchFamily="34" charset="0"/>
              </a:rPr>
              <a:t>Lisens: </a:t>
            </a:r>
          </a:p>
          <a:p>
            <a:pPr lvl="2">
              <a:defRPr/>
            </a:pPr>
            <a:r>
              <a:rPr lang="nb-NO" altLang="nb-NO" sz="1000" dirty="0">
                <a:ea typeface="Arial" panose="020B0604020202020204" pitchFamily="34" charset="0"/>
              </a:rPr>
              <a:t>Følgende kretser blir igjen etter lagledermøtet da utøvere fra oppropte krets mangler lisens; Troms, Hordaland, Oppland</a:t>
            </a:r>
          </a:p>
          <a:p>
            <a:pPr lvl="1">
              <a:defRPr/>
            </a:pPr>
            <a:r>
              <a:rPr lang="nb-NO" altLang="nb-NO" sz="1400" dirty="0">
                <a:ea typeface="Arial" panose="020B0604020202020204" pitchFamily="34" charset="0"/>
              </a:rPr>
              <a:t>Husk to sikkerhetsnåler på startnummeret</a:t>
            </a:r>
          </a:p>
          <a:p>
            <a:pPr lvl="1">
              <a:defRPr/>
            </a:pPr>
            <a:r>
              <a:rPr lang="nb-NO" altLang="nb-NO" sz="1400" dirty="0">
                <a:ea typeface="Arial" panose="020B0604020202020204" pitchFamily="34" charset="0"/>
              </a:rPr>
              <a:t>Gni lårnummer godt på skidressen., - høyre lår</a:t>
            </a:r>
          </a:p>
          <a:p>
            <a:pPr lvl="1">
              <a:defRPr/>
            </a:pPr>
            <a:r>
              <a:rPr lang="nb-NO" altLang="nb-NO" sz="1400" dirty="0">
                <a:ea typeface="Arial" panose="020B0604020202020204" pitchFamily="34" charset="0"/>
              </a:rPr>
              <a:t>Møt i god til tid fellesstart, - mange skal igjennom slusa på kort tid.</a:t>
            </a:r>
          </a:p>
          <a:p>
            <a:pPr lvl="1">
              <a:defRPr/>
            </a:pPr>
            <a:r>
              <a:rPr lang="nb-NO" altLang="nb-NO" sz="1400" dirty="0">
                <a:ea typeface="Arial" panose="020B0604020202020204" pitchFamily="34" charset="0"/>
              </a:rPr>
              <a:t>Det skal ikke være noe reklamemerke på kontrollmerke</a:t>
            </a:r>
          </a:p>
          <a:p>
            <a:pPr lvl="1">
              <a:defRPr/>
            </a:pPr>
            <a:r>
              <a:rPr lang="nb-NO" altLang="nb-NO" sz="1400" dirty="0">
                <a:ea typeface="Arial" panose="020B0604020202020204" pitchFamily="34" charset="0"/>
              </a:rPr>
              <a:t>NSSF </a:t>
            </a:r>
            <a:r>
              <a:rPr lang="nb-NO" altLang="nb-NO" sz="1400" dirty="0" err="1">
                <a:ea typeface="Arial" panose="020B0604020202020204" pitchFamily="34" charset="0"/>
              </a:rPr>
              <a:t>arr.konsulent</a:t>
            </a:r>
            <a:r>
              <a:rPr lang="nb-NO" altLang="nb-NO" sz="1400" dirty="0">
                <a:ea typeface="Arial" panose="020B0604020202020204" pitchFamily="34" charset="0"/>
              </a:rPr>
              <a:t>: </a:t>
            </a:r>
          </a:p>
          <a:p>
            <a:pPr lvl="2">
              <a:defRPr/>
            </a:pPr>
            <a:r>
              <a:rPr lang="nb-NO" altLang="ja-JP" sz="1200" dirty="0">
                <a:ea typeface="ＭＳ Ｐゴシック" panose="020B0600070205080204" pitchFamily="34" charset="-128"/>
              </a:rPr>
              <a:t>Startrekkefølge fellesstart søndag: deltakere fra </a:t>
            </a:r>
            <a:r>
              <a:rPr lang="nb-NO" altLang="ja-JP" sz="1200" dirty="0" err="1">
                <a:ea typeface="ＭＳ Ｐゴシック" panose="020B0600070205080204" pitchFamily="34" charset="-128"/>
              </a:rPr>
              <a:t>jr</a:t>
            </a:r>
            <a:r>
              <a:rPr lang="nb-NO" altLang="ja-JP" sz="1200" dirty="0">
                <a:ea typeface="ＭＳ Ｐゴシック" panose="020B0600070205080204" pitchFamily="34" charset="-128"/>
              </a:rPr>
              <a:t>-VM forrige sesong rangeres først, deretter etter resultat lørdag</a:t>
            </a:r>
          </a:p>
          <a:p>
            <a:pPr lvl="2">
              <a:defRPr/>
            </a:pPr>
            <a:r>
              <a:rPr lang="nb-NO" altLang="ja-JP" sz="1200" dirty="0">
                <a:ea typeface="ＭＳ Ｐゴシック" panose="020B0600070205080204" pitchFamily="34" charset="-128"/>
              </a:rPr>
              <a:t>NSSF kan vurdere å flytte inntil tre løpere opp i pulje en (</a:t>
            </a:r>
            <a:r>
              <a:rPr lang="nb-NO" altLang="ja-JP" sz="1200" dirty="0" err="1">
                <a:ea typeface="ＭＳ Ｐゴシック" panose="020B0600070205080204" pitchFamily="34" charset="-128"/>
              </a:rPr>
              <a:t>white</a:t>
            </a:r>
            <a:r>
              <a:rPr lang="nb-NO" altLang="ja-JP" sz="1200" dirty="0">
                <a:ea typeface="ＭＳ Ｐゴシック" panose="020B0600070205080204" pitchFamily="34" charset="-128"/>
              </a:rPr>
              <a:t> </a:t>
            </a:r>
            <a:r>
              <a:rPr lang="nb-NO" altLang="ja-JP" sz="1200" dirty="0" err="1">
                <a:ea typeface="ＭＳ Ｐゴシック" panose="020B0600070205080204" pitchFamily="34" charset="-128"/>
              </a:rPr>
              <a:t>card</a:t>
            </a:r>
            <a:r>
              <a:rPr lang="nb-NO" altLang="ja-JP" sz="1200" dirty="0">
                <a:ea typeface="ＭＳ Ｐゴシック" panose="020B0600070205080204" pitchFamily="34" charset="-128"/>
              </a:rPr>
              <a:t>)</a:t>
            </a:r>
          </a:p>
          <a:p>
            <a:pPr marL="457200" lvl="1" indent="0">
              <a:buFont typeface="Arial" panose="020B0604020202020204" pitchFamily="34" charset="0"/>
              <a:buNone/>
              <a:defRPr/>
            </a:pPr>
            <a:endParaRPr lang="nb-NO" altLang="nb-NO" sz="1400" dirty="0">
              <a:ea typeface="Arial" panose="020B0604020202020204" pitchFamily="34" charset="0"/>
            </a:endParaRPr>
          </a:p>
        </p:txBody>
      </p:sp>
      <p:pic>
        <p:nvPicPr>
          <p:cNvPr id="20484" name="Bilde 4" descr="page1image51882352">
            <a:extLst>
              <a:ext uri="{FF2B5EF4-FFF2-40B4-BE49-F238E27FC236}">
                <a16:creationId xmlns:a16="http://schemas.microsoft.com/office/drawing/2014/main" id="{6E3FA83E-09C0-764A-B375-AAAFFB584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tel 4">
            <a:extLst>
              <a:ext uri="{FF2B5EF4-FFF2-40B4-BE49-F238E27FC236}">
                <a16:creationId xmlns:a16="http://schemas.microsoft.com/office/drawing/2014/main" id="{39336391-C3DD-A642-AB7D-AC06E8B2B1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TAKK FOR OPPMERKSOMHETEN</a:t>
            </a:r>
          </a:p>
        </p:txBody>
      </p:sp>
      <p:sp>
        <p:nvSpPr>
          <p:cNvPr id="7" name="Undertittel 6">
            <a:extLst>
              <a:ext uri="{FF2B5EF4-FFF2-40B4-BE49-F238E27FC236}">
                <a16:creationId xmlns:a16="http://schemas.microsoft.com/office/drawing/2014/main" id="{E585C48C-7786-DB46-9818-3768E52028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Arial" charset="0"/>
              <a:buNone/>
              <a:defRPr/>
            </a:pPr>
            <a:r>
              <a:rPr lang="nb-NO" dirty="0">
                <a:ea typeface="+mn-ea"/>
              </a:rPr>
              <a:t>LYKKE TIL!</a:t>
            </a:r>
          </a:p>
        </p:txBody>
      </p:sp>
      <p:pic>
        <p:nvPicPr>
          <p:cNvPr id="21508" name="Bilde 4" descr="page1image51882352">
            <a:extLst>
              <a:ext uri="{FF2B5EF4-FFF2-40B4-BE49-F238E27FC236}">
                <a16:creationId xmlns:a16="http://schemas.microsoft.com/office/drawing/2014/main" id="{3DF78DE7-A533-8648-83C7-BDDFB8883D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tel 1">
            <a:extLst>
              <a:ext uri="{FF2B5EF4-FFF2-40B4-BE49-F238E27FC236}">
                <a16:creationId xmlns:a16="http://schemas.microsoft.com/office/drawing/2014/main" id="{05377500-DBFB-9143-B263-E6B02D657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2800">
                <a:ea typeface="ＭＳ Ｐゴシック" panose="020B0600070205080204" pitchFamily="34" charset="-128"/>
              </a:rPr>
              <a:t>SAKSLISTE FOR LAGLEDERMØTET</a:t>
            </a:r>
          </a:p>
        </p:txBody>
      </p:sp>
      <p:sp>
        <p:nvSpPr>
          <p:cNvPr id="6147" name="Plassholder for innhold 2">
            <a:extLst>
              <a:ext uri="{FF2B5EF4-FFF2-40B4-BE49-F238E27FC236}">
                <a16:creationId xmlns:a16="http://schemas.microsoft.com/office/drawing/2014/main" id="{02445DB2-7E9D-C34E-8757-4B28753134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2988" y="1557338"/>
            <a:ext cx="6480175" cy="4492625"/>
          </a:xfrm>
        </p:spPr>
        <p:txBody>
          <a:bodyPr/>
          <a:lstStyle/>
          <a:p>
            <a:pPr marL="514350" indent="-51435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nb-NO" altLang="nb-NO" sz="2400">
                <a:latin typeface="Calibri" panose="020F0502020204030204" pitchFamily="34" charset="0"/>
                <a:ea typeface="ＭＳ Ｐゴシック" panose="020B0600070205080204" pitchFamily="34" charset="-128"/>
              </a:rPr>
              <a:t>Offisiell åpning av møtet</a:t>
            </a:r>
          </a:p>
          <a:p>
            <a:pPr marL="514350" indent="-51435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nb-NO" altLang="nb-NO" sz="2400">
                <a:latin typeface="Calibri" panose="020F0502020204030204" pitchFamily="34" charset="0"/>
                <a:ea typeface="ＭＳ Ｐゴシック" panose="020B0600070205080204" pitchFamily="34" charset="-128"/>
              </a:rPr>
              <a:t>Opprop</a:t>
            </a:r>
          </a:p>
          <a:p>
            <a:pPr marL="514350" indent="-51435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nb-NO" altLang="nb-NO" sz="2400">
                <a:latin typeface="Calibri" panose="020F0502020204030204" pitchFamily="34" charset="0"/>
                <a:ea typeface="ＭＳ Ｐゴシック" panose="020B0600070205080204" pitchFamily="34" charset="-128"/>
              </a:rPr>
              <a:t>Valg av rennjury</a:t>
            </a:r>
          </a:p>
          <a:p>
            <a:pPr marL="514350" indent="-51435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nb-NO" altLang="nb-NO" sz="2400">
                <a:latin typeface="Calibri" panose="020F0502020204030204" pitchFamily="34" charset="0"/>
                <a:ea typeface="ＭＳ Ｐゴシック" panose="020B0600070205080204" pitchFamily="34" charset="-128"/>
              </a:rPr>
              <a:t>Teknisk briefing for neste konkurranse</a:t>
            </a:r>
          </a:p>
          <a:p>
            <a:pPr marL="514350" indent="-51435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nb-NO" altLang="nb-NO" sz="2400">
                <a:latin typeface="Calibri" panose="020F0502020204030204" pitchFamily="34" charset="0"/>
                <a:ea typeface="ＭＳ Ｐゴシック" panose="020B0600070205080204" pitchFamily="34" charset="-128"/>
              </a:rPr>
              <a:t>TD</a:t>
            </a:r>
            <a:r>
              <a:rPr lang="nb-NO" altLang="en-US" sz="2400">
                <a:latin typeface="Calibri" panose="020F0502020204030204" pitchFamily="34" charset="0"/>
                <a:ea typeface="ＭＳ Ｐゴシック" panose="020B0600070205080204" pitchFamily="34" charset="-128"/>
              </a:rPr>
              <a:t>’</a:t>
            </a:r>
            <a:r>
              <a:rPr lang="nb-NO" altLang="nb-NO" sz="2400">
                <a:latin typeface="Calibri" panose="020F0502020204030204" pitchFamily="34" charset="0"/>
                <a:ea typeface="ＭＳ Ｐゴシック" panose="020B0600070205080204" pitchFamily="34" charset="-128"/>
              </a:rPr>
              <a:t>s kommentarer</a:t>
            </a:r>
          </a:p>
          <a:p>
            <a:pPr marL="514350" indent="-51435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nb-NO" altLang="nb-NO" sz="2400">
                <a:latin typeface="Calibri" panose="020F0502020204030204" pitchFamily="34" charset="0"/>
                <a:ea typeface="ＭＳ Ｐゴシック" panose="020B0600070205080204" pitchFamily="34" charset="-128"/>
              </a:rPr>
              <a:t>Værvarsel</a:t>
            </a:r>
          </a:p>
          <a:p>
            <a:pPr marL="514350" indent="-51435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nb-NO" altLang="nb-NO" sz="2400">
                <a:latin typeface="Calibri" panose="020F0502020204030204" pitchFamily="34" charset="0"/>
                <a:ea typeface="ＭＳ Ｐゴシック" panose="020B0600070205080204" pitchFamily="34" charset="-128"/>
              </a:rPr>
              <a:t>Andre saker</a:t>
            </a:r>
          </a:p>
          <a:p>
            <a:pPr marL="514350" indent="-514350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nb-NO" altLang="nb-NO" sz="2400">
                <a:latin typeface="Calibri" panose="020F0502020204030204" pitchFamily="34" charset="0"/>
                <a:ea typeface="ＭＳ Ｐゴシック" panose="020B0600070205080204" pitchFamily="34" charset="-128"/>
              </a:rPr>
              <a:t>Offisiell avslutning av møtet</a:t>
            </a:r>
            <a:endParaRPr lang="nb-NO" altLang="nb-NO" sz="4000">
              <a:latin typeface="Calibri" panose="020F0502020204030204" pitchFamily="34" charset="0"/>
              <a:ea typeface="ＭＳ Ｐゴシック" panose="020B0600070205080204" pitchFamily="34" charset="-128"/>
            </a:endParaRPr>
          </a:p>
          <a:p>
            <a:pPr marL="514350" indent="-514350">
              <a:buFont typeface="Calibri" panose="020F0502020204030204" pitchFamily="34" charset="0"/>
              <a:buAutoNum type="arabicPeriod"/>
            </a:pPr>
            <a:endParaRPr lang="nb-NO" altLang="nb-NO" sz="2400">
              <a:ea typeface="ＭＳ Ｐゴシック" panose="020B0600070205080204" pitchFamily="34" charset="-128"/>
            </a:endParaRPr>
          </a:p>
        </p:txBody>
      </p:sp>
      <p:pic>
        <p:nvPicPr>
          <p:cNvPr id="6148" name="Bilde 5" descr="page1image51882352">
            <a:extLst>
              <a:ext uri="{FF2B5EF4-FFF2-40B4-BE49-F238E27FC236}">
                <a16:creationId xmlns:a16="http://schemas.microsoft.com/office/drawing/2014/main" id="{98423B4C-0949-1D47-96EC-BE95726B5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tel 5">
            <a:extLst>
              <a:ext uri="{FF2B5EF4-FFF2-40B4-BE49-F238E27FC236}">
                <a16:creationId xmlns:a16="http://schemas.microsoft.com/office/drawing/2014/main" id="{7CE3ED45-DA5C-2F48-8EEE-9C014B77C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2800">
                <a:ea typeface="ＭＳ Ｐゴシック" panose="020B0600070205080204" pitchFamily="34" charset="-128"/>
              </a:rPr>
              <a:t>OFFISIELL ÅPNING AV MØTET</a:t>
            </a:r>
          </a:p>
        </p:txBody>
      </p:sp>
      <p:sp>
        <p:nvSpPr>
          <p:cNvPr id="7171" name="Plassholder for innhold 6">
            <a:extLst>
              <a:ext uri="{FF2B5EF4-FFF2-40B4-BE49-F238E27FC236}">
                <a16:creationId xmlns:a16="http://schemas.microsoft.com/office/drawing/2014/main" id="{94F43AC4-62C4-7C4A-B224-6C1495B93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73175"/>
            <a:ext cx="8229600" cy="449262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nb-NO" altLang="nb-NO" sz="2400">
                <a:ea typeface="ＭＳ Ｐゴシック" panose="020B0600070205080204" pitchFamily="34" charset="-128"/>
              </a:rPr>
              <a:t>Presentasjon av rennkomite: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b-NO" altLang="nb-NO" sz="1800">
                <a:ea typeface="ＭＳ Ｐゴシック" panose="020B0600070205080204" pitchFamily="34" charset="-128"/>
              </a:rPr>
              <a:t>Rennleder:        Ståle Flotten		Sekretariat: Christin Gjønnes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b-NO" altLang="nb-NO" sz="1800">
                <a:ea typeface="ＭＳ Ｐゴシック" panose="020B0600070205080204" pitchFamily="34" charset="-128"/>
              </a:rPr>
              <a:t>NK Rennleder:  Jorid Meland 		Løyper:       Gjermund Strand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b-NO" altLang="nb-NO" sz="1800">
                <a:ea typeface="ＭＳ Ｐゴシック" panose="020B0600070205080204" pitchFamily="34" charset="-128"/>
              </a:rPr>
              <a:t>Standplass:       Ole Andreas Flotten 	Arena:         Terje Volden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b-NO" altLang="nb-NO" sz="1800">
                <a:ea typeface="ＭＳ Ｐゴシック" panose="020B0600070205080204" pitchFamily="34" charset="-128"/>
              </a:rPr>
              <a:t>Tidtaking:          Tore Gjønnes</a:t>
            </a:r>
          </a:p>
          <a:p>
            <a:pPr marL="0" indent="0"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nb-NO" altLang="nb-NO" sz="2400">
                <a:ea typeface="ＭＳ Ｐゴシック" panose="020B0600070205080204" pitchFamily="34" charset="-128"/>
              </a:rPr>
              <a:t>Presentasjon av TD</a:t>
            </a:r>
            <a:r>
              <a:rPr lang="ja-JP" altLang="nb-NO" sz="2400">
                <a:ea typeface="ＭＳ Ｐゴシック" panose="020B0600070205080204" pitchFamily="34" charset="-128"/>
              </a:rPr>
              <a:t>’</a:t>
            </a:r>
            <a:r>
              <a:rPr lang="nb-NO" altLang="ja-JP" sz="2400">
                <a:ea typeface="ＭＳ Ｐゴシック" panose="020B0600070205080204" pitchFamily="34" charset="-128"/>
              </a:rPr>
              <a:t>ene:</a:t>
            </a:r>
            <a:br>
              <a:rPr lang="nb-NO" altLang="ja-JP" sz="2400">
                <a:ea typeface="ＭＳ Ｐゴシック" panose="020B0600070205080204" pitchFamily="34" charset="-128"/>
              </a:rPr>
            </a:br>
            <a:br>
              <a:rPr lang="nb-NO" altLang="ja-JP" sz="2400">
                <a:ea typeface="ＭＳ Ｐゴシック" panose="020B0600070205080204" pitchFamily="34" charset="-128"/>
              </a:rPr>
            </a:br>
            <a:r>
              <a:rPr lang="nb-NO" altLang="ja-JP" sz="1800">
                <a:ea typeface="ＭＳ Ｐゴシック" panose="020B0600070205080204" pitchFamily="34" charset="-128"/>
              </a:rPr>
              <a:t>Bjørn Tore Årevik og Bjarne Lund</a:t>
            </a:r>
            <a:endParaRPr lang="nb-NO" altLang="ja-JP">
              <a:ea typeface="ＭＳ Ｐゴシック" panose="020B0600070205080204" pitchFamily="34" charset="-128"/>
            </a:endParaRPr>
          </a:p>
          <a:p>
            <a:pPr marL="0" indent="0"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nb-NO" altLang="nb-NO" sz="2400">
                <a:ea typeface="ＭＳ Ｐゴシック" panose="020B0600070205080204" pitchFamily="34" charset="-128"/>
              </a:rPr>
              <a:t>Presentasjon av NSSF</a:t>
            </a:r>
            <a:r>
              <a:rPr lang="ja-JP" altLang="nb-NO" sz="2400">
                <a:ea typeface="ＭＳ Ｐゴシック" panose="020B0600070205080204" pitchFamily="34" charset="-128"/>
              </a:rPr>
              <a:t>’</a:t>
            </a:r>
            <a:r>
              <a:rPr lang="nb-NO" altLang="ja-JP" sz="2400">
                <a:ea typeface="ＭＳ Ｐゴシック" panose="020B0600070205080204" pitchFamily="34" charset="-128"/>
              </a:rPr>
              <a:t>s offisielle representant fra styret:</a:t>
            </a:r>
            <a:br>
              <a:rPr lang="nb-NO" altLang="ja-JP" sz="2400">
                <a:ea typeface="ＭＳ Ｐゴシック" panose="020B0600070205080204" pitchFamily="34" charset="-128"/>
              </a:rPr>
            </a:br>
            <a:br>
              <a:rPr lang="nb-NO" altLang="ja-JP" sz="1800">
                <a:ea typeface="ＭＳ Ｐゴシック" panose="020B0600070205080204" pitchFamily="34" charset="-128"/>
              </a:rPr>
            </a:br>
            <a:r>
              <a:rPr lang="nb-NO" altLang="ja-JP" sz="1800">
                <a:ea typeface="ＭＳ Ｐゴシック" panose="020B0600070205080204" pitchFamily="34" charset="-128"/>
              </a:rPr>
              <a:t>Ida Reistad</a:t>
            </a:r>
            <a:endParaRPr lang="nb-NO" altLang="ja-JP" sz="2400">
              <a:ea typeface="ＭＳ Ｐゴシック" panose="020B0600070205080204" pitchFamily="34" charset="-128"/>
            </a:endParaRPr>
          </a:p>
        </p:txBody>
      </p:sp>
      <p:pic>
        <p:nvPicPr>
          <p:cNvPr id="7172" name="Bilde 5" descr="page1image51882352">
            <a:extLst>
              <a:ext uri="{FF2B5EF4-FFF2-40B4-BE49-F238E27FC236}">
                <a16:creationId xmlns:a16="http://schemas.microsoft.com/office/drawing/2014/main" id="{139678C6-6D88-A54F-836A-356056D65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tel 1">
            <a:extLst>
              <a:ext uri="{FF2B5EF4-FFF2-40B4-BE49-F238E27FC236}">
                <a16:creationId xmlns:a16="http://schemas.microsoft.com/office/drawing/2014/main" id="{CEF64368-E50C-4147-9148-A4B096234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5263" y="333375"/>
            <a:ext cx="3673475" cy="1143000"/>
          </a:xfrm>
        </p:spPr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OPPROP</a:t>
            </a:r>
            <a:endParaRPr lang="nb-NO" altLang="nb-NO">
              <a:ea typeface="ＭＳ Ｐゴシック" panose="020B0600070205080204" pitchFamily="34" charset="-128"/>
            </a:endParaRPr>
          </a:p>
        </p:txBody>
      </p:sp>
      <p:sp>
        <p:nvSpPr>
          <p:cNvPr id="8195" name="Plassholder for innhold 2">
            <a:extLst>
              <a:ext uri="{FF2B5EF4-FFF2-40B4-BE49-F238E27FC236}">
                <a16:creationId xmlns:a16="http://schemas.microsoft.com/office/drawing/2014/main" id="{3EBE8727-18F7-694B-BD31-ECB7C1D316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71550" y="1600200"/>
            <a:ext cx="3524250" cy="4525963"/>
          </a:xfrm>
        </p:spPr>
        <p:txBody>
          <a:bodyPr/>
          <a:lstStyle/>
          <a:p>
            <a:pPr>
              <a:lnSpc>
                <a:spcPts val="4000"/>
              </a:lnSpc>
              <a:buFont typeface="Wingdings" pitchFamily="2" charset="2"/>
              <a:buChar char="ü"/>
            </a:pPr>
            <a:r>
              <a:rPr lang="nb-NO" altLang="nb-NO" dirty="0">
                <a:ea typeface="ＭＳ Ｐゴシック" panose="020B0600070205080204" pitchFamily="34" charset="-128"/>
              </a:rPr>
              <a:t>Agder</a:t>
            </a:r>
          </a:p>
          <a:p>
            <a:pPr>
              <a:lnSpc>
                <a:spcPts val="4000"/>
              </a:lnSpc>
              <a:buFont typeface="Wingdings" pitchFamily="2" charset="2"/>
              <a:buChar char="ü"/>
            </a:pPr>
            <a:r>
              <a:rPr lang="nb-NO" altLang="nb-NO" dirty="0">
                <a:ea typeface="ＭＳ Ｐゴシック" panose="020B0600070205080204" pitchFamily="34" charset="-128"/>
              </a:rPr>
              <a:t>Buskerud</a:t>
            </a:r>
          </a:p>
          <a:p>
            <a:pPr>
              <a:lnSpc>
                <a:spcPts val="4000"/>
              </a:lnSpc>
              <a:buFont typeface="Wingdings" pitchFamily="2" charset="2"/>
              <a:buChar char="ü"/>
            </a:pPr>
            <a:r>
              <a:rPr lang="nb-NO" altLang="nb-NO" dirty="0">
                <a:ea typeface="ＭＳ Ｐゴシック" panose="020B0600070205080204" pitchFamily="34" charset="-128"/>
              </a:rPr>
              <a:t>Finnmark</a:t>
            </a:r>
          </a:p>
          <a:p>
            <a:pPr>
              <a:lnSpc>
                <a:spcPts val="4000"/>
              </a:lnSpc>
              <a:buFont typeface="Wingdings" pitchFamily="2" charset="2"/>
              <a:buChar char="ü"/>
            </a:pPr>
            <a:r>
              <a:rPr lang="nb-NO" altLang="nb-NO" dirty="0">
                <a:ea typeface="ＭＳ Ｐゴシック" panose="020B0600070205080204" pitchFamily="34" charset="-128"/>
              </a:rPr>
              <a:t>Hedmark</a:t>
            </a:r>
          </a:p>
          <a:p>
            <a:pPr>
              <a:lnSpc>
                <a:spcPts val="4000"/>
              </a:lnSpc>
              <a:buFont typeface="Wingdings" pitchFamily="2" charset="2"/>
              <a:buChar char="ü"/>
            </a:pPr>
            <a:r>
              <a:rPr lang="nb-NO" altLang="nb-NO" dirty="0">
                <a:ea typeface="ＭＳ Ｐゴシック" panose="020B0600070205080204" pitchFamily="34" charset="-128"/>
              </a:rPr>
              <a:t>Hordaland</a:t>
            </a:r>
            <a:br>
              <a:rPr lang="nb-NO" altLang="nb-NO" dirty="0">
                <a:ea typeface="ＭＳ Ｐゴシック" panose="020B0600070205080204" pitchFamily="34" charset="-128"/>
              </a:rPr>
            </a:br>
            <a:r>
              <a:rPr lang="nb-NO" altLang="nb-NO" dirty="0">
                <a:ea typeface="ＭＳ Ｐゴシック" panose="020B0600070205080204" pitchFamily="34" charset="-128"/>
              </a:rPr>
              <a:t>Møre &amp; Romsdal</a:t>
            </a:r>
          </a:p>
          <a:p>
            <a:pPr>
              <a:lnSpc>
                <a:spcPts val="4000"/>
              </a:lnSpc>
              <a:buFont typeface="Wingdings" pitchFamily="2" charset="2"/>
              <a:buChar char="ü"/>
            </a:pPr>
            <a:r>
              <a:rPr lang="nb-NO" altLang="nb-NO" dirty="0">
                <a:ea typeface="ＭＳ Ｐゴシック" panose="020B0600070205080204" pitchFamily="34" charset="-128"/>
              </a:rPr>
              <a:t>Nordland</a:t>
            </a:r>
          </a:p>
          <a:p>
            <a:pPr>
              <a:lnSpc>
                <a:spcPts val="4000"/>
              </a:lnSpc>
              <a:buFont typeface="Wingdings" pitchFamily="2" charset="2"/>
              <a:buChar char="ü"/>
            </a:pPr>
            <a:r>
              <a:rPr lang="nb-NO" altLang="nb-NO" dirty="0">
                <a:ea typeface="ＭＳ Ｐゴシック" panose="020B0600070205080204" pitchFamily="34" charset="-128"/>
              </a:rPr>
              <a:t>Nord-Trøndelag</a:t>
            </a:r>
            <a:endParaRPr lang="nb-NO" altLang="nb-NO" sz="2000" dirty="0">
              <a:ea typeface="ＭＳ Ｐゴシック" panose="020B0600070205080204" pitchFamily="34" charset="-128"/>
            </a:endParaRPr>
          </a:p>
        </p:txBody>
      </p:sp>
      <p:sp>
        <p:nvSpPr>
          <p:cNvPr id="8196" name="Plassholder for innhold 4">
            <a:extLst>
              <a:ext uri="{FF2B5EF4-FFF2-40B4-BE49-F238E27FC236}">
                <a16:creationId xmlns:a16="http://schemas.microsoft.com/office/drawing/2014/main" id="{33AE83A1-CFC6-C049-83C8-4643952562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32363" y="1600200"/>
            <a:ext cx="3754437" cy="4924425"/>
          </a:xfrm>
        </p:spPr>
        <p:txBody>
          <a:bodyPr/>
          <a:lstStyle/>
          <a:p>
            <a:pPr>
              <a:lnSpc>
                <a:spcPts val="4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nn-NO" altLang="nb-NO" dirty="0">
                <a:ea typeface="ＭＳ Ｐゴシック" panose="020B0600070205080204" pitchFamily="34" charset="-128"/>
              </a:rPr>
              <a:t>Nord-Østerdal</a:t>
            </a:r>
          </a:p>
          <a:p>
            <a:pPr>
              <a:lnSpc>
                <a:spcPts val="4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nn-NO" altLang="nb-NO" dirty="0">
                <a:ea typeface="ＭＳ Ｐゴシック" panose="020B0600070205080204" pitchFamily="34" charset="-128"/>
              </a:rPr>
              <a:t>Oppland</a:t>
            </a:r>
          </a:p>
          <a:p>
            <a:pPr>
              <a:lnSpc>
                <a:spcPts val="4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nn-NO" altLang="nb-NO" dirty="0">
                <a:ea typeface="ＭＳ Ｐゴシック" panose="020B0600070205080204" pitchFamily="34" charset="-128"/>
              </a:rPr>
              <a:t>Oslo &amp; Akershus</a:t>
            </a:r>
            <a:br>
              <a:rPr lang="nn-NO" altLang="nb-NO" dirty="0">
                <a:ea typeface="ＭＳ Ｐゴシック" panose="020B0600070205080204" pitchFamily="34" charset="-128"/>
              </a:rPr>
            </a:br>
            <a:r>
              <a:rPr lang="nn-NO" altLang="nb-NO" dirty="0">
                <a:ea typeface="ＭＳ Ｐゴシック" panose="020B0600070205080204" pitchFamily="34" charset="-128"/>
              </a:rPr>
              <a:t>Rogaland</a:t>
            </a:r>
          </a:p>
          <a:p>
            <a:pPr>
              <a:lnSpc>
                <a:spcPts val="4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nn-NO" altLang="nb-NO" dirty="0">
                <a:ea typeface="ＭＳ Ｐゴシック" panose="020B0600070205080204" pitchFamily="34" charset="-128"/>
              </a:rPr>
              <a:t>Sogn &amp; Fjordane</a:t>
            </a:r>
          </a:p>
          <a:p>
            <a:pPr>
              <a:lnSpc>
                <a:spcPts val="4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nn-NO" altLang="nb-NO" dirty="0">
                <a:ea typeface="ＭＳ Ｐゴシック" panose="020B0600070205080204" pitchFamily="34" charset="-128"/>
              </a:rPr>
              <a:t>Sør-Trøndelag</a:t>
            </a:r>
          </a:p>
          <a:p>
            <a:pPr>
              <a:lnSpc>
                <a:spcPts val="4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nn-NO" altLang="nb-NO" dirty="0">
                <a:ea typeface="ＭＳ Ｐゴシック" panose="020B0600070205080204" pitchFamily="34" charset="-128"/>
              </a:rPr>
              <a:t>Telemark &amp; Vestfold</a:t>
            </a:r>
          </a:p>
          <a:p>
            <a:pPr>
              <a:lnSpc>
                <a:spcPts val="4000"/>
              </a:lnSpc>
              <a:spcBef>
                <a:spcPts val="1200"/>
              </a:spcBef>
              <a:buFont typeface="Wingdings" pitchFamily="2" charset="2"/>
              <a:buChar char="ü"/>
            </a:pPr>
            <a:r>
              <a:rPr lang="nn-NO" altLang="nb-NO" dirty="0">
                <a:ea typeface="ＭＳ Ｐゴシック" panose="020B0600070205080204" pitchFamily="34" charset="-128"/>
              </a:rPr>
              <a:t>Troms</a:t>
            </a:r>
          </a:p>
        </p:txBody>
      </p:sp>
      <p:cxnSp>
        <p:nvCxnSpPr>
          <p:cNvPr id="7" name="Rett linje 6">
            <a:extLst>
              <a:ext uri="{FF2B5EF4-FFF2-40B4-BE49-F238E27FC236}">
                <a16:creationId xmlns:a16="http://schemas.microsoft.com/office/drawing/2014/main" id="{1D6AE59C-654E-6C4D-B48E-D2F8454ACA92}"/>
              </a:ext>
            </a:extLst>
          </p:cNvPr>
          <p:cNvCxnSpPr/>
          <p:nvPr/>
        </p:nvCxnSpPr>
        <p:spPr>
          <a:xfrm>
            <a:off x="4572000" y="1916113"/>
            <a:ext cx="0" cy="3960812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8" name="Bilde 5" descr="page1image51882352">
            <a:extLst>
              <a:ext uri="{FF2B5EF4-FFF2-40B4-BE49-F238E27FC236}">
                <a16:creationId xmlns:a16="http://schemas.microsoft.com/office/drawing/2014/main" id="{11EC7173-FCFD-8448-8442-1DFAC05BD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tel 1">
            <a:extLst>
              <a:ext uri="{FF2B5EF4-FFF2-40B4-BE49-F238E27FC236}">
                <a16:creationId xmlns:a16="http://schemas.microsoft.com/office/drawing/2014/main" id="{A1B2FCF9-2F8A-C44A-B2B2-00A4929DE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VALG AV RENNJURY</a:t>
            </a:r>
          </a:p>
        </p:txBody>
      </p:sp>
      <p:graphicFrame>
        <p:nvGraphicFramePr>
          <p:cNvPr id="6" name="Tabell 5">
            <a:extLst>
              <a:ext uri="{FF2B5EF4-FFF2-40B4-BE49-F238E27FC236}">
                <a16:creationId xmlns:a16="http://schemas.microsoft.com/office/drawing/2014/main" id="{D4E769DA-6E7C-3445-8C44-300AB01142D4}"/>
              </a:ext>
            </a:extLst>
          </p:cNvPr>
          <p:cNvGraphicFramePr>
            <a:graphicFrameLocks noGrp="1"/>
          </p:cNvGraphicFramePr>
          <p:nvPr/>
        </p:nvGraphicFramePr>
        <p:xfrm>
          <a:off x="468313" y="2205038"/>
          <a:ext cx="8064500" cy="3240090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3460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03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015"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TD </a:t>
                      </a:r>
                      <a:r>
                        <a:rPr lang="nb-NO" sz="14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(leder)</a:t>
                      </a:r>
                    </a:p>
                  </a:txBody>
                  <a:tcPr marL="91436" marR="91436" marT="45722" marB="45722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Bjørn Tore </a:t>
                      </a:r>
                      <a:r>
                        <a:rPr lang="nb-NO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Årevik</a:t>
                      </a:r>
                      <a:endParaRPr lang="nb-NO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722" marB="45722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15"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TD</a:t>
                      </a:r>
                    </a:p>
                  </a:txBody>
                  <a:tcPr marL="91436" marR="91436" marT="45722" marB="45722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Bjarne Lund</a:t>
                      </a:r>
                    </a:p>
                  </a:txBody>
                  <a:tcPr marL="91436" marR="91436" marT="45722" marB="4572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15"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RENNLEDER</a:t>
                      </a:r>
                    </a:p>
                  </a:txBody>
                  <a:tcPr marL="91436" marR="91436" marT="45722" marB="45722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Ståle Flotten</a:t>
                      </a:r>
                    </a:p>
                  </a:txBody>
                  <a:tcPr marL="91436" marR="91436" marT="45722" marB="45722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15"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VALGT LAGLEDER</a:t>
                      </a:r>
                    </a:p>
                  </a:txBody>
                  <a:tcPr marL="91436" marR="91436" marT="45722" marB="45722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Espen Nordby Andersen, Geilo IL</a:t>
                      </a:r>
                    </a:p>
                  </a:txBody>
                  <a:tcPr marL="91436" marR="91436" marT="45722" marB="4572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15"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VALGT LAGLEDER</a:t>
                      </a:r>
                    </a:p>
                  </a:txBody>
                  <a:tcPr marL="91436" marR="91436" marT="45722" marB="45722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Andrè</a:t>
                      </a:r>
                      <a:r>
                        <a:rPr lang="nb-N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b-NO" sz="1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Kalkenberg</a:t>
                      </a:r>
                      <a:r>
                        <a:rPr lang="nb-N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Skonseng </a:t>
                      </a:r>
                    </a:p>
                  </a:txBody>
                  <a:tcPr marL="91436" marR="91436" marT="45722" marB="45722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015">
                <a:tc>
                  <a:txBody>
                    <a:bodyPr/>
                    <a:lstStyle/>
                    <a:p>
                      <a:pPr algn="l"/>
                      <a:r>
                        <a:rPr lang="nb-NO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NSSF </a:t>
                      </a:r>
                      <a:r>
                        <a:rPr lang="nb-NO" sz="1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adm</a:t>
                      </a:r>
                      <a:r>
                        <a:rPr lang="nb-NO" sz="1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nb-NO" sz="1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repr</a:t>
                      </a:r>
                      <a:endParaRPr lang="nb-NO" sz="1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722" marB="45722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Ida Reistad</a:t>
                      </a:r>
                    </a:p>
                  </a:txBody>
                  <a:tcPr marL="91436" marR="91436" marT="45722" marB="45722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9232" name="Bilde 5" descr="page1image51882352">
            <a:extLst>
              <a:ext uri="{FF2B5EF4-FFF2-40B4-BE49-F238E27FC236}">
                <a16:creationId xmlns:a16="http://schemas.microsoft.com/office/drawing/2014/main" id="{24781C6B-F57D-B242-B55A-ADE0FA9CF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tel 1">
            <a:extLst>
              <a:ext uri="{FF2B5EF4-FFF2-40B4-BE49-F238E27FC236}">
                <a16:creationId xmlns:a16="http://schemas.microsoft.com/office/drawing/2014/main" id="{BEA8297C-C823-3748-AC92-9FD394620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5438" y="306388"/>
            <a:ext cx="6048375" cy="1143000"/>
          </a:xfrm>
        </p:spPr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TIDSPROGRAM</a:t>
            </a:r>
          </a:p>
        </p:txBody>
      </p:sp>
      <p:sp>
        <p:nvSpPr>
          <p:cNvPr id="10243" name="Plassholder for innhold 2">
            <a:extLst>
              <a:ext uri="{FF2B5EF4-FFF2-40B4-BE49-F238E27FC236}">
                <a16:creationId xmlns:a16="http://schemas.microsoft.com/office/drawing/2014/main" id="{E7B4AA0D-B0A1-1641-83A2-702F98B79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1081088"/>
          </a:xfrm>
        </p:spPr>
        <p:txBody>
          <a:bodyPr/>
          <a:lstStyle/>
          <a:p>
            <a:pPr marL="457200" lvl="1" indent="0">
              <a:buFont typeface="Arial" panose="020B0604020202020204" pitchFamily="34" charset="0"/>
              <a:buNone/>
            </a:pPr>
            <a:r>
              <a:rPr lang="nb-NO" altLang="nb-NO">
                <a:ea typeface="Arial" panose="020B0604020202020204" pitchFamily="34" charset="0"/>
              </a:rPr>
              <a:t>            Rennkontor åpent 7.30-18.00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nb-NO" altLang="nb-NO">
              <a:ea typeface="Arial" panose="020B0604020202020204" pitchFamily="34" charset="0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nb-NO" altLang="nb-NO">
                <a:ea typeface="Arial" panose="020B0604020202020204" pitchFamily="34" charset="0"/>
              </a:rPr>
              <a:t>            </a:t>
            </a:r>
          </a:p>
        </p:txBody>
      </p:sp>
      <p:pic>
        <p:nvPicPr>
          <p:cNvPr id="10244" name="Bilde 5" descr="page1image51882352">
            <a:extLst>
              <a:ext uri="{FF2B5EF4-FFF2-40B4-BE49-F238E27FC236}">
                <a16:creationId xmlns:a16="http://schemas.microsoft.com/office/drawing/2014/main" id="{1517FB0E-B59D-B145-917D-D79FF4DD5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Tabell 8">
            <a:extLst>
              <a:ext uri="{FF2B5EF4-FFF2-40B4-BE49-F238E27FC236}">
                <a16:creationId xmlns:a16="http://schemas.microsoft.com/office/drawing/2014/main" id="{7BF6B976-A51A-804E-885A-A1C968D654B2}"/>
              </a:ext>
            </a:extLst>
          </p:cNvPr>
          <p:cNvGraphicFramePr>
            <a:graphicFrameLocks noGrp="1"/>
          </p:cNvGraphicFramePr>
          <p:nvPr/>
        </p:nvGraphicFramePr>
        <p:xfrm>
          <a:off x="300038" y="3284538"/>
          <a:ext cx="8640762" cy="21240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2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2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02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271">
                <a:tc>
                  <a:txBody>
                    <a:bodyPr/>
                    <a:lstStyle/>
                    <a:p>
                      <a:r>
                        <a:rPr lang="nb-NO" sz="1800" dirty="0"/>
                        <a:t>K19-K18-K17</a:t>
                      </a:r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M19-M18-M17</a:t>
                      </a:r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K20-22 / Kvinner Senior</a:t>
                      </a:r>
                    </a:p>
                    <a:p>
                      <a:r>
                        <a:rPr lang="nb-NO" sz="1800" dirty="0"/>
                        <a:t>M20-22 / Menn Senior</a:t>
                      </a:r>
                    </a:p>
                  </a:txBody>
                  <a:tcPr marL="91438" marR="91438" marT="45734" marB="4573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51">
                <a:tc>
                  <a:txBody>
                    <a:bodyPr/>
                    <a:lstStyle/>
                    <a:p>
                      <a:r>
                        <a:rPr lang="nb-NO" sz="1800" dirty="0"/>
                        <a:t>Utstyrskontroll  07.30-08.35</a:t>
                      </a:r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Utstyrskontroll 09.40-11.15</a:t>
                      </a:r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Utstyrskontroll 13.00-14.35</a:t>
                      </a:r>
                    </a:p>
                  </a:txBody>
                  <a:tcPr marL="91438" marR="91438" marT="45734" marB="4573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951">
                <a:tc>
                  <a:txBody>
                    <a:bodyPr/>
                    <a:lstStyle/>
                    <a:p>
                      <a:r>
                        <a:rPr lang="nb-NO" sz="1800" dirty="0"/>
                        <a:t>Innskyting          08.00-08.30</a:t>
                      </a:r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Innskyting         10.10-11.10</a:t>
                      </a:r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Innskyting         13.30-14.30</a:t>
                      </a:r>
                    </a:p>
                  </a:txBody>
                  <a:tcPr marL="91438" marR="91438" marT="45734" marB="4573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951">
                <a:tc>
                  <a:txBody>
                    <a:bodyPr/>
                    <a:lstStyle/>
                    <a:p>
                      <a:r>
                        <a:rPr lang="nb-NO" sz="1800" dirty="0"/>
                        <a:t>Start                    08.45</a:t>
                      </a:r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Start                   11.25</a:t>
                      </a:r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Start                   14.45</a:t>
                      </a:r>
                    </a:p>
                  </a:txBody>
                  <a:tcPr marL="91438" marR="91438" marT="45734" marB="4573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951">
                <a:tc>
                  <a:txBody>
                    <a:bodyPr/>
                    <a:lstStyle/>
                    <a:p>
                      <a:r>
                        <a:rPr lang="nb-NO" sz="1800" dirty="0"/>
                        <a:t>Premieutdeling 10.30</a:t>
                      </a:r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Premieutdeling 14.00</a:t>
                      </a:r>
                    </a:p>
                  </a:txBody>
                  <a:tcPr marL="91438" marR="91438" marT="45734" marB="45734"/>
                </a:tc>
                <a:tc>
                  <a:txBody>
                    <a:bodyPr/>
                    <a:lstStyle/>
                    <a:p>
                      <a:r>
                        <a:rPr lang="nb-NO" sz="1800" dirty="0"/>
                        <a:t>Premieutdeling 17.45</a:t>
                      </a:r>
                    </a:p>
                  </a:txBody>
                  <a:tcPr marL="91438" marR="91438" marT="45734" marB="4573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271" name="Rektangel 1">
            <a:extLst>
              <a:ext uri="{FF2B5EF4-FFF2-40B4-BE49-F238E27FC236}">
                <a16:creationId xmlns:a16="http://schemas.microsoft.com/office/drawing/2014/main" id="{8B748F3F-BAFB-1A43-AED6-75248781D4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6163" y="5943600"/>
            <a:ext cx="46069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Lagledermøte kl. 18.00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tel 3">
            <a:extLst>
              <a:ext uri="{FF2B5EF4-FFF2-40B4-BE49-F238E27FC236}">
                <a16:creationId xmlns:a16="http://schemas.microsoft.com/office/drawing/2014/main" id="{DD7CFB63-6681-FD4A-B7E9-0F67FD7FA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8175" y="274638"/>
            <a:ext cx="6048375" cy="706437"/>
          </a:xfrm>
        </p:spPr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STADIONKART</a:t>
            </a:r>
            <a:endParaRPr lang="nb-NO" altLang="nb-NO">
              <a:ea typeface="ＭＳ Ｐゴシック" panose="020B0600070205080204" pitchFamily="34" charset="-128"/>
            </a:endParaRPr>
          </a:p>
        </p:txBody>
      </p:sp>
      <p:sp>
        <p:nvSpPr>
          <p:cNvPr id="11267" name="Plassholder for innhold 5">
            <a:extLst>
              <a:ext uri="{FF2B5EF4-FFF2-40B4-BE49-F238E27FC236}">
                <a16:creationId xmlns:a16="http://schemas.microsoft.com/office/drawing/2014/main" id="{E73F3AD1-4976-8244-8544-1EE7A0143D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35825" y="1628775"/>
            <a:ext cx="1728788" cy="3992563"/>
          </a:xfrm>
        </p:spPr>
        <p:txBody>
          <a:bodyPr anchor="t"/>
          <a:lstStyle/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altLang="nb-NO" sz="1400">
                <a:ea typeface="ＭＳ Ｐゴシック" panose="020B0600070205080204" pitchFamily="34" charset="-128"/>
              </a:rPr>
              <a:t>Utstyrskontroll</a:t>
            </a:r>
            <a:br>
              <a:rPr lang="nb-NO" altLang="nb-NO" sz="1400">
                <a:ea typeface="ＭＳ Ｐゴシック" panose="020B0600070205080204" pitchFamily="34" charset="-128"/>
              </a:rPr>
            </a:br>
            <a:r>
              <a:rPr lang="nb-NO" altLang="nb-NO" sz="1400">
                <a:ea typeface="ＭＳ Ｐゴシック" panose="020B0600070205080204" pitchFamily="34" charset="-128"/>
              </a:rPr>
              <a:t>Visitasjon etter innskyting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altLang="nb-NO" sz="1400">
                <a:ea typeface="ＭＳ Ｐゴシック" panose="020B0600070205080204" pitchFamily="34" charset="-128"/>
              </a:rPr>
              <a:t>Inngang til arena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altLang="nb-NO" sz="1400">
                <a:ea typeface="ＭＳ Ｐゴシック" panose="020B0600070205080204" pitchFamily="34" charset="-128"/>
              </a:rPr>
              <a:t>Kiosk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altLang="nb-NO" sz="1400">
                <a:ea typeface="ＭＳ Ｐゴシック" panose="020B0600070205080204" pitchFamily="34" charset="-128"/>
              </a:rPr>
              <a:t>Rennkontor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altLang="nb-NO" sz="1400">
                <a:ea typeface="ＭＳ Ｐゴシック" panose="020B0600070205080204" pitchFamily="34" charset="-128"/>
              </a:rPr>
              <a:t>Toaletter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altLang="nb-NO" sz="1400">
                <a:ea typeface="ＭＳ Ｐゴシック" panose="020B0600070205080204" pitchFamily="34" charset="-128"/>
              </a:rPr>
              <a:t>Premieutdeling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altLang="nb-NO" sz="1400">
                <a:ea typeface="ＭＳ Ｐゴシック" panose="020B0600070205080204" pitchFamily="34" charset="-128"/>
              </a:rPr>
              <a:t>Glitestområdet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nb-NO" altLang="nb-NO" sz="1400">
                <a:ea typeface="ＭＳ Ｐゴシック" panose="020B0600070205080204" pitchFamily="34" charset="-128"/>
              </a:rPr>
              <a:t>Oppvarming</a:t>
            </a:r>
          </a:p>
        </p:txBody>
      </p:sp>
      <p:pic>
        <p:nvPicPr>
          <p:cNvPr id="11268" name="Bilde 5" descr="page1image51882352">
            <a:extLst>
              <a:ext uri="{FF2B5EF4-FFF2-40B4-BE49-F238E27FC236}">
                <a16:creationId xmlns:a16="http://schemas.microsoft.com/office/drawing/2014/main" id="{5843D0F0-AAA9-5141-971C-2F3E927D28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Bilde 2">
            <a:extLst>
              <a:ext uri="{FF2B5EF4-FFF2-40B4-BE49-F238E27FC236}">
                <a16:creationId xmlns:a16="http://schemas.microsoft.com/office/drawing/2014/main" id="{4AEF2B20-FAD3-FD4E-A4A0-E7ECF47B1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5" t="22375" r="24013" b="10802"/>
          <a:stretch>
            <a:fillRect/>
          </a:stretch>
        </p:blipFill>
        <p:spPr bwMode="auto">
          <a:xfrm>
            <a:off x="131763" y="1412875"/>
            <a:ext cx="7159625" cy="509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tel 5">
            <a:extLst>
              <a:ext uri="{FF2B5EF4-FFF2-40B4-BE49-F238E27FC236}">
                <a16:creationId xmlns:a16="http://schemas.microsoft.com/office/drawing/2014/main" id="{CA682E7E-43CD-314C-824B-2C85C3C12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LØYPER</a:t>
            </a:r>
          </a:p>
        </p:txBody>
      </p:sp>
      <p:sp>
        <p:nvSpPr>
          <p:cNvPr id="12291" name="Undertittel 6">
            <a:extLst>
              <a:ext uri="{FF2B5EF4-FFF2-40B4-BE49-F238E27FC236}">
                <a16:creationId xmlns:a16="http://schemas.microsoft.com/office/drawing/2014/main" id="{B46F46A3-E0DB-C941-B9E6-F7BE9A68B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3" y="1600200"/>
            <a:ext cx="8002587" cy="449262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nb-NO" altLang="nb-NO" dirty="0">
                <a:ea typeface="ＭＳ Ｐゴシック" panose="020B0600070205080204" pitchFamily="34" charset="-128"/>
              </a:rPr>
              <a:t>Oppvarming i konkurranseløyper stenges </a:t>
            </a:r>
            <a:br>
              <a:rPr lang="nb-NO" altLang="nb-NO" dirty="0">
                <a:ea typeface="ＭＳ Ｐゴシック" panose="020B0600070205080204" pitchFamily="34" charset="-128"/>
              </a:rPr>
            </a:br>
            <a:r>
              <a:rPr lang="nb-NO" altLang="nb-NO" dirty="0">
                <a:ea typeface="ＭＳ Ｐゴシック" panose="020B0600070205080204" pitchFamily="34" charset="-128"/>
              </a:rPr>
              <a:t>5 minutter før start</a:t>
            </a:r>
          </a:p>
          <a:p>
            <a:pPr marL="0" indent="0">
              <a:buFont typeface="Arial" panose="020B0604020202020204" pitchFamily="34" charset="0"/>
              <a:buNone/>
            </a:pPr>
            <a:br>
              <a:rPr lang="nb-NO" altLang="nb-NO" dirty="0">
                <a:ea typeface="ＭＳ Ｐゴシック" panose="020B0600070205080204" pitchFamily="34" charset="-128"/>
              </a:rPr>
            </a:br>
            <a:r>
              <a:rPr lang="nb-NO" altLang="nb-NO" dirty="0">
                <a:ea typeface="ＭＳ Ｐゴシック" panose="020B0600070205080204" pitchFamily="34" charset="-128"/>
              </a:rPr>
              <a:t>Ikke lov til å gå mot løyperetning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b-NO" altLang="nb-NO" dirty="0"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nb-NO" altLang="nb-NO" dirty="0">
                <a:ea typeface="ＭＳ Ｐゴシック" panose="020B0600070205080204" pitchFamily="34" charset="-128"/>
              </a:rPr>
              <a:t>Løypene blir preparert klokken: </a:t>
            </a:r>
            <a:r>
              <a:rPr lang="nb-NO" altLang="nb-NO" dirty="0" err="1">
                <a:ea typeface="ＭＳ Ｐゴシック" panose="020B0600070205080204" pitchFamily="34" charset="-128"/>
              </a:rPr>
              <a:t>ca</a:t>
            </a:r>
            <a:r>
              <a:rPr lang="nb-NO" altLang="nb-NO" dirty="0">
                <a:ea typeface="ＭＳ Ｐゴシック" panose="020B0600070205080204" pitchFamily="34" charset="-128"/>
              </a:rPr>
              <a:t> 04.30-07.00.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b-NO" altLang="nb-NO" dirty="0">
                <a:ea typeface="ＭＳ Ｐゴシック" panose="020B0600070205080204" pitchFamily="34" charset="-128"/>
              </a:rPr>
              <a:t>Øvre del preppes fra </a:t>
            </a:r>
            <a:r>
              <a:rPr lang="nb-NO" altLang="nb-NO" dirty="0" err="1">
                <a:ea typeface="ＭＳ Ｐゴシック" panose="020B0600070205080204" pitchFamily="34" charset="-128"/>
              </a:rPr>
              <a:t>kl</a:t>
            </a:r>
            <a:r>
              <a:rPr lang="nb-NO" altLang="nb-NO" dirty="0">
                <a:ea typeface="ＭＳ Ｐゴシック" panose="020B0600070205080204" pitchFamily="34" charset="-128"/>
              </a:rPr>
              <a:t> 09.00.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b-NO" altLang="nb-NO" dirty="0">
                <a:ea typeface="ＭＳ Ｐゴシック" panose="020B0600070205080204" pitchFamily="34" charset="-128"/>
              </a:rPr>
              <a:t>Løpende vurdering om rulling av løypene ved </a:t>
            </a:r>
            <a:r>
              <a:rPr lang="nb-NO" altLang="nb-NO">
                <a:ea typeface="ＭＳ Ｐゴシック" panose="020B0600070205080204" pitchFamily="34" charset="-128"/>
              </a:rPr>
              <a:t>stort snøfall.</a:t>
            </a:r>
            <a:endParaRPr lang="nb-NO" altLang="nb-NO" dirty="0">
              <a:ea typeface="ＭＳ Ｐゴシック" panose="020B0600070205080204" pitchFamily="34" charset="-128"/>
            </a:endParaRPr>
          </a:p>
        </p:txBody>
      </p:sp>
      <p:pic>
        <p:nvPicPr>
          <p:cNvPr id="12292" name="Bilde 5" descr="page1image51882352">
            <a:extLst>
              <a:ext uri="{FF2B5EF4-FFF2-40B4-BE49-F238E27FC236}">
                <a16:creationId xmlns:a16="http://schemas.microsoft.com/office/drawing/2014/main" id="{B57B36BE-BE56-6340-A184-43414949FD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tel 1">
            <a:extLst>
              <a:ext uri="{FF2B5EF4-FFF2-40B4-BE49-F238E27FC236}">
                <a16:creationId xmlns:a16="http://schemas.microsoft.com/office/drawing/2014/main" id="{8E17A81F-13F4-C940-B7F3-CC9025986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3200">
                <a:ea typeface="ＭＳ Ｐゴシック" panose="020B0600070205080204" pitchFamily="34" charset="-128"/>
              </a:rPr>
              <a:t>LØYPEKART – 1,5 km</a:t>
            </a:r>
          </a:p>
        </p:txBody>
      </p:sp>
      <p:pic>
        <p:nvPicPr>
          <p:cNvPr id="13315" name="Bilde 1">
            <a:extLst>
              <a:ext uri="{FF2B5EF4-FFF2-40B4-BE49-F238E27FC236}">
                <a16:creationId xmlns:a16="http://schemas.microsoft.com/office/drawing/2014/main" id="{DBE44F61-46FB-F64E-A484-6688FD850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t="9401" r="15350" b="5202"/>
          <a:stretch>
            <a:fillRect/>
          </a:stretch>
        </p:blipFill>
        <p:spPr bwMode="auto">
          <a:xfrm>
            <a:off x="1187450" y="1190625"/>
            <a:ext cx="6864350" cy="475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Bilde 5" descr="page1image51882352">
            <a:extLst>
              <a:ext uri="{FF2B5EF4-FFF2-40B4-BE49-F238E27FC236}">
                <a16:creationId xmlns:a16="http://schemas.microsoft.com/office/drawing/2014/main" id="{7F76D369-D2FE-5B4D-AEE7-0E7A14ED7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33375"/>
            <a:ext cx="10795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owerPoint" ma:contentTypeID="0x01010089F515CEF38C6043B09A4EB0A2E09D6302006440A7B39DB6114284B657261C0D14FB008B8B83779E91614E80808800C5EB1C40" ma:contentTypeVersion="60" ma:contentTypeDescription="Opprett et nytt dokument." ma:contentTypeScope="" ma:versionID="a6a576e9ebf05c3d20fea4e2e3ea8cbc">
  <xsd:schema xmlns:xsd="http://www.w3.org/2001/XMLSchema" xmlns:xs="http://www.w3.org/2001/XMLSchema" xmlns:p="http://schemas.microsoft.com/office/2006/metadata/properties" xmlns:ns2="aec5f570-5954-42b2-93f8-bbdf6252596e" xmlns:ns3="80ab29e7-d7a0-4df1-be6d-d284d68559a9" targetNamespace="http://schemas.microsoft.com/office/2006/metadata/properties" ma:root="true" ma:fieldsID="366fa23f3179f158d8c13d8a6a7eca80" ns2:_="" ns3:_="">
    <xsd:import namespace="aec5f570-5954-42b2-93f8-bbdf6252596e"/>
    <xsd:import namespace="80ab29e7-d7a0-4df1-be6d-d284d68559a9"/>
    <xsd:element name="properties">
      <xsd:complexType>
        <xsd:sequence>
          <xsd:element name="documentManagement">
            <xsd:complexType>
              <xsd:all>
                <xsd:element ref="ns2:_nifDokumenteier" minOccurs="0"/>
                <xsd:element ref="ns2:_nifSaksbehandler" minOccurs="0"/>
                <xsd:element ref="ns2:_nifDokumentbeskrivelse" minOccurs="0"/>
                <xsd:element ref="ns2:_nifDokumentstatus" minOccurs="0"/>
                <xsd:element ref="ns2:InnUtIntern"/>
                <xsd:element ref="ns2:_arFrist" minOccurs="0"/>
                <xsd:element ref="ns2:_nifTil" minOccurs="0"/>
                <xsd:element ref="ns2:_nifFra" minOccurs="0"/>
                <xsd:element ref="ns2:m007437e3ff24ee3b6b1beda051d5beb" minOccurs="0"/>
                <xsd:element ref="ns2:TaxCatchAll" minOccurs="0"/>
                <xsd:element ref="ns2:TaxCatchAllLabel" minOccurs="0"/>
                <xsd:element ref="ns2:e390b8d06ece46449586677b864a8181" minOccurs="0"/>
                <xsd:element ref="ns2:AnonymEksternDeling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c5f570-5954-42b2-93f8-bbdf6252596e" elementFormDefault="qualified">
    <xsd:import namespace="http://schemas.microsoft.com/office/2006/documentManagement/types"/>
    <xsd:import namespace="http://schemas.microsoft.com/office/infopath/2007/PartnerControls"/>
    <xsd:element name="_nifDokumenteier" ma:index="2" nillable="true" ma:displayName="Dokumenteier" ma:hidden="true" ma:SearchPeopleOnly="false" ma:SharePointGroup="0" ma:internalName="_nifDokumentei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nifSaksbehandler" ma:index="3" nillable="true" ma:displayName="Saksbehandler" ma:SearchPeopleOnly="false" ma:SharePointGroup="0" ma:internalName="_nifSaksbehandler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_nifDokumentbeskrivelse" ma:index="5" nillable="true" ma:displayName="Dokumentbeskrivelse" ma:internalName="_nifDokumentbeskrivelse">
      <xsd:simpleType>
        <xsd:restriction base="dms:Note">
          <xsd:maxLength value="255"/>
        </xsd:restriction>
      </xsd:simpleType>
    </xsd:element>
    <xsd:element name="_nifDokumentstatus" ma:index="6" nillable="true" ma:displayName="Dokumentstatus" ma:default="Ubehandlet" ma:internalName="_nifDokumentstatus" ma:readOnly="false">
      <xsd:simpleType>
        <xsd:restriction base="dms:Choice">
          <xsd:enumeration value="Ubehandlet"/>
          <xsd:enumeration value="Under arbeid"/>
          <xsd:enumeration value="Ferdig"/>
        </xsd:restriction>
      </xsd:simpleType>
    </xsd:element>
    <xsd:element name="InnUtIntern" ma:index="7" ma:displayName="Inn/Ut/Intern" ma:default="Intern" ma:format="Dropdown" ma:internalName="InnUtIntern">
      <xsd:simpleType>
        <xsd:restriction base="dms:Choice">
          <xsd:enumeration value="Innkommende"/>
          <xsd:enumeration value="Utgående"/>
          <xsd:enumeration value="Intern"/>
        </xsd:restriction>
      </xsd:simpleType>
    </xsd:element>
    <xsd:element name="_arFrist" ma:index="9" nillable="true" ma:displayName="Frist" ma:format="DateOnly" ma:internalName="_arFrist">
      <xsd:simpleType>
        <xsd:restriction base="dms:DateTime"/>
      </xsd:simpleType>
    </xsd:element>
    <xsd:element name="_nifTil" ma:index="10" nillable="true" ma:displayName="Til" ma:internalName="_nifTil">
      <xsd:simpleType>
        <xsd:restriction base="dms:Text"/>
      </xsd:simpleType>
    </xsd:element>
    <xsd:element name="_nifFra" ma:index="11" nillable="true" ma:displayName="Fra" ma:internalName="_nifFra">
      <xsd:simpleType>
        <xsd:restriction base="dms:Text"/>
      </xsd:simpleType>
    </xsd:element>
    <xsd:element name="m007437e3ff24ee3b6b1beda051d5beb" ma:index="16" nillable="true" ma:taxonomy="true" ma:internalName="m007437e3ff24ee3b6b1beda051d5beb" ma:taxonomyFieldName="Dokumentkategori" ma:displayName="Dokumentkategori" ma:default="" ma:fieldId="{6007437e-3ff2-4ee3-b6b1-beda051d5beb}" ma:sspId="f0e9ee77-ca26-4a69-aa98-c9b10d3d2018" ma:termSetId="67b1013f-a871-4d25-94e6-2d190b3db54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7" nillable="true" ma:displayName="Taxonomy Catch All Column" ma:hidden="true" ma:list="{50403f81-8aee-4f47-a14a-ec79d746b979}" ma:internalName="TaxCatchAll" ma:showField="CatchAllData" ma:web="80ab29e7-d7a0-4df1-be6d-d284d68559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8" nillable="true" ma:displayName="Taxonomy Catch All Column1" ma:hidden="true" ma:list="{50403f81-8aee-4f47-a14a-ec79d746b979}" ma:internalName="TaxCatchAllLabel" ma:readOnly="true" ma:showField="CatchAllDataLabel" ma:web="80ab29e7-d7a0-4df1-be6d-d284d68559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e390b8d06ece46449586677b864a8181" ma:index="20" nillable="true" ma:taxonomy="true" ma:internalName="e390b8d06ece46449586677b864a8181" ma:taxonomyFieldName="OrgTilhorighet" ma:displayName="OrgTilhørighet" ma:readOnly="false" ma:default="" ma:fieldId="{e390b8d0-6ece-4644-9586-677b864a8181}" ma:sspId="f0e9ee77-ca26-4a69-aa98-c9b10d3d2018" ma:termSetId="12ccf01c-bc00-485e-8479-20ef31869011" ma:anchorId="b89e662b-c5a0-4f18-8bb7-b431aa465976" ma:open="false" ma:isKeyword="false">
      <xsd:complexType>
        <xsd:sequence>
          <xsd:element ref="pc:Terms" minOccurs="0" maxOccurs="1"/>
        </xsd:sequence>
      </xsd:complexType>
    </xsd:element>
    <xsd:element name="AnonymEksternDeling" ma:index="22" nillable="true" ma:displayName="Anonym Ekstern Deling" ma:default="0" ma:internalName="AnonymEksternDeling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ab29e7-d7a0-4df1-be6d-d284d68559a9" elementFormDefault="qualified">
    <xsd:import namespace="http://schemas.microsoft.com/office/2006/documentManagement/types"/>
    <xsd:import namespace="http://schemas.microsoft.com/office/infopath/2007/PartnerControls"/>
    <xsd:element name="_dlc_DocId" ma:index="23" nillable="true" ma:displayName="Dokument-ID-verdi" ma:description="Verdien for dokument-IDen som er tilordnet elementet." ma:internalName="_dlc_DocId" ma:readOnly="true">
      <xsd:simpleType>
        <xsd:restriction base="dms:Text"/>
      </xsd:simpleType>
    </xsd:element>
    <xsd:element name="_dlc_DocIdUrl" ma:index="24" nillable="true" ma:displayName="Dokument-ID" ma:description="Fast kobling til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5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3" ma:displayName="Innholdstype"/>
        <xsd:element ref="dc:title" minOccurs="0" maxOccurs="1" ma:index="1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0F11134B-4AE9-415B-BA1B-CD99F4B6E0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c5f570-5954-42b2-93f8-bbdf6252596e"/>
    <ds:schemaRef ds:uri="80ab29e7-d7a0-4df1-be6d-d284d68559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4080E90-3F4A-4A84-815D-1A8DC40C98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21B17A7-29AC-45C0-9C34-FB708187C328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135FE8FC-A6F6-4EB7-B7D8-32F76D76DA35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1289</TotalTime>
  <Words>427</Words>
  <Application>Microsoft Macintosh PowerPoint</Application>
  <PresentationFormat>Skjermfremvisning (4:3)</PresentationFormat>
  <Paragraphs>104</Paragraphs>
  <Slides>17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17</vt:i4>
      </vt:variant>
    </vt:vector>
  </HeadingPairs>
  <TitlesOfParts>
    <vt:vector size="21" baseType="lpstr">
      <vt:lpstr>Arial</vt:lpstr>
      <vt:lpstr>ＭＳ Ｐゴシック</vt:lpstr>
      <vt:lpstr>Calibri</vt:lpstr>
      <vt:lpstr>Office-tema</vt:lpstr>
      <vt:lpstr>VELKOMMEN TIL OPPDAL</vt:lpstr>
      <vt:lpstr>SAKSLISTE FOR LAGLEDERMØTET</vt:lpstr>
      <vt:lpstr>OFFISIELL ÅPNING AV MØTET</vt:lpstr>
      <vt:lpstr>OPPROP</vt:lpstr>
      <vt:lpstr>VALG AV RENNJURY</vt:lpstr>
      <vt:lpstr>TIDSPROGRAM</vt:lpstr>
      <vt:lpstr>STADIONKART</vt:lpstr>
      <vt:lpstr>LØYPER</vt:lpstr>
      <vt:lpstr>LØYPEKART – 1,5 km</vt:lpstr>
      <vt:lpstr>LØYPEKART – 2 km</vt:lpstr>
      <vt:lpstr>LØYPEKART – 2,5 km</vt:lpstr>
      <vt:lpstr>LØYPEKART – 3 km</vt:lpstr>
      <vt:lpstr>LØYPEKART – 3,3 km</vt:lpstr>
      <vt:lpstr>TD’s KOMMENTAR</vt:lpstr>
      <vt:lpstr>VÆRVARSEL pr. 03.01. kl. 16</vt:lpstr>
      <vt:lpstr>ANDRE SAKER</vt:lpstr>
      <vt:lpstr>TAKK FOR OPPMERKSOMHETEN</vt:lpstr>
    </vt:vector>
  </TitlesOfParts>
  <Company>NIF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Velkommen til stedsnavn og arrangementsnavn  Eks: Velkommen til Mo i Rana og DNB Cup 4/ Statkraft Junior Cup 3</dc:title>
  <dc:creator>us-vero</dc:creator>
  <cp:lastModifiedBy>Christin Gjønnes</cp:lastModifiedBy>
  <cp:revision>58</cp:revision>
  <dcterms:created xsi:type="dcterms:W3CDTF">2012-11-25T20:32:56Z</dcterms:created>
  <dcterms:modified xsi:type="dcterms:W3CDTF">2020-01-03T18:23:23Z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0x01010089F515CEF38C6043B09A4EB0A2E09D6302006440A7B39DB6114284B657261C0D14FB008B8B83779E91614E80808800C5EB1C40</vt:lpwstr>
  </property>
  <property fmtid="{D5CDD505-2E9C-101B-9397-08002B2CF9AE}" pid="3" name="InnUtIntern">
    <vt:lpwstr>Intern</vt:lpwstr>
  </property>
  <property fmtid="{D5CDD505-2E9C-101B-9397-08002B2CF9AE}" pid="4" name="e390b8d06ece46449586677b864a8181">
    <vt:lpwstr/>
  </property>
  <property fmtid="{D5CDD505-2E9C-101B-9397-08002B2CF9AE}" pid="5" name="TaxCatchAll">
    <vt:lpwstr/>
  </property>
  <property fmtid="{D5CDD505-2E9C-101B-9397-08002B2CF9AE}" pid="6" name="_arFrist">
    <vt:lpwstr/>
  </property>
  <property fmtid="{D5CDD505-2E9C-101B-9397-08002B2CF9AE}" pid="7" name="m007437e3ff24ee3b6b1beda051d5beb">
    <vt:lpwstr/>
  </property>
  <property fmtid="{D5CDD505-2E9C-101B-9397-08002B2CF9AE}" pid="8" name="_nifSaksbehandler">
    <vt:lpwstr>48</vt:lpwstr>
  </property>
  <property fmtid="{D5CDD505-2E9C-101B-9397-08002B2CF9AE}" pid="9" name="_nifDokumentstatus">
    <vt:lpwstr>Ubehandlet</vt:lpwstr>
  </property>
  <property fmtid="{D5CDD505-2E9C-101B-9397-08002B2CF9AE}" pid="10" name="_nifFra">
    <vt:lpwstr/>
  </property>
  <property fmtid="{D5CDD505-2E9C-101B-9397-08002B2CF9AE}" pid="11" name="_nifDokumenteier">
    <vt:lpwstr>48</vt:lpwstr>
  </property>
  <property fmtid="{D5CDD505-2E9C-101B-9397-08002B2CF9AE}" pid="12" name="_nifDokumentbeskrivelse">
    <vt:lpwstr/>
  </property>
  <property fmtid="{D5CDD505-2E9C-101B-9397-08002B2CF9AE}" pid="13" name="_nifTil">
    <vt:lpwstr/>
  </property>
  <property fmtid="{D5CDD505-2E9C-101B-9397-08002B2CF9AE}" pid="14" name="AnonymEksternDeling">
    <vt:lpwstr>0</vt:lpwstr>
  </property>
  <property fmtid="{D5CDD505-2E9C-101B-9397-08002B2CF9AE}" pid="15" name="Dokumentkategori">
    <vt:lpwstr/>
  </property>
  <property fmtid="{D5CDD505-2E9C-101B-9397-08002B2CF9AE}" pid="16" name="OrgTilhorighet">
    <vt:lpwstr/>
  </property>
  <property fmtid="{D5CDD505-2E9C-101B-9397-08002B2CF9AE}" pid="17" name="_dlc_DocId">
    <vt:lpwstr>SF49-30-5733</vt:lpwstr>
  </property>
  <property fmtid="{D5CDD505-2E9C-101B-9397-08002B2CF9AE}" pid="18" name="_dlc_DocIdItemGuid">
    <vt:lpwstr>42342840-ae73-4d38-b303-fbe930b35bc3</vt:lpwstr>
  </property>
  <property fmtid="{D5CDD505-2E9C-101B-9397-08002B2CF9AE}" pid="19" name="_dlc_DocIdUrl">
    <vt:lpwstr>https://idrettskontor.nif.no/sites/skiskytterforbundet/documentcontent/_layouts/15/DocIdRedir.aspx?ID=SF49-30-5733, SF49-30-5733</vt:lpwstr>
  </property>
  <property fmtid="{D5CDD505-2E9C-101B-9397-08002B2CF9AE}" pid="20" name="display_urn:schemas-microsoft-com:office:office#_nifDokumenteier">
    <vt:lpwstr>Rolfsrud, Vegar</vt:lpwstr>
  </property>
  <property fmtid="{D5CDD505-2E9C-101B-9397-08002B2CF9AE}" pid="21" name="display_urn:schemas-microsoft-com:office:office#_nifSaksbehandler">
    <vt:lpwstr>Rolfsrud, Vegar</vt:lpwstr>
  </property>
</Properties>
</file>