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2" r:id="rId6"/>
    <p:sldId id="257" r:id="rId7"/>
    <p:sldId id="259" r:id="rId8"/>
    <p:sldId id="260" r:id="rId9"/>
    <p:sldId id="261" r:id="rId10"/>
    <p:sldId id="263" r:id="rId11"/>
    <p:sldId id="264" r:id="rId12"/>
    <p:sldId id="258" r:id="rId1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0DBC3A-5E17-437F-8DD4-FD5002A0E487}" v="55" dt="2023-09-27T11:20:14.6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144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rvik, Roar" userId="bfb9d34b-7e50-4542-9120-b20477e476bd" providerId="ADAL" clId="{3D0DBC3A-5E17-437F-8DD4-FD5002A0E487}"/>
    <pc:docChg chg="custSel addSld modSld">
      <pc:chgData name="Lervik, Roar" userId="bfb9d34b-7e50-4542-9120-b20477e476bd" providerId="ADAL" clId="{3D0DBC3A-5E17-437F-8DD4-FD5002A0E487}" dt="2023-09-27T11:21:43.481" v="798" actId="1076"/>
      <pc:docMkLst>
        <pc:docMk/>
      </pc:docMkLst>
      <pc:sldChg chg="modSp mod">
        <pc:chgData name="Lervik, Roar" userId="bfb9d34b-7e50-4542-9120-b20477e476bd" providerId="ADAL" clId="{3D0DBC3A-5E17-437F-8DD4-FD5002A0E487}" dt="2023-09-27T11:19:42.057" v="761" actId="115"/>
        <pc:sldMkLst>
          <pc:docMk/>
          <pc:sldMk cId="1177680440" sldId="257"/>
        </pc:sldMkLst>
        <pc:spChg chg="mod">
          <ac:chgData name="Lervik, Roar" userId="bfb9d34b-7e50-4542-9120-b20477e476bd" providerId="ADAL" clId="{3D0DBC3A-5E17-437F-8DD4-FD5002A0E487}" dt="2023-09-27T11:19:42.057" v="761" actId="115"/>
          <ac:spMkLst>
            <pc:docMk/>
            <pc:sldMk cId="1177680440" sldId="257"/>
            <ac:spMk id="2" creationId="{F704F8A1-74C8-F094-B905-C872F5A6E67D}"/>
          </ac:spMkLst>
        </pc:spChg>
        <pc:spChg chg="mod">
          <ac:chgData name="Lervik, Roar" userId="bfb9d34b-7e50-4542-9120-b20477e476bd" providerId="ADAL" clId="{3D0DBC3A-5E17-437F-8DD4-FD5002A0E487}" dt="2023-09-27T11:19:23.025" v="759" actId="20577"/>
          <ac:spMkLst>
            <pc:docMk/>
            <pc:sldMk cId="1177680440" sldId="257"/>
            <ac:spMk id="3" creationId="{DBA4A2FC-793E-DE42-82DD-29D837E272B8}"/>
          </ac:spMkLst>
        </pc:spChg>
      </pc:sldChg>
      <pc:sldChg chg="modSp mod">
        <pc:chgData name="Lervik, Roar" userId="bfb9d34b-7e50-4542-9120-b20477e476bd" providerId="ADAL" clId="{3D0DBC3A-5E17-437F-8DD4-FD5002A0E487}" dt="2023-09-27T11:20:14.652" v="792" actId="20577"/>
        <pc:sldMkLst>
          <pc:docMk/>
          <pc:sldMk cId="1014789571" sldId="259"/>
        </pc:sldMkLst>
        <pc:spChg chg="mod">
          <ac:chgData name="Lervik, Roar" userId="bfb9d34b-7e50-4542-9120-b20477e476bd" providerId="ADAL" clId="{3D0DBC3A-5E17-437F-8DD4-FD5002A0E487}" dt="2023-09-27T11:20:14.652" v="792" actId="20577"/>
          <ac:spMkLst>
            <pc:docMk/>
            <pc:sldMk cId="1014789571" sldId="259"/>
            <ac:spMk id="3" creationId="{719EA522-BE17-0978-B734-4D3F7CBD05E8}"/>
          </ac:spMkLst>
        </pc:spChg>
      </pc:sldChg>
      <pc:sldChg chg="modSp mod">
        <pc:chgData name="Lervik, Roar" userId="bfb9d34b-7e50-4542-9120-b20477e476bd" providerId="ADAL" clId="{3D0DBC3A-5E17-437F-8DD4-FD5002A0E487}" dt="2023-09-27T11:21:43.481" v="798" actId="1076"/>
        <pc:sldMkLst>
          <pc:docMk/>
          <pc:sldMk cId="295962899" sldId="261"/>
        </pc:sldMkLst>
        <pc:spChg chg="mod">
          <ac:chgData name="Lervik, Roar" userId="bfb9d34b-7e50-4542-9120-b20477e476bd" providerId="ADAL" clId="{3D0DBC3A-5E17-437F-8DD4-FD5002A0E487}" dt="2023-09-27T11:21:40.938" v="797" actId="1076"/>
          <ac:spMkLst>
            <pc:docMk/>
            <pc:sldMk cId="295962899" sldId="261"/>
            <ac:spMk id="2" creationId="{01A4084A-8650-B9D1-1888-9C46E48D0B5B}"/>
          </ac:spMkLst>
        </pc:spChg>
        <pc:spChg chg="mod">
          <ac:chgData name="Lervik, Roar" userId="bfb9d34b-7e50-4542-9120-b20477e476bd" providerId="ADAL" clId="{3D0DBC3A-5E17-437F-8DD4-FD5002A0E487}" dt="2023-09-27T11:21:43.481" v="798" actId="1076"/>
          <ac:spMkLst>
            <pc:docMk/>
            <pc:sldMk cId="295962899" sldId="261"/>
            <ac:spMk id="3" creationId="{193087C5-615C-4B0C-6D01-8B78D62EA151}"/>
          </ac:spMkLst>
        </pc:spChg>
        <pc:picChg chg="mod">
          <ac:chgData name="Lervik, Roar" userId="bfb9d34b-7e50-4542-9120-b20477e476bd" providerId="ADAL" clId="{3D0DBC3A-5E17-437F-8DD4-FD5002A0E487}" dt="2023-09-27T11:17:00.079" v="731" actId="14100"/>
          <ac:picMkLst>
            <pc:docMk/>
            <pc:sldMk cId="295962899" sldId="261"/>
            <ac:picMk id="5" creationId="{65D24603-E77B-73EB-B8FE-F2E2394A5790}"/>
          </ac:picMkLst>
        </pc:picChg>
      </pc:sldChg>
      <pc:sldChg chg="addSp modSp">
        <pc:chgData name="Lervik, Roar" userId="bfb9d34b-7e50-4542-9120-b20477e476bd" providerId="ADAL" clId="{3D0DBC3A-5E17-437F-8DD4-FD5002A0E487}" dt="2023-09-27T11:17:04.157" v="732"/>
        <pc:sldMkLst>
          <pc:docMk/>
          <pc:sldMk cId="684442188" sldId="263"/>
        </pc:sldMkLst>
        <pc:picChg chg="add mod">
          <ac:chgData name="Lervik, Roar" userId="bfb9d34b-7e50-4542-9120-b20477e476bd" providerId="ADAL" clId="{3D0DBC3A-5E17-437F-8DD4-FD5002A0E487}" dt="2023-09-27T11:17:04.157" v="732"/>
          <ac:picMkLst>
            <pc:docMk/>
            <pc:sldMk cId="684442188" sldId="263"/>
            <ac:picMk id="10" creationId="{01E143E4-4AE9-4BF9-F9A0-CCF8CAB6467F}"/>
          </ac:picMkLst>
        </pc:picChg>
      </pc:sldChg>
      <pc:sldChg chg="addSp modSp new mod">
        <pc:chgData name="Lervik, Roar" userId="bfb9d34b-7e50-4542-9120-b20477e476bd" providerId="ADAL" clId="{3D0DBC3A-5E17-437F-8DD4-FD5002A0E487}" dt="2023-09-27T11:17:20.358" v="736" actId="1076"/>
        <pc:sldMkLst>
          <pc:docMk/>
          <pc:sldMk cId="3451098565" sldId="264"/>
        </pc:sldMkLst>
        <pc:spChg chg="mod">
          <ac:chgData name="Lervik, Roar" userId="bfb9d34b-7e50-4542-9120-b20477e476bd" providerId="ADAL" clId="{3D0DBC3A-5E17-437F-8DD4-FD5002A0E487}" dt="2023-09-27T11:17:16.910" v="735" actId="1076"/>
          <ac:spMkLst>
            <pc:docMk/>
            <pc:sldMk cId="3451098565" sldId="264"/>
            <ac:spMk id="2" creationId="{86A608F0-6CA7-2075-FF03-E9B4CD23C905}"/>
          </ac:spMkLst>
        </pc:spChg>
        <pc:spChg chg="mod">
          <ac:chgData name="Lervik, Roar" userId="bfb9d34b-7e50-4542-9120-b20477e476bd" providerId="ADAL" clId="{3D0DBC3A-5E17-437F-8DD4-FD5002A0E487}" dt="2023-09-27T11:16:50.127" v="730" actId="20577"/>
          <ac:spMkLst>
            <pc:docMk/>
            <pc:sldMk cId="3451098565" sldId="264"/>
            <ac:spMk id="3" creationId="{6CB563A2-CB82-08A9-FF27-23B0B3953658}"/>
          </ac:spMkLst>
        </pc:spChg>
        <pc:picChg chg="add mod">
          <ac:chgData name="Lervik, Roar" userId="bfb9d34b-7e50-4542-9120-b20477e476bd" providerId="ADAL" clId="{3D0DBC3A-5E17-437F-8DD4-FD5002A0E487}" dt="2023-09-27T11:17:20.358" v="736" actId="1076"/>
          <ac:picMkLst>
            <pc:docMk/>
            <pc:sldMk cId="3451098565" sldId="264"/>
            <ac:picMk id="4" creationId="{FFA3CA58-4B08-F727-4950-0F4FC67AF0A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6DAD9C2-B502-A41C-7DE5-A4DC92AC80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CDBBAA52-8372-F4CD-A954-A936AAB208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7A6BA45-939B-91F0-316D-938869968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8F269-C065-438E-826F-708529A0EF32}" type="datetimeFigureOut">
              <a:rPr lang="nb-NO" smtClean="0"/>
              <a:t>27.09.2023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A869C03-5A34-4EF0-B835-3BD5F720A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0E18F1A-E5B0-936E-5C46-6A6EDAA68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1E3D3-9615-411F-B2AB-C86C8223CA0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13428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E692A8D-F371-2699-93A5-2E264BCC1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E8B4D6E-A31F-57B9-381D-C73B2DD0DB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69E3AFC-F5AA-DE10-57FF-DF176A98F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8F269-C065-438E-826F-708529A0EF32}" type="datetimeFigureOut">
              <a:rPr lang="nb-NO" smtClean="0"/>
              <a:t>27.09.2023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6E5DFF5-5E26-7057-B157-FDF38A3C2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1AE3F91-E6C4-D819-B699-0DB661098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1E3D3-9615-411F-B2AB-C86C8223CA0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18233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0910C90-F88E-DDED-8990-7175EEC6B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67ED316-59FF-3638-9968-986C651FC5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6942CF7-9A12-7B19-A372-B08694A7F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8F269-C065-438E-826F-708529A0EF32}" type="datetimeFigureOut">
              <a:rPr lang="nb-NO" smtClean="0"/>
              <a:t>27.09.2023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88E9EA3-9827-293C-A77E-184861B5B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05C981B-B14F-111E-C9A5-C066ACFD0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1E3D3-9615-411F-B2AB-C86C8223CA0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4197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EED1CA8-ABFB-AAB4-9F39-FB7683147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AFB50A-CC23-E482-7C70-9FA61F19D1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24FF0C2-D98F-D007-7912-D92C53E0D9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9D11AB2-F6D2-FC8B-06AF-B912430DD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8F269-C065-438E-826F-708529A0EF32}" type="datetimeFigureOut">
              <a:rPr lang="nb-NO" smtClean="0"/>
              <a:t>27.09.2023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3066869-C2F2-766B-D7E0-E356E7D1B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1731C22-AEDF-C779-F427-DFF691235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1E3D3-9615-411F-B2AB-C86C8223CA0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2013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A10F00A-2629-C16A-C419-166422F71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F8823DC-C761-3732-BBD0-90BB2E707E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7BD818B-289C-9D55-43AA-0A772508FD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994AF7C0-EB3F-5534-D432-1987F044F5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519240E7-B858-F66C-A892-D8D6FD479F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261C81B3-4283-818E-5E8B-042B5F1C0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8F269-C065-438E-826F-708529A0EF32}" type="datetimeFigureOut">
              <a:rPr lang="nb-NO" smtClean="0"/>
              <a:t>27.09.2023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6C1A18C2-0F33-3665-0C42-DE540EB61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B8BC3F7A-0B51-F472-CB52-12385B6B9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1E3D3-9615-411F-B2AB-C86C8223CA0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6543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24F2C1-E710-DA61-C4DA-0F9479163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D7BB8F16-1932-0298-BD73-367967D7A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8F269-C065-438E-826F-708529A0EF32}" type="datetimeFigureOut">
              <a:rPr lang="nb-NO" smtClean="0"/>
              <a:t>27.09.2023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40335D4D-CFCA-2537-2C35-2551BBC2F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404E5CB-2655-2311-00B0-D15577C66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1E3D3-9615-411F-B2AB-C86C8223CA0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63978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7CF12EA1-89F8-12B5-0A55-6A1FD8ED4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8F269-C065-438E-826F-708529A0EF32}" type="datetimeFigureOut">
              <a:rPr lang="nb-NO" smtClean="0"/>
              <a:t>27.09.2023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D4353D32-6E14-E62D-C755-AA309BA40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5EB2CB3-9897-285C-ED5C-2542A0FD1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1E3D3-9615-411F-B2AB-C86C8223CA0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45766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ECF4184-B3FF-A323-E215-5FD483991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FEED82E-2D61-45D2-1534-607966E602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D480822-F57D-F005-6AC7-A7978BE247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D936651-0CAC-1066-8CE0-71040A38D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8F269-C065-438E-826F-708529A0EF32}" type="datetimeFigureOut">
              <a:rPr lang="nb-NO" smtClean="0"/>
              <a:t>27.09.2023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2DD9760-681A-1393-981B-FC5D5EA15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53321FC-960B-620A-6245-7D3BBBABA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1E3D3-9615-411F-B2AB-C86C8223CA0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8648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214AD83-7F61-5BA0-653C-40B53B5EA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A497ACF1-037D-6E7E-6C01-374F4F9236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8C13802-A6CA-819D-171A-67F931C368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B326138-D514-A511-C860-17B5C55C2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8F269-C065-438E-826F-708529A0EF32}" type="datetimeFigureOut">
              <a:rPr lang="nb-NO" smtClean="0"/>
              <a:t>27.09.2023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B3C0B71-69EF-1761-0582-AF358E7C8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238C361-DCAE-A875-FE38-F94FB76C0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1E3D3-9615-411F-B2AB-C86C8223CA0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11298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0DA4B7-AA55-1E44-E26D-64E8D8747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4BAE80D3-99A3-DD66-F05B-B1AC1289BA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D3A7B8F-B172-5813-B79D-821FA813D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8F269-C065-438E-826F-708529A0EF32}" type="datetimeFigureOut">
              <a:rPr lang="nb-NO" smtClean="0"/>
              <a:t>27.09.2023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B021B0B-FC7D-5623-43F4-B40F0DC37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53DD438-E3E2-B62B-1DE7-572BB9EC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1E3D3-9615-411F-B2AB-C86C8223CA0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3648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3B548188-17AA-D949-A4C0-0314E4E1EE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F7F504B-FCAE-3D0B-6BE5-AA52D28EE3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63143CE-2D44-F2E9-B920-0F7D8C3AB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8F269-C065-438E-826F-708529A0EF32}" type="datetimeFigureOut">
              <a:rPr lang="nb-NO" smtClean="0"/>
              <a:t>27.09.2023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C3A92BB-B949-2545-7147-B9B665BE4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3AB457E-9522-D351-7D47-90747C4BD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1E3D3-9615-411F-B2AB-C86C8223CA0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4479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4FCDA7F6-BB1F-E995-177B-EE508F2B9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74D5AA5-1FC7-ECD3-045F-4B750E731B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A72F9B8-F6F5-0FD8-9DE0-35442D8698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8F269-C065-438E-826F-708529A0EF32}" type="datetimeFigureOut">
              <a:rPr lang="nb-NO" smtClean="0"/>
              <a:t>27.09.2023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A7B24DD-49CC-A4B7-2718-041877135B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183E603-23BF-9B62-0C88-56475B989C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1E3D3-9615-411F-B2AB-C86C8223CA0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9740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DDA8CE9-E0A6-4FF2-823D-D08607606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1195564-33B9-434B-9641-764F5905A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D18C537-E336-47C4-836B-C342A230F8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52475" y="1"/>
            <a:ext cx="4262009" cy="2602764"/>
            <a:chOff x="6867015" y="-1"/>
            <a:chExt cx="5324985" cy="3251912"/>
          </a:xfrm>
          <a:solidFill>
            <a:schemeClr val="accent5">
              <a:alpha val="5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81F97D2-9A0D-4CA5-B9AF-27B558BCF1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678A47C-892D-47C9-A5D8-F8860B1B05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9E8FDFA-59ED-4D6F-BA20-10CDF8436C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958D9A5-8003-4D92-8C05-787C630F75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A1259D8-0C3A-4069-A22F-537BBBB61A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60995" y="62352"/>
            <a:ext cx="6028697" cy="6795648"/>
            <a:chOff x="6160995" y="62352"/>
            <a:chExt cx="6028697" cy="6795648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90700B4-CEB5-450F-9EA7-95E355B503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82080" y="81632"/>
              <a:ext cx="6007612" cy="6776368"/>
            </a:xfrm>
            <a:custGeom>
              <a:avLst/>
              <a:gdLst>
                <a:gd name="connsiteX0" fmla="*/ 4493599 w 6007612"/>
                <a:gd name="connsiteY0" fmla="*/ 0 h 6797829"/>
                <a:gd name="connsiteX1" fmla="*/ 5981837 w 6007612"/>
                <a:gd name="connsiteY1" fmla="*/ 314220 h 6797829"/>
                <a:gd name="connsiteX2" fmla="*/ 6007612 w 6007612"/>
                <a:gd name="connsiteY2" fmla="*/ 327088 h 6797829"/>
                <a:gd name="connsiteX3" fmla="*/ 6007612 w 6007612"/>
                <a:gd name="connsiteY3" fmla="*/ 1316637 h 6797829"/>
                <a:gd name="connsiteX4" fmla="*/ 5852405 w 6007612"/>
                <a:gd name="connsiteY4" fmla="*/ 1209899 h 6797829"/>
                <a:gd name="connsiteX5" fmla="*/ 5622498 w 6007612"/>
                <a:gd name="connsiteY5" fmla="*/ 1086619 h 6797829"/>
                <a:gd name="connsiteX6" fmla="*/ 4493032 w 6007612"/>
                <a:gd name="connsiteY6" fmla="*/ 851533 h 6797829"/>
                <a:gd name="connsiteX7" fmla="*/ 3155579 w 6007612"/>
                <a:gd name="connsiteY7" fmla="*/ 1108326 h 6797829"/>
                <a:gd name="connsiteX8" fmla="*/ 1963832 w 6007612"/>
                <a:gd name="connsiteY8" fmla="*/ 1817700 h 6797829"/>
                <a:gd name="connsiteX9" fmla="*/ 1144646 w 6007612"/>
                <a:gd name="connsiteY9" fmla="*/ 2832814 h 6797829"/>
                <a:gd name="connsiteX10" fmla="*/ 851249 w 6007612"/>
                <a:gd name="connsiteY10" fmla="*/ 3998599 h 6797829"/>
                <a:gd name="connsiteX11" fmla="*/ 1336319 w 6007612"/>
                <a:gd name="connsiteY11" fmla="*/ 5057837 h 6797829"/>
                <a:gd name="connsiteX12" fmla="*/ 1597084 w 6007612"/>
                <a:gd name="connsiteY12" fmla="*/ 5424583 h 6797829"/>
                <a:gd name="connsiteX13" fmla="*/ 2591910 w 6007612"/>
                <a:gd name="connsiteY13" fmla="*/ 6440122 h 6797829"/>
                <a:gd name="connsiteX14" fmla="*/ 3899854 w 6007612"/>
                <a:gd name="connsiteY14" fmla="*/ 6780621 h 6797829"/>
                <a:gd name="connsiteX15" fmla="*/ 4741172 w 6007612"/>
                <a:gd name="connsiteY15" fmla="*/ 6563979 h 6797829"/>
                <a:gd name="connsiteX16" fmla="*/ 5649171 w 6007612"/>
                <a:gd name="connsiteY16" fmla="*/ 5938452 h 6797829"/>
                <a:gd name="connsiteX17" fmla="*/ 5873475 w 6007612"/>
                <a:gd name="connsiteY17" fmla="*/ 5764656 h 6797829"/>
                <a:gd name="connsiteX18" fmla="*/ 6007612 w 6007612"/>
                <a:gd name="connsiteY18" fmla="*/ 5660343 h 6797829"/>
                <a:gd name="connsiteX19" fmla="*/ 6007612 w 6007612"/>
                <a:gd name="connsiteY19" fmla="*/ 6737454 h 6797829"/>
                <a:gd name="connsiteX20" fmla="*/ 5929386 w 6007612"/>
                <a:gd name="connsiteY20" fmla="*/ 6797829 h 6797829"/>
                <a:gd name="connsiteX21" fmla="*/ 1656512 w 6007612"/>
                <a:gd name="connsiteY21" fmla="*/ 6797829 h 6797829"/>
                <a:gd name="connsiteX22" fmla="*/ 1630254 w 6007612"/>
                <a:gd name="connsiteY22" fmla="*/ 6775222 h 6797829"/>
                <a:gd name="connsiteX23" fmla="*/ 892250 w 6007612"/>
                <a:gd name="connsiteY23" fmla="*/ 5902700 h 6797829"/>
                <a:gd name="connsiteX24" fmla="*/ 0 w 6007612"/>
                <a:gd name="connsiteY24" fmla="*/ 3998599 h 6797829"/>
                <a:gd name="connsiteX25" fmla="*/ 4493032 w 6007612"/>
                <a:gd name="connsiteY25" fmla="*/ 285 h 6797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007612" h="6797829">
                  <a:moveTo>
                    <a:pt x="4493599" y="0"/>
                  </a:moveTo>
                  <a:cubicBezTo>
                    <a:pt x="5048011" y="0"/>
                    <a:pt x="5546284" y="111886"/>
                    <a:pt x="5981837" y="314220"/>
                  </a:cubicBezTo>
                  <a:lnTo>
                    <a:pt x="6007612" y="327088"/>
                  </a:lnTo>
                  <a:lnTo>
                    <a:pt x="6007612" y="1316637"/>
                  </a:lnTo>
                  <a:lnTo>
                    <a:pt x="5852405" y="1209899"/>
                  </a:lnTo>
                  <a:cubicBezTo>
                    <a:pt x="5778266" y="1164709"/>
                    <a:pt x="5701526" y="1123535"/>
                    <a:pt x="5622498" y="1086619"/>
                  </a:cubicBezTo>
                  <a:cubicBezTo>
                    <a:pt x="5286822" y="930699"/>
                    <a:pt x="4906882" y="851533"/>
                    <a:pt x="4493032" y="851533"/>
                  </a:cubicBezTo>
                  <a:cubicBezTo>
                    <a:pt x="4056201" y="851533"/>
                    <a:pt x="3593263" y="940631"/>
                    <a:pt x="3155579" y="1108326"/>
                  </a:cubicBezTo>
                  <a:cubicBezTo>
                    <a:pt x="2721215" y="1275979"/>
                    <a:pt x="2318305" y="1515819"/>
                    <a:pt x="1963832" y="1817700"/>
                  </a:cubicBezTo>
                  <a:cubicBezTo>
                    <a:pt x="1617657" y="2114360"/>
                    <a:pt x="1334332" y="2465358"/>
                    <a:pt x="1144646" y="2832814"/>
                  </a:cubicBezTo>
                  <a:cubicBezTo>
                    <a:pt x="950561" y="3210060"/>
                    <a:pt x="851249" y="3602202"/>
                    <a:pt x="851249" y="3998599"/>
                  </a:cubicBezTo>
                  <a:cubicBezTo>
                    <a:pt x="851249" y="4377547"/>
                    <a:pt x="999792" y="4597311"/>
                    <a:pt x="1336319" y="5057837"/>
                  </a:cubicBezTo>
                  <a:cubicBezTo>
                    <a:pt x="1420450" y="5173181"/>
                    <a:pt x="1507419" y="5292497"/>
                    <a:pt x="1597084" y="5424583"/>
                  </a:cubicBezTo>
                  <a:cubicBezTo>
                    <a:pt x="1914175" y="5891917"/>
                    <a:pt x="2239493" y="6224189"/>
                    <a:pt x="2591910" y="6440122"/>
                  </a:cubicBezTo>
                  <a:cubicBezTo>
                    <a:pt x="2965467" y="6669393"/>
                    <a:pt x="3393219" y="6780621"/>
                    <a:pt x="3899854" y="6780621"/>
                  </a:cubicBezTo>
                  <a:cubicBezTo>
                    <a:pt x="4187861" y="6780621"/>
                    <a:pt x="4454583" y="6711812"/>
                    <a:pt x="4741172" y="6563979"/>
                  </a:cubicBezTo>
                  <a:cubicBezTo>
                    <a:pt x="5034852" y="6412173"/>
                    <a:pt x="5326263" y="6190848"/>
                    <a:pt x="5649171" y="5938452"/>
                  </a:cubicBezTo>
                  <a:cubicBezTo>
                    <a:pt x="5724931" y="5879291"/>
                    <a:pt x="5800409" y="5821406"/>
                    <a:pt x="5873475" y="5764656"/>
                  </a:cubicBezTo>
                  <a:lnTo>
                    <a:pt x="6007612" y="5660343"/>
                  </a:lnTo>
                  <a:lnTo>
                    <a:pt x="6007612" y="6737454"/>
                  </a:lnTo>
                  <a:lnTo>
                    <a:pt x="5929386" y="6797829"/>
                  </a:lnTo>
                  <a:lnTo>
                    <a:pt x="1656512" y="6797829"/>
                  </a:lnTo>
                  <a:lnTo>
                    <a:pt x="1630254" y="6775222"/>
                  </a:lnTo>
                  <a:cubicBezTo>
                    <a:pt x="1360562" y="6528765"/>
                    <a:pt x="1117699" y="6235219"/>
                    <a:pt x="892250" y="5902700"/>
                  </a:cubicBezTo>
                  <a:cubicBezTo>
                    <a:pt x="459249" y="5264548"/>
                    <a:pt x="0" y="4826722"/>
                    <a:pt x="0" y="3998599"/>
                  </a:cubicBezTo>
                  <a:cubicBezTo>
                    <a:pt x="0" y="1790460"/>
                    <a:pt x="2262336" y="285"/>
                    <a:pt x="4493032" y="2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582300F-F646-4FC3-94FC-0582F4B5E0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60995" y="62352"/>
              <a:ext cx="6028697" cy="6795648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FBB8E8B8-1900-4326-8858-F375F5D8A0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63721" y="81632"/>
              <a:ext cx="6025971" cy="6776368"/>
            </a:xfrm>
            <a:custGeom>
              <a:avLst/>
              <a:gdLst>
                <a:gd name="connsiteX0" fmla="*/ 6025971 w 6025971"/>
                <a:gd name="connsiteY0" fmla="*/ 5825635 h 6797829"/>
                <a:gd name="connsiteX1" fmla="*/ 6025971 w 6025971"/>
                <a:gd name="connsiteY1" fmla="*/ 6723285 h 6797829"/>
                <a:gd name="connsiteX2" fmla="*/ 5929386 w 6025971"/>
                <a:gd name="connsiteY2" fmla="*/ 6797829 h 6797829"/>
                <a:gd name="connsiteX3" fmla="*/ 4560411 w 6025971"/>
                <a:gd name="connsiteY3" fmla="*/ 6797829 h 6797829"/>
                <a:gd name="connsiteX4" fmla="*/ 4597731 w 6025971"/>
                <a:gd name="connsiteY4" fmla="*/ 6785305 h 6797829"/>
                <a:gd name="connsiteX5" fmla="*/ 5736707 w 6025971"/>
                <a:gd name="connsiteY5" fmla="*/ 6050108 h 6797829"/>
                <a:gd name="connsiteX6" fmla="*/ 5960301 w 6025971"/>
                <a:gd name="connsiteY6" fmla="*/ 5876738 h 6797829"/>
                <a:gd name="connsiteX7" fmla="*/ 4493599 w 6025971"/>
                <a:gd name="connsiteY7" fmla="*/ 0 h 6797829"/>
                <a:gd name="connsiteX8" fmla="*/ 5981837 w 6025971"/>
                <a:gd name="connsiteY8" fmla="*/ 314220 h 6797829"/>
                <a:gd name="connsiteX9" fmla="*/ 6025971 w 6025971"/>
                <a:gd name="connsiteY9" fmla="*/ 336254 h 6797829"/>
                <a:gd name="connsiteX10" fmla="*/ 6025971 w 6025971"/>
                <a:gd name="connsiteY10" fmla="*/ 1157325 h 6797829"/>
                <a:gd name="connsiteX11" fmla="*/ 5925889 w 6025971"/>
                <a:gd name="connsiteY11" fmla="*/ 1088522 h 6797829"/>
                <a:gd name="connsiteX12" fmla="*/ 5682227 w 6025971"/>
                <a:gd name="connsiteY12" fmla="*/ 957939 h 6797829"/>
                <a:gd name="connsiteX13" fmla="*/ 4493032 w 6025971"/>
                <a:gd name="connsiteY13" fmla="*/ 709658 h 6797829"/>
                <a:gd name="connsiteX14" fmla="*/ 3104646 w 6025971"/>
                <a:gd name="connsiteY14" fmla="*/ 976666 h 6797829"/>
                <a:gd name="connsiteX15" fmla="*/ 1871612 w 6025971"/>
                <a:gd name="connsiteY15" fmla="*/ 1710017 h 6797829"/>
                <a:gd name="connsiteX16" fmla="*/ 1018661 w 6025971"/>
                <a:gd name="connsiteY16" fmla="*/ 2767694 h 6797829"/>
                <a:gd name="connsiteX17" fmla="*/ 709374 w 6025971"/>
                <a:gd name="connsiteY17" fmla="*/ 3998599 h 6797829"/>
                <a:gd name="connsiteX18" fmla="*/ 1221258 w 6025971"/>
                <a:gd name="connsiteY18" fmla="*/ 5141684 h 6797829"/>
                <a:gd name="connsiteX19" fmla="*/ 1479187 w 6025971"/>
                <a:gd name="connsiteY19" fmla="*/ 5504459 h 6797829"/>
                <a:gd name="connsiteX20" fmla="*/ 3021272 w 6025971"/>
                <a:gd name="connsiteY20" fmla="*/ 6793670 h 6797829"/>
                <a:gd name="connsiteX21" fmla="*/ 3035805 w 6025971"/>
                <a:gd name="connsiteY21" fmla="*/ 6797829 h 6797829"/>
                <a:gd name="connsiteX22" fmla="*/ 1656512 w 6025971"/>
                <a:gd name="connsiteY22" fmla="*/ 6797829 h 6797829"/>
                <a:gd name="connsiteX23" fmla="*/ 1630254 w 6025971"/>
                <a:gd name="connsiteY23" fmla="*/ 6775222 h 6797829"/>
                <a:gd name="connsiteX24" fmla="*/ 892250 w 6025971"/>
                <a:gd name="connsiteY24" fmla="*/ 5902700 h 6797829"/>
                <a:gd name="connsiteX25" fmla="*/ 0 w 6025971"/>
                <a:gd name="connsiteY25" fmla="*/ 3998599 h 6797829"/>
                <a:gd name="connsiteX26" fmla="*/ 4493032 w 6025971"/>
                <a:gd name="connsiteY26" fmla="*/ 285 h 6797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6025971" h="6797829">
                  <a:moveTo>
                    <a:pt x="6025971" y="5825635"/>
                  </a:moveTo>
                  <a:lnTo>
                    <a:pt x="6025971" y="6723285"/>
                  </a:lnTo>
                  <a:lnTo>
                    <a:pt x="5929386" y="6797829"/>
                  </a:lnTo>
                  <a:lnTo>
                    <a:pt x="4560411" y="6797829"/>
                  </a:lnTo>
                  <a:lnTo>
                    <a:pt x="4597731" y="6785305"/>
                  </a:lnTo>
                  <a:cubicBezTo>
                    <a:pt x="4964953" y="6637825"/>
                    <a:pt x="5315251" y="6379435"/>
                    <a:pt x="5736707" y="6050108"/>
                  </a:cubicBezTo>
                  <a:cubicBezTo>
                    <a:pt x="5812043" y="5991230"/>
                    <a:pt x="5887377" y="5933488"/>
                    <a:pt x="5960301" y="5876738"/>
                  </a:cubicBezTo>
                  <a:close/>
                  <a:moveTo>
                    <a:pt x="4493599" y="0"/>
                  </a:moveTo>
                  <a:cubicBezTo>
                    <a:pt x="5048011" y="0"/>
                    <a:pt x="5546284" y="111886"/>
                    <a:pt x="5981837" y="314220"/>
                  </a:cubicBezTo>
                  <a:lnTo>
                    <a:pt x="6025971" y="336254"/>
                  </a:lnTo>
                  <a:lnTo>
                    <a:pt x="6025971" y="1157325"/>
                  </a:lnTo>
                  <a:lnTo>
                    <a:pt x="5925889" y="1088522"/>
                  </a:lnTo>
                  <a:cubicBezTo>
                    <a:pt x="5847314" y="1040649"/>
                    <a:pt x="5765982" y="997036"/>
                    <a:pt x="5682227" y="957939"/>
                  </a:cubicBezTo>
                  <a:cubicBezTo>
                    <a:pt x="5327823" y="793222"/>
                    <a:pt x="4927595" y="709658"/>
                    <a:pt x="4493032" y="709658"/>
                  </a:cubicBezTo>
                  <a:cubicBezTo>
                    <a:pt x="4031940" y="709658"/>
                    <a:pt x="3564888" y="799465"/>
                    <a:pt x="3104646" y="976666"/>
                  </a:cubicBezTo>
                  <a:cubicBezTo>
                    <a:pt x="2655243" y="1149867"/>
                    <a:pt x="2238358" y="1397822"/>
                    <a:pt x="1871612" y="1710017"/>
                  </a:cubicBezTo>
                  <a:cubicBezTo>
                    <a:pt x="1506427" y="2022852"/>
                    <a:pt x="1219414" y="2378815"/>
                    <a:pt x="1018661" y="2767694"/>
                  </a:cubicBezTo>
                  <a:cubicBezTo>
                    <a:pt x="813368" y="3165227"/>
                    <a:pt x="709374" y="3579358"/>
                    <a:pt x="709374" y="3998599"/>
                  </a:cubicBezTo>
                  <a:cubicBezTo>
                    <a:pt x="709374" y="4421103"/>
                    <a:pt x="875510" y="4667680"/>
                    <a:pt x="1221258" y="5141684"/>
                  </a:cubicBezTo>
                  <a:cubicBezTo>
                    <a:pt x="1304681" y="5256035"/>
                    <a:pt x="1390941" y="5374217"/>
                    <a:pt x="1479187" y="5504459"/>
                  </a:cubicBezTo>
                  <a:cubicBezTo>
                    <a:pt x="1942790" y="6187719"/>
                    <a:pt x="2430063" y="6601673"/>
                    <a:pt x="3021272" y="6793670"/>
                  </a:cubicBezTo>
                  <a:lnTo>
                    <a:pt x="3035805" y="6797829"/>
                  </a:lnTo>
                  <a:lnTo>
                    <a:pt x="1656512" y="6797829"/>
                  </a:lnTo>
                  <a:lnTo>
                    <a:pt x="1630254" y="6775222"/>
                  </a:lnTo>
                  <a:cubicBezTo>
                    <a:pt x="1360562" y="6528765"/>
                    <a:pt x="1117699" y="6235219"/>
                    <a:pt x="892250" y="5902700"/>
                  </a:cubicBezTo>
                  <a:cubicBezTo>
                    <a:pt x="459249" y="5264548"/>
                    <a:pt x="0" y="4826722"/>
                    <a:pt x="0" y="3998599"/>
                  </a:cubicBezTo>
                  <a:cubicBezTo>
                    <a:pt x="0" y="1790460"/>
                    <a:pt x="2262336" y="285"/>
                    <a:pt x="4493032" y="2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48F30936-75B3-34BC-5CD2-87F6E8EC94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672" y="1055098"/>
            <a:ext cx="5760719" cy="4747805"/>
          </a:xfrm>
        </p:spPr>
        <p:txBody>
          <a:bodyPr anchor="ctr">
            <a:normAutofit/>
          </a:bodyPr>
          <a:lstStyle/>
          <a:p>
            <a:pPr algn="l"/>
            <a:r>
              <a:rPr lang="nb-NO" sz="4000" dirty="0">
                <a:solidFill>
                  <a:schemeClr val="tx2"/>
                </a:solidFill>
              </a:rPr>
              <a:t>Sone</a:t>
            </a:r>
            <a:r>
              <a:rPr lang="nb-NO" sz="4000" u="sng" dirty="0">
                <a:solidFill>
                  <a:schemeClr val="tx2"/>
                </a:solidFill>
              </a:rPr>
              <a:t>samarbeid</a:t>
            </a:r>
            <a:r>
              <a:rPr lang="nb-NO" sz="4000" dirty="0">
                <a:solidFill>
                  <a:schemeClr val="tx2"/>
                </a:solidFill>
              </a:rPr>
              <a:t> for idrettsråd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4DA5FCA-7967-0E54-0FCC-655977B0CF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42357" y="1638300"/>
            <a:ext cx="3330531" cy="3581400"/>
          </a:xfrm>
        </p:spPr>
        <p:txBody>
          <a:bodyPr anchor="ctr">
            <a:normAutofit/>
          </a:bodyPr>
          <a:lstStyle/>
          <a:p>
            <a:pPr algn="l"/>
            <a:endParaRPr lang="nb-NO">
              <a:solidFill>
                <a:schemeClr val="tx2"/>
              </a:solidFill>
              <a:ea typeface="Calibri"/>
              <a:cs typeface="Calibri"/>
            </a:endParaRPr>
          </a:p>
        </p:txBody>
      </p:sp>
      <p:pic>
        <p:nvPicPr>
          <p:cNvPr id="5" name="Bilde 4" descr="Et bilde som inneholder tekst, Font, skjermbilde, Grafikk&#10;&#10;Automatisk generert beskrivelse">
            <a:extLst>
              <a:ext uri="{FF2B5EF4-FFF2-40B4-BE49-F238E27FC236}">
                <a16:creationId xmlns:a16="http://schemas.microsoft.com/office/drawing/2014/main" id="{789507F9-054E-D6AE-D65E-4D3DE9DD2E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6909" y="1625704"/>
            <a:ext cx="5410634" cy="3593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893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F1462-72BC-70E6-14B4-E7D1F2CB7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ea typeface="Calibri Light"/>
                <a:cs typeface="Calibri Light"/>
              </a:rPr>
              <a:t>Velkommen</a:t>
            </a:r>
            <a:endParaRPr lang="en-US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B973E4-3AED-288F-E57A-3C5EC35585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>
                <a:ea typeface="Calibri"/>
                <a:cs typeface="Calibri"/>
              </a:rPr>
              <a:t>Runde</a:t>
            </a:r>
            <a:r>
              <a:rPr lang="en-US" dirty="0">
                <a:ea typeface="Calibri"/>
                <a:cs typeface="Calibri"/>
              </a:rPr>
              <a:t> “</a:t>
            </a:r>
            <a:r>
              <a:rPr lang="en-US" dirty="0" err="1">
                <a:ea typeface="Calibri"/>
                <a:cs typeface="Calibri"/>
              </a:rPr>
              <a:t>rundt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bordet</a:t>
            </a:r>
            <a:r>
              <a:rPr lang="en-US" dirty="0">
                <a:ea typeface="Calibri"/>
                <a:cs typeface="Calibri"/>
              </a:rPr>
              <a:t>”</a:t>
            </a:r>
          </a:p>
          <a:p>
            <a:pPr lvl="1"/>
            <a:endParaRPr lang="en-US" dirty="0">
              <a:ea typeface="Calibri"/>
              <a:cs typeface="Calibri"/>
            </a:endParaRPr>
          </a:p>
          <a:p>
            <a:pPr lvl="1"/>
            <a:r>
              <a:rPr lang="en-US" dirty="0" err="1">
                <a:ea typeface="Calibri"/>
                <a:cs typeface="Calibri"/>
              </a:rPr>
              <a:t>Navn</a:t>
            </a:r>
            <a:endParaRPr lang="en-US" dirty="0">
              <a:ea typeface="Calibri"/>
              <a:cs typeface="Calibri"/>
            </a:endParaRPr>
          </a:p>
          <a:p>
            <a:pPr lvl="1"/>
            <a:r>
              <a:rPr lang="en-US" dirty="0" err="1">
                <a:ea typeface="Calibri"/>
                <a:cs typeface="Calibri"/>
              </a:rPr>
              <a:t>Hvilket</a:t>
            </a:r>
            <a:r>
              <a:rPr lang="en-US" dirty="0">
                <a:ea typeface="Calibri"/>
                <a:cs typeface="Calibri"/>
              </a:rPr>
              <a:t> idrettsråd </a:t>
            </a:r>
            <a:r>
              <a:rPr lang="en-US" dirty="0" err="1">
                <a:ea typeface="Calibri"/>
                <a:cs typeface="Calibri"/>
              </a:rPr>
              <a:t>kommer</a:t>
            </a:r>
            <a:r>
              <a:rPr lang="en-US" dirty="0">
                <a:ea typeface="Calibri"/>
                <a:cs typeface="Calibri"/>
              </a:rPr>
              <a:t> du </a:t>
            </a:r>
            <a:r>
              <a:rPr lang="en-US" dirty="0" err="1">
                <a:ea typeface="Calibri"/>
                <a:cs typeface="Calibri"/>
              </a:rPr>
              <a:t>fra</a:t>
            </a:r>
            <a:r>
              <a:rPr lang="en-US" dirty="0">
                <a:ea typeface="Calibri"/>
                <a:cs typeface="Calibri"/>
              </a:rPr>
              <a:t>?</a:t>
            </a:r>
          </a:p>
          <a:p>
            <a:pPr lvl="1"/>
            <a:r>
              <a:rPr lang="en-US" dirty="0" err="1">
                <a:ea typeface="Calibri"/>
                <a:cs typeface="Calibri"/>
              </a:rPr>
              <a:t>Hvor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lenge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har</a:t>
            </a:r>
            <a:r>
              <a:rPr lang="en-US" dirty="0">
                <a:ea typeface="Calibri"/>
                <a:cs typeface="Calibri"/>
              </a:rPr>
              <a:t> du </a:t>
            </a:r>
            <a:r>
              <a:rPr lang="en-US" dirty="0" err="1">
                <a:ea typeface="Calibri"/>
                <a:cs typeface="Calibri"/>
              </a:rPr>
              <a:t>sittet</a:t>
            </a:r>
            <a:r>
              <a:rPr lang="en-US" dirty="0">
                <a:ea typeface="Calibri"/>
                <a:cs typeface="Calibri"/>
              </a:rPr>
              <a:t> </a:t>
            </a:r>
            <a:r>
              <a:rPr lang="en-US" dirty="0" err="1">
                <a:ea typeface="Calibri"/>
                <a:cs typeface="Calibri"/>
              </a:rPr>
              <a:t>i</a:t>
            </a:r>
            <a:r>
              <a:rPr lang="en-US" dirty="0">
                <a:ea typeface="Calibri"/>
                <a:cs typeface="Calibri"/>
              </a:rPr>
              <a:t> </a:t>
            </a:r>
            <a:r>
              <a:rPr lang="en-US" dirty="0" err="1">
                <a:ea typeface="Calibri"/>
                <a:cs typeface="Calibri"/>
              </a:rPr>
              <a:t>idrettsrådet</a:t>
            </a:r>
            <a:r>
              <a:rPr lang="en-US" dirty="0">
                <a:ea typeface="Calibri"/>
                <a:cs typeface="Calibri"/>
              </a:rPr>
              <a:t>?</a:t>
            </a:r>
          </a:p>
          <a:p>
            <a:pPr lvl="1"/>
            <a:r>
              <a:rPr lang="en-US" dirty="0" err="1">
                <a:ea typeface="Calibri"/>
                <a:cs typeface="Calibri"/>
              </a:rPr>
              <a:t>Hvordan</a:t>
            </a:r>
            <a:r>
              <a:rPr lang="en-US" dirty="0">
                <a:ea typeface="Calibri"/>
                <a:cs typeface="Calibri"/>
              </a:rPr>
              <a:t> er "</a:t>
            </a:r>
            <a:r>
              <a:rPr lang="en-US" dirty="0" err="1">
                <a:ea typeface="Calibri"/>
                <a:cs typeface="Calibri"/>
              </a:rPr>
              <a:t>ståa</a:t>
            </a:r>
            <a:r>
              <a:rPr lang="en-US" dirty="0">
                <a:ea typeface="Calibri"/>
                <a:cs typeface="Calibri"/>
              </a:rPr>
              <a:t>" </a:t>
            </a:r>
            <a:r>
              <a:rPr lang="en-US" dirty="0" err="1">
                <a:ea typeface="Calibri"/>
                <a:cs typeface="Calibri"/>
              </a:rPr>
              <a:t>i</a:t>
            </a:r>
            <a:r>
              <a:rPr lang="en-US" dirty="0">
                <a:ea typeface="Calibri"/>
                <a:cs typeface="Calibri"/>
              </a:rPr>
              <a:t> </a:t>
            </a:r>
            <a:r>
              <a:rPr lang="en-US" dirty="0" err="1">
                <a:ea typeface="Calibri"/>
                <a:cs typeface="Calibri"/>
              </a:rPr>
              <a:t>deres</a:t>
            </a:r>
            <a:r>
              <a:rPr lang="en-US" dirty="0">
                <a:ea typeface="Calibri"/>
                <a:cs typeface="Calibri"/>
              </a:rPr>
              <a:t> idrettsråd?</a:t>
            </a:r>
          </a:p>
          <a:p>
            <a:pPr lvl="1"/>
            <a:r>
              <a:rPr lang="en-US" dirty="0" err="1">
                <a:ea typeface="Calibri"/>
                <a:cs typeface="Calibri"/>
              </a:rPr>
              <a:t>Hva</a:t>
            </a:r>
            <a:r>
              <a:rPr lang="en-US" dirty="0">
                <a:ea typeface="Calibri"/>
                <a:cs typeface="Calibri"/>
              </a:rPr>
              <a:t> er de </a:t>
            </a:r>
            <a:r>
              <a:rPr lang="en-US" dirty="0" err="1">
                <a:ea typeface="Calibri"/>
                <a:cs typeface="Calibri"/>
              </a:rPr>
              <a:t>største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utfordringene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nå</a:t>
            </a:r>
            <a:r>
              <a:rPr lang="en-US" dirty="0">
                <a:ea typeface="Calibri"/>
                <a:cs typeface="Calibri"/>
              </a:rPr>
              <a:t> ?</a:t>
            </a:r>
          </a:p>
          <a:p>
            <a:pPr lvl="1"/>
            <a:r>
              <a:rPr lang="en-US" dirty="0">
                <a:ea typeface="Calibri"/>
                <a:cs typeface="Calibri"/>
              </a:rPr>
              <a:t>Har </a:t>
            </a:r>
            <a:r>
              <a:rPr lang="en-US" dirty="0" err="1">
                <a:ea typeface="Calibri"/>
                <a:cs typeface="Calibri"/>
              </a:rPr>
              <a:t>dere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en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skriftlig</a:t>
            </a:r>
            <a:r>
              <a:rPr lang="en-US" dirty="0">
                <a:ea typeface="Calibri"/>
                <a:cs typeface="Calibri"/>
              </a:rPr>
              <a:t> ( og </a:t>
            </a:r>
            <a:r>
              <a:rPr lang="en-US" dirty="0" err="1">
                <a:ea typeface="Calibri"/>
                <a:cs typeface="Calibri"/>
              </a:rPr>
              <a:t>fungerende</a:t>
            </a:r>
            <a:r>
              <a:rPr lang="en-US" dirty="0">
                <a:ea typeface="Calibri"/>
                <a:cs typeface="Calibri"/>
              </a:rPr>
              <a:t>) </a:t>
            </a:r>
            <a:r>
              <a:rPr lang="en-US" dirty="0" err="1">
                <a:ea typeface="Calibri"/>
                <a:cs typeface="Calibri"/>
              </a:rPr>
              <a:t>samarbeidsavtale</a:t>
            </a:r>
            <a:r>
              <a:rPr lang="en-US" dirty="0">
                <a:ea typeface="Calibri"/>
                <a:cs typeface="Calibri"/>
              </a:rPr>
              <a:t> med </a:t>
            </a:r>
            <a:r>
              <a:rPr lang="en-US" dirty="0" err="1">
                <a:ea typeface="Calibri"/>
                <a:cs typeface="Calibri"/>
              </a:rPr>
              <a:t>kommunen</a:t>
            </a:r>
            <a:r>
              <a:rPr lang="en-US" dirty="0">
                <a:ea typeface="Calibri"/>
                <a:cs typeface="Calibri"/>
              </a:rPr>
              <a:t>?</a:t>
            </a:r>
          </a:p>
          <a:p>
            <a:pPr marL="457200" lvl="1" indent="0">
              <a:buNone/>
            </a:pPr>
            <a:endParaRPr lang="en-US" dirty="0">
              <a:ea typeface="Calibri"/>
              <a:cs typeface="Calibri"/>
            </a:endParaRPr>
          </a:p>
        </p:txBody>
      </p:sp>
      <p:pic>
        <p:nvPicPr>
          <p:cNvPr id="5" name="Bilde 4" descr="Et bilde som inneholder tekst, Font, skjermbilde, Grafikk&#10;&#10;Automatisk generert beskrivelse">
            <a:extLst>
              <a:ext uri="{FF2B5EF4-FFF2-40B4-BE49-F238E27FC236}">
                <a16:creationId xmlns:a16="http://schemas.microsoft.com/office/drawing/2014/main" id="{EDB9728B-AE18-6863-CF04-D61621D10B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3597" y="0"/>
            <a:ext cx="2805025" cy="1832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451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038248A-211C-4EEC-8401-C761B929FB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0A849F-66D9-40C8-BEC8-35AFF8F456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F704F8A1-74C8-F094-B905-C872F5A6E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44055" y="-252837"/>
            <a:ext cx="9833548" cy="1325563"/>
          </a:xfrm>
        </p:spPr>
        <p:txBody>
          <a:bodyPr anchor="b">
            <a:normAutofit/>
          </a:bodyPr>
          <a:lstStyle/>
          <a:p>
            <a:pPr algn="ctr"/>
            <a:r>
              <a:rPr lang="nb-NO" sz="3600" dirty="0">
                <a:solidFill>
                  <a:schemeClr val="tx2"/>
                </a:solidFill>
              </a:rPr>
              <a:t>Beskrivelse av sone</a:t>
            </a:r>
            <a:r>
              <a:rPr lang="nb-NO" sz="3600" u="sng" dirty="0">
                <a:solidFill>
                  <a:schemeClr val="tx2"/>
                </a:solidFill>
              </a:rPr>
              <a:t>samarbeidet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4542298-A2B1-480F-A11C-A40EDD19B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89890" y="0"/>
            <a:ext cx="3902110" cy="2382977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4AEB45E-B965-46A0-8557-C646B5011B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21A22C7-11AD-44B0-9BF7-6E3A45821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7049D82-B7F3-4192-8337-4BDB16955E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4A7FAD9-577C-4D2E-A3B5-C6D0A39D4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BA4A2FC-793E-DE42-82DD-29D837E272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469" y="1370509"/>
            <a:ext cx="11242528" cy="451990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nb-NO" dirty="0">
                <a:solidFill>
                  <a:schemeClr val="tx2"/>
                </a:solidFill>
              </a:rPr>
              <a:t>Møre og Romsdal Idrettskrets ønsker å styrke idrettsrådsarbeidet ved å formalisere et sone</a:t>
            </a:r>
            <a:r>
              <a:rPr lang="nb-NO" u="sng" dirty="0">
                <a:solidFill>
                  <a:schemeClr val="tx2"/>
                </a:solidFill>
              </a:rPr>
              <a:t>samarbeid</a:t>
            </a:r>
            <a:endParaRPr lang="en-US" u="sng" dirty="0">
              <a:solidFill>
                <a:schemeClr val="tx2"/>
              </a:solidFill>
              <a:ea typeface="Calibri"/>
              <a:cs typeface="Calibri"/>
            </a:endParaRPr>
          </a:p>
          <a:p>
            <a:r>
              <a:rPr lang="nb-NO" dirty="0">
                <a:solidFill>
                  <a:schemeClr val="tx2"/>
                </a:solidFill>
              </a:rPr>
              <a:t>Målet med sonesamarbeidet er:</a:t>
            </a:r>
          </a:p>
          <a:p>
            <a:pPr lvl="1"/>
            <a:r>
              <a:rPr lang="nb-NO" dirty="0">
                <a:solidFill>
                  <a:schemeClr val="tx2"/>
                </a:solidFill>
              </a:rPr>
              <a:t>Få gjort mer og bedre idrettspolitisk arbeid (på tvers av kommunene),</a:t>
            </a:r>
          </a:p>
          <a:p>
            <a:pPr lvl="1"/>
            <a:r>
              <a:rPr lang="nb-NO" dirty="0">
                <a:solidFill>
                  <a:schemeClr val="tx2"/>
                </a:solidFill>
              </a:rPr>
              <a:t>Mer samarbeid og læring mellom de ulike idrettsrådene.</a:t>
            </a:r>
            <a:endParaRPr lang="nb-NO" dirty="0">
              <a:solidFill>
                <a:schemeClr val="tx2"/>
              </a:solidFill>
              <a:cs typeface="Calibri"/>
            </a:endParaRPr>
          </a:p>
          <a:p>
            <a:pPr lvl="1"/>
            <a:r>
              <a:rPr lang="nb-NO" dirty="0">
                <a:solidFill>
                  <a:schemeClr val="tx2"/>
                </a:solidFill>
              </a:rPr>
              <a:t>Anleggsutvikling, kommunale planer, idrettsarrangement på tvers av kommuner, og spredning av gode ideer er stikkord for sonesamarbeidet</a:t>
            </a:r>
            <a:endParaRPr lang="nb-NO" dirty="0">
              <a:solidFill>
                <a:schemeClr val="tx2"/>
              </a:solidFill>
              <a:ea typeface="Calibri"/>
              <a:cs typeface="Calibri"/>
            </a:endParaRPr>
          </a:p>
          <a:p>
            <a:endParaRPr lang="nb-NO" sz="2400" dirty="0">
              <a:solidFill>
                <a:schemeClr val="tx2"/>
              </a:solidFill>
              <a:ea typeface="Calibri"/>
              <a:cs typeface="Calibri"/>
            </a:endParaRPr>
          </a:p>
          <a:p>
            <a:r>
              <a:rPr lang="nb-NO" dirty="0" err="1">
                <a:solidFill>
                  <a:schemeClr val="tx2"/>
                </a:solidFill>
                <a:ea typeface="Calibri"/>
                <a:cs typeface="Calibri"/>
              </a:rPr>
              <a:t>Event</a:t>
            </a:r>
            <a:r>
              <a:rPr lang="nb-NO" dirty="0">
                <a:solidFill>
                  <a:schemeClr val="tx2"/>
                </a:solidFill>
                <a:ea typeface="Calibri"/>
                <a:cs typeface="Calibri"/>
              </a:rPr>
              <a:t> opprette to stillinger som skal gi </a:t>
            </a:r>
            <a:r>
              <a:rPr lang="nb-NO" dirty="0" err="1">
                <a:solidFill>
                  <a:schemeClr val="tx2"/>
                </a:solidFill>
                <a:ea typeface="Calibri"/>
                <a:cs typeface="Calibri"/>
              </a:rPr>
              <a:t>adminstrativ</a:t>
            </a:r>
            <a:r>
              <a:rPr lang="nb-NO" dirty="0">
                <a:solidFill>
                  <a:schemeClr val="tx2"/>
                </a:solidFill>
                <a:ea typeface="Calibri"/>
                <a:cs typeface="Calibri"/>
              </a:rPr>
              <a:t> støtte til IR i de ulike sonene  (Søre-Sunnmøre, Nordre-Sunnmøre, og Nordmøre/Romsdal)</a:t>
            </a:r>
          </a:p>
          <a:p>
            <a:r>
              <a:rPr lang="nb-NO" dirty="0">
                <a:solidFill>
                  <a:schemeClr val="tx2"/>
                </a:solidFill>
                <a:ea typeface="Calibri"/>
                <a:cs typeface="Calibri"/>
              </a:rPr>
              <a:t>Stillingene skal ha ansvaret for å tilrettelegge for sonesamarbeid, men vil også jobbe for de ulike idrettsrådene i sin sone.</a:t>
            </a:r>
            <a:endParaRPr lang="en-US" dirty="0">
              <a:solidFill>
                <a:schemeClr val="tx2"/>
              </a:solidFill>
              <a:ea typeface="Calibri"/>
              <a:cs typeface="Calibri"/>
            </a:endParaRPr>
          </a:p>
          <a:p>
            <a:endParaRPr lang="nb-NO" sz="2000" dirty="0">
              <a:solidFill>
                <a:schemeClr val="tx2"/>
              </a:solidFill>
              <a:ea typeface="Calibri"/>
              <a:cs typeface="Calibri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A5C9C35-2375-49EB-B99C-17C87D42F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4682671"/>
            <a:ext cx="2898948" cy="2175328"/>
            <a:chOff x="-305" y="-1"/>
            <a:chExt cx="3832880" cy="2876136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BE7B8C5-3FC9-47E9-B555-AFCB849A4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15B6EFE-6DC2-4A72-AC12-BCCC3638A6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AE8C1B65-6799-4DD1-B262-01901DA126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03829674-8FAF-4E90-9FB7-C6CE17839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Bilde 4" descr="Et bilde som inneholder tekst, Font, skjermbilde, Grafikk&#10;&#10;Automatisk generert beskrivelse">
            <a:extLst>
              <a:ext uri="{FF2B5EF4-FFF2-40B4-BE49-F238E27FC236}">
                <a16:creationId xmlns:a16="http://schemas.microsoft.com/office/drawing/2014/main" id="{3F004889-3C2C-0BFE-E519-B73700FAA7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3785" y="0"/>
            <a:ext cx="1654837" cy="109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680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A3C7DEA-BCC2-4295-8850-1479932961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289949D-B9F6-468A-86FE-2694DC5AE7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5BAAE2E-E008-BAC5-844A-2B0DFE683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456" y="175324"/>
            <a:ext cx="9833548" cy="1066802"/>
          </a:xfrm>
        </p:spPr>
        <p:txBody>
          <a:bodyPr anchor="b">
            <a:normAutofit/>
          </a:bodyPr>
          <a:lstStyle/>
          <a:p>
            <a:r>
              <a:rPr lang="nb-NO" sz="3600" dirty="0">
                <a:solidFill>
                  <a:schemeClr val="tx2"/>
                </a:solidFill>
              </a:rPr>
              <a:t>Hva kan idrettsrådene få hjelp til?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4DF0958-0C87-4C28-9554-2FADC788C2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67135" y="0"/>
            <a:ext cx="4324865" cy="264114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EC53B48-7B73-49D1-A6FD-9DBF5141EA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DEDDC41-2C98-4AF1-A0EA-AEEC34827C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2208F20-F93C-4530-8370-FC7818BABB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52F51E0-B50B-43EA-B6AC-C16BD29C3E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19EA522-BE17-0978-B734-4D3F7CBD05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456" y="2503512"/>
            <a:ext cx="9833548" cy="2945574"/>
          </a:xfrm>
        </p:spPr>
        <p:txBody>
          <a:bodyPr anchor="ctr">
            <a:noAutofit/>
          </a:bodyPr>
          <a:lstStyle/>
          <a:p>
            <a:r>
              <a:rPr lang="nb-NO" dirty="0">
                <a:solidFill>
                  <a:schemeClr val="tx2"/>
                </a:solidFill>
              </a:rPr>
              <a:t>Hjelp til møteinnkallinger, føring av protokoller, avholde årsmøter, medlemsmøter, styremøter etc.</a:t>
            </a:r>
          </a:p>
          <a:p>
            <a:r>
              <a:rPr lang="nb-NO" dirty="0">
                <a:solidFill>
                  <a:schemeClr val="tx2"/>
                </a:solidFill>
              </a:rPr>
              <a:t>Hjelp til fordeling av LAM og andre midler.</a:t>
            </a:r>
            <a:endParaRPr lang="nb-NO" dirty="0">
              <a:solidFill>
                <a:schemeClr val="tx2"/>
              </a:solidFill>
              <a:ea typeface="Calibri"/>
              <a:cs typeface="Calibri"/>
            </a:endParaRPr>
          </a:p>
          <a:p>
            <a:r>
              <a:rPr lang="nb-NO" dirty="0">
                <a:solidFill>
                  <a:schemeClr val="tx2"/>
                </a:solidFill>
              </a:rPr>
              <a:t>Hjelp til å følge opp ulike planprosesser i kommunen.</a:t>
            </a:r>
            <a:endParaRPr lang="nb-NO" dirty="0">
              <a:solidFill>
                <a:schemeClr val="tx2"/>
              </a:solidFill>
              <a:ea typeface="Calibri"/>
              <a:cs typeface="Calibri"/>
            </a:endParaRPr>
          </a:p>
          <a:p>
            <a:r>
              <a:rPr lang="nb-NO" dirty="0">
                <a:solidFill>
                  <a:schemeClr val="tx2"/>
                </a:solidFill>
              </a:rPr>
              <a:t>Hjelp til å lage gode prosesser i IR for å følge opp lokale lag og foreninger. Spesielt knyttet til spillemidler og anleggsutvikling.</a:t>
            </a:r>
            <a:endParaRPr lang="nb-NO" dirty="0">
              <a:solidFill>
                <a:schemeClr val="tx2"/>
              </a:solidFill>
              <a:ea typeface="Calibri"/>
              <a:cs typeface="Calibri"/>
            </a:endParaRPr>
          </a:p>
          <a:p>
            <a:r>
              <a:rPr lang="nb-NO" dirty="0">
                <a:solidFill>
                  <a:schemeClr val="tx2"/>
                </a:solidFill>
              </a:rPr>
              <a:t>Samarbeid med nabokommuner for å få til store og kostnadskrevende idrettsanlegg og </a:t>
            </a:r>
            <a:r>
              <a:rPr lang="nb-NO" dirty="0" err="1">
                <a:solidFill>
                  <a:schemeClr val="tx2"/>
                </a:solidFill>
              </a:rPr>
              <a:t>evnt</a:t>
            </a:r>
            <a:r>
              <a:rPr lang="nb-NO" dirty="0">
                <a:solidFill>
                  <a:schemeClr val="tx2"/>
                </a:solidFill>
              </a:rPr>
              <a:t>. arrangementer.</a:t>
            </a:r>
            <a:endParaRPr lang="nb-NO" dirty="0">
              <a:solidFill>
                <a:schemeClr val="tx2"/>
              </a:solidFill>
              <a:ea typeface="Calibri"/>
              <a:cs typeface="Calibri"/>
            </a:endParaRPr>
          </a:p>
          <a:p>
            <a:r>
              <a:rPr lang="nb-NO" dirty="0">
                <a:solidFill>
                  <a:schemeClr val="tx2"/>
                </a:solidFill>
                <a:ea typeface="Calibri"/>
                <a:cs typeface="Calibri"/>
              </a:rPr>
              <a:t>Svare på høringer, gi innspill til kommunene, MRIK/NIF</a:t>
            </a:r>
          </a:p>
        </p:txBody>
      </p:sp>
      <p:pic>
        <p:nvPicPr>
          <p:cNvPr id="5" name="Bilde 4" descr="Et bilde som inneholder tekst, Font, skjermbilde, Grafikk&#10;&#10;Automatisk generert beskrivelse">
            <a:extLst>
              <a:ext uri="{FF2B5EF4-FFF2-40B4-BE49-F238E27FC236}">
                <a16:creationId xmlns:a16="http://schemas.microsoft.com/office/drawing/2014/main" id="{EEE41957-539D-00CB-E83D-3E65D836B4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6412" y="0"/>
            <a:ext cx="1995588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789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CB3A874-C464-7E72-8078-2765A52F6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3919" y="-561493"/>
            <a:ext cx="7767526" cy="1837349"/>
          </a:xfrm>
        </p:spPr>
        <p:txBody>
          <a:bodyPr anchor="b">
            <a:normAutofit/>
          </a:bodyPr>
          <a:lstStyle/>
          <a:p>
            <a:pPr algn="ctr"/>
            <a:r>
              <a:rPr lang="nb-NO" sz="3600">
                <a:solidFill>
                  <a:schemeClr val="tx2"/>
                </a:solidFill>
              </a:rPr>
              <a:t>Hvordan finansiere administrativ støtte ?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C3921CD-DDE5-4B57-8FDF-B37ADE4ED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91219" y="3985"/>
            <a:ext cx="9747620" cy="6858000"/>
            <a:chOff x="1318434" y="36937"/>
            <a:chExt cx="9747620" cy="6858000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A4CBEDF6-7B5F-471F-AF99-301A237481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8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1D43DB10-4F84-47C2-8170-CB9EED8667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accent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F35C7A0-1526-4D97-BCD8-91B3576E3C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1009574A-38B7-43A8-A925-1FB54C6B1A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8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EA3AAA50-DE22-4E5D-9064-A37786C590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0147DF7-3C59-6FF5-3F17-88C7AD158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1954" y="1829148"/>
            <a:ext cx="8369531" cy="4314297"/>
          </a:xfrm>
        </p:spPr>
        <p:txBody>
          <a:bodyPr anchor="t">
            <a:noAutofit/>
          </a:bodyPr>
          <a:lstStyle/>
          <a:p>
            <a:r>
              <a:rPr lang="nb-NO" sz="2400" dirty="0">
                <a:solidFill>
                  <a:schemeClr val="tx2"/>
                </a:solidFill>
              </a:rPr>
              <a:t>Etter mye påtrykk fra idrettskretsene og NIF har KUD blitt med på en prøveordning som skal vare ut 2025. </a:t>
            </a:r>
          </a:p>
          <a:p>
            <a:pPr lvl="1"/>
            <a:r>
              <a:rPr lang="nb-NO" sz="2000" dirty="0">
                <a:solidFill>
                  <a:schemeClr val="tx2"/>
                </a:solidFill>
              </a:rPr>
              <a:t>Den går ut på at idrettsrådene kan bruke inntil 5% av LAM til egen administrasjon. Idrettskretsene har jobbet med denne saken i lang tid for å få flere IR med ansatte. </a:t>
            </a:r>
          </a:p>
          <a:p>
            <a:pPr lvl="1"/>
            <a:r>
              <a:rPr lang="nb-NO" sz="2000" dirty="0">
                <a:solidFill>
                  <a:schemeClr val="tx2"/>
                </a:solidFill>
              </a:rPr>
              <a:t>Vi ser at IR som har ansatte ser vi får gjort mer enn de uten. I Møre og Romsdal har vi ingen IR med ansatte.</a:t>
            </a:r>
            <a:endParaRPr lang="nb-NO" sz="2000" dirty="0">
              <a:solidFill>
                <a:schemeClr val="tx2"/>
              </a:solidFill>
              <a:ea typeface="Calibri"/>
              <a:cs typeface="Calibri"/>
            </a:endParaRPr>
          </a:p>
          <a:p>
            <a:pPr lvl="1"/>
            <a:r>
              <a:rPr lang="nb-NO" sz="2000" dirty="0">
                <a:solidFill>
                  <a:schemeClr val="tx2"/>
                </a:solidFill>
              </a:rPr>
              <a:t>KUD har satt et krav om at kommunene må stille med tilsvarende sum for at IR kan bruke inntil 5% av LAM. </a:t>
            </a:r>
            <a:endParaRPr lang="nb-NO" sz="2000" dirty="0">
              <a:solidFill>
                <a:schemeClr val="tx2"/>
              </a:solidFill>
              <a:ea typeface="Calibri"/>
              <a:cs typeface="Calibri"/>
            </a:endParaRPr>
          </a:p>
          <a:p>
            <a:r>
              <a:rPr lang="nb-NO" sz="2400" dirty="0">
                <a:solidFill>
                  <a:schemeClr val="tx2"/>
                </a:solidFill>
              </a:rPr>
              <a:t>Om alle IR og kommuner stiller opp med 5%-summen vil vi kunne lønne to ansatte på fulltid for å drifte disse tre sonene som vi har nevnt.</a:t>
            </a:r>
            <a:endParaRPr lang="nb-NO" sz="2400" dirty="0">
              <a:solidFill>
                <a:schemeClr val="tx2"/>
              </a:solidFill>
              <a:ea typeface="Calibri"/>
              <a:cs typeface="Calibri"/>
            </a:endParaRPr>
          </a:p>
        </p:txBody>
      </p:sp>
      <p:pic>
        <p:nvPicPr>
          <p:cNvPr id="5" name="Bilde 4" descr="Et bilde som inneholder tekst, Font, skjermbilde, Grafikk&#10;&#10;Automatisk generert beskrivelse">
            <a:extLst>
              <a:ext uri="{FF2B5EF4-FFF2-40B4-BE49-F238E27FC236}">
                <a16:creationId xmlns:a16="http://schemas.microsoft.com/office/drawing/2014/main" id="{688CD92A-68ED-071A-2F98-05A1D640EB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0781" y="87875"/>
            <a:ext cx="1051191" cy="69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9270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1A4084A-8650-B9D1-1888-9C46E48D0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3466" y="221321"/>
            <a:ext cx="5754696" cy="1837349"/>
          </a:xfrm>
        </p:spPr>
        <p:txBody>
          <a:bodyPr anchor="b">
            <a:normAutofit/>
          </a:bodyPr>
          <a:lstStyle/>
          <a:p>
            <a:pPr algn="ctr"/>
            <a:r>
              <a:rPr lang="nb-NO" sz="3600" dirty="0">
                <a:solidFill>
                  <a:schemeClr val="tx2"/>
                </a:solidFill>
              </a:rPr>
              <a:t>Hva må idrettsrådet gjøre for å bruke 5% av LAM?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C3921CD-DDE5-4B57-8FDF-B37ADE4ED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91219" y="3985"/>
            <a:ext cx="9747620" cy="6858000"/>
            <a:chOff x="1318434" y="36937"/>
            <a:chExt cx="9747620" cy="6858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4CBEDF6-7B5F-471F-AF99-301A237481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8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D43DB10-4F84-47C2-8170-CB9EED8667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accent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F35C7A0-1526-4D97-BCD8-91B3576E3C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009574A-38B7-43A8-A925-1FB54C6B1A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8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A3AAA50-DE22-4E5D-9064-A37786C590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93087C5-615C-4B0C-6D01-8B78D62EA1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1801" y="2276006"/>
            <a:ext cx="7058025" cy="2735664"/>
          </a:xfrm>
        </p:spPr>
        <p:txBody>
          <a:bodyPr anchor="t">
            <a:noAutofit/>
          </a:bodyPr>
          <a:lstStyle/>
          <a:p>
            <a:r>
              <a:rPr lang="nb-NO" sz="2400" dirty="0">
                <a:solidFill>
                  <a:schemeClr val="tx2"/>
                </a:solidFill>
              </a:rPr>
              <a:t>Om dette skal skje i år, og det ikke var en sak som ble vedtatt på årsmøtet i IR, må det avholdes et ekstraordinært årsmøte.</a:t>
            </a:r>
          </a:p>
          <a:p>
            <a:r>
              <a:rPr lang="nb-NO" sz="2400" dirty="0">
                <a:solidFill>
                  <a:schemeClr val="tx2"/>
                </a:solidFill>
              </a:rPr>
              <a:t>Det må avklares om kommunen kan stille med tilsvarende sum innen et ev. ekstraordinært årsmøte avholdes. Om IR får midler fra kommunen fra før til drift kan disse benyttes.</a:t>
            </a:r>
          </a:p>
          <a:p>
            <a:r>
              <a:rPr lang="nb-NO" sz="2400" dirty="0">
                <a:solidFill>
                  <a:schemeClr val="tx2"/>
                </a:solidFill>
              </a:rPr>
              <a:t>Skal det skje i år må dette skje ASAP</a:t>
            </a:r>
          </a:p>
          <a:p>
            <a:r>
              <a:rPr lang="nb-NO" sz="2400" dirty="0">
                <a:solidFill>
                  <a:schemeClr val="tx2"/>
                </a:solidFill>
              </a:rPr>
              <a:t>Om prosjektet skal rulles ut i 2024 holder det med ordinært  årsmøtevedtak neste år.</a:t>
            </a:r>
          </a:p>
        </p:txBody>
      </p:sp>
      <p:pic>
        <p:nvPicPr>
          <p:cNvPr id="5" name="Bilde 4" descr="Et bilde som inneholder tekst, Font, skjermbilde, Grafikk&#10;&#10;Automatisk generert beskrivelse">
            <a:extLst>
              <a:ext uri="{FF2B5EF4-FFF2-40B4-BE49-F238E27FC236}">
                <a16:creationId xmlns:a16="http://schemas.microsoft.com/office/drawing/2014/main" id="{65D24603-E77B-73EB-B8FE-F2E2394A57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9375" y="66850"/>
            <a:ext cx="1652802" cy="1097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628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0B8DB-C66B-EE22-D682-B76AC8BE1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9" name="Plassholder for innhold 8">
            <a:extLst>
              <a:ext uri="{FF2B5EF4-FFF2-40B4-BE49-F238E27FC236}">
                <a16:creationId xmlns:a16="http://schemas.microsoft.com/office/drawing/2014/main" id="{66F07DD8-2179-CF45-FB6D-7253EAC441C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5952236"/>
              </p:ext>
            </p:extLst>
          </p:nvPr>
        </p:nvGraphicFramePr>
        <p:xfrm>
          <a:off x="1895475" y="-295275"/>
          <a:ext cx="6524622" cy="71532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7437">
                  <a:extLst>
                    <a:ext uri="{9D8B030D-6E8A-4147-A177-3AD203B41FA5}">
                      <a16:colId xmlns:a16="http://schemas.microsoft.com/office/drawing/2014/main" val="3770028911"/>
                    </a:ext>
                  </a:extLst>
                </a:gridCol>
                <a:gridCol w="1087437">
                  <a:extLst>
                    <a:ext uri="{9D8B030D-6E8A-4147-A177-3AD203B41FA5}">
                      <a16:colId xmlns:a16="http://schemas.microsoft.com/office/drawing/2014/main" val="3781650652"/>
                    </a:ext>
                  </a:extLst>
                </a:gridCol>
                <a:gridCol w="1087437">
                  <a:extLst>
                    <a:ext uri="{9D8B030D-6E8A-4147-A177-3AD203B41FA5}">
                      <a16:colId xmlns:a16="http://schemas.microsoft.com/office/drawing/2014/main" val="214637903"/>
                    </a:ext>
                  </a:extLst>
                </a:gridCol>
                <a:gridCol w="1087437">
                  <a:extLst>
                    <a:ext uri="{9D8B030D-6E8A-4147-A177-3AD203B41FA5}">
                      <a16:colId xmlns:a16="http://schemas.microsoft.com/office/drawing/2014/main" val="1737721340"/>
                    </a:ext>
                  </a:extLst>
                </a:gridCol>
                <a:gridCol w="1087437">
                  <a:extLst>
                    <a:ext uri="{9D8B030D-6E8A-4147-A177-3AD203B41FA5}">
                      <a16:colId xmlns:a16="http://schemas.microsoft.com/office/drawing/2014/main" val="379065688"/>
                    </a:ext>
                  </a:extLst>
                </a:gridCol>
                <a:gridCol w="1087437">
                  <a:extLst>
                    <a:ext uri="{9D8B030D-6E8A-4147-A177-3AD203B41FA5}">
                      <a16:colId xmlns:a16="http://schemas.microsoft.com/office/drawing/2014/main" val="2535973600"/>
                    </a:ext>
                  </a:extLst>
                </a:gridCol>
              </a:tblGrid>
              <a:tr h="210390"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1554342486"/>
                  </a:ext>
                </a:extLst>
              </a:tr>
              <a:tr h="210390"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5% pr IR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1418676056"/>
                  </a:ext>
                </a:extLst>
              </a:tr>
              <a:tr h="210390"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IR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kommune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tot.bidrag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1924314851"/>
                  </a:ext>
                </a:extLst>
              </a:tr>
              <a:tr h="210390"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Aukra IR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17 495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17 495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34 990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3276408651"/>
                  </a:ext>
                </a:extLst>
              </a:tr>
              <a:tr h="210390"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Aure IR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12 066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12 066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24 132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1038747987"/>
                  </a:ext>
                </a:extLst>
              </a:tr>
              <a:tr h="210390"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Averøy IR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24 774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24 774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49 548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637885106"/>
                  </a:ext>
                </a:extLst>
              </a:tr>
              <a:tr h="210390"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Gjemnes IR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12 066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12 066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24 132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3513172145"/>
                  </a:ext>
                </a:extLst>
              </a:tr>
              <a:tr h="210390">
                <a:tc gridSpan="2"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Hustadvika IR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59 863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59 863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119 726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4172691022"/>
                  </a:ext>
                </a:extLst>
              </a:tr>
              <a:tr h="210390">
                <a:tc gridSpan="2"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Kristiansund IR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94 977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94 977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189 954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1289066266"/>
                  </a:ext>
                </a:extLst>
              </a:tr>
              <a:tr h="210390"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Molde IR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131 497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131 497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262 994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2873596843"/>
                  </a:ext>
                </a:extLst>
              </a:tr>
              <a:tr h="210390"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Rauma IR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29 142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29 142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58 284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2199944891"/>
                  </a:ext>
                </a:extLst>
              </a:tr>
              <a:tr h="210390"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Smøla IR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7 156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7 156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14 312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3956166896"/>
                  </a:ext>
                </a:extLst>
              </a:tr>
              <a:tr h="210390"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Sunndal IR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27 612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27 612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55 224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1405469096"/>
                  </a:ext>
                </a:extLst>
              </a:tr>
              <a:tr h="210390"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Surnadal IR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22 258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22 258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44 516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759274245"/>
                  </a:ext>
                </a:extLst>
              </a:tr>
              <a:tr h="210390"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Tingvoll IR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11 474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11 474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22 948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2879191640"/>
                  </a:ext>
                </a:extLst>
              </a:tr>
              <a:tr h="210390"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Vestnes IR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28 821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28 821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57 642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71210019"/>
                  </a:ext>
                </a:extLst>
              </a:tr>
              <a:tr h="210390"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958 402</a:t>
                      </a:r>
                      <a:endParaRPr lang="nb-NO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1736745289"/>
                  </a:ext>
                </a:extLst>
              </a:tr>
              <a:tr h="210390"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2685621506"/>
                  </a:ext>
                </a:extLst>
              </a:tr>
              <a:tr h="210390"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Fjord IR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10 363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10 363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20 726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1949192250"/>
                  </a:ext>
                </a:extLst>
              </a:tr>
              <a:tr h="210390"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Giske IR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42 220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42 220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84 440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834690041"/>
                  </a:ext>
                </a:extLst>
              </a:tr>
              <a:tr h="210390"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Stranda IR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15 768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15 768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31 536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3951394326"/>
                  </a:ext>
                </a:extLst>
              </a:tr>
              <a:tr h="210390">
                <a:tc gridSpan="2"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Sykkylven IR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32 843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32 843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65 686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3609481548"/>
                  </a:ext>
                </a:extLst>
              </a:tr>
              <a:tr h="210390"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Ålesund IR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278 811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278 811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557 622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548335851"/>
                  </a:ext>
                </a:extLst>
              </a:tr>
              <a:tr h="210390"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Sula IR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46 810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46 810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93 620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3759769489"/>
                  </a:ext>
                </a:extLst>
              </a:tr>
              <a:tr h="210390"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853 630</a:t>
                      </a:r>
                      <a:endParaRPr lang="nb-NO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825884261"/>
                  </a:ext>
                </a:extLst>
              </a:tr>
              <a:tr h="210390"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1860092307"/>
                  </a:ext>
                </a:extLst>
              </a:tr>
              <a:tr h="210390"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Hareid IR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23 442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23 442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46 884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1924773528"/>
                  </a:ext>
                </a:extLst>
              </a:tr>
              <a:tr h="210390"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Herøy IR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37 853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37 853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75 706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3707650734"/>
                  </a:ext>
                </a:extLst>
              </a:tr>
              <a:tr h="210390"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Sande IR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8 563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8 563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17 126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1428204708"/>
                  </a:ext>
                </a:extLst>
              </a:tr>
              <a:tr h="210390"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Vanylven IR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9 648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9 648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19 296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2505472518"/>
                  </a:ext>
                </a:extLst>
              </a:tr>
              <a:tr h="210390"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Ulstein IR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39 975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39 975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79 950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4247625861"/>
                  </a:ext>
                </a:extLst>
              </a:tr>
              <a:tr h="210390"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Volda IR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44 638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44 638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89 276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26519290"/>
                  </a:ext>
                </a:extLst>
              </a:tr>
              <a:tr h="210390"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Ørsta IR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46 851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46 851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93 702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3885937612"/>
                  </a:ext>
                </a:extLst>
              </a:tr>
              <a:tr h="210390"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421 940</a:t>
                      </a:r>
                      <a:endParaRPr lang="nb-NO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b"/>
                </a:tc>
                <a:extLst>
                  <a:ext uri="{0D108BD9-81ED-4DB2-BD59-A6C34878D82A}">
                    <a16:rowId xmlns:a16="http://schemas.microsoft.com/office/drawing/2014/main" val="1476261011"/>
                  </a:ext>
                </a:extLst>
              </a:tr>
            </a:tbl>
          </a:graphicData>
        </a:graphic>
      </p:graphicFrame>
      <p:pic>
        <p:nvPicPr>
          <p:cNvPr id="10" name="Bilde 9" descr="Et bilde som inneholder tekst, Font, skjermbilde, Grafikk&#10;&#10;Automatisk generert beskrivelse">
            <a:extLst>
              <a:ext uri="{FF2B5EF4-FFF2-40B4-BE49-F238E27FC236}">
                <a16:creationId xmlns:a16="http://schemas.microsoft.com/office/drawing/2014/main" id="{01E143E4-4AE9-4BF9-F9A0-CCF8CAB646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9375" y="66850"/>
            <a:ext cx="1652802" cy="1097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4421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6A608F0-6CA7-2075-FF03-E9B4CD23C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4"/>
            <a:ext cx="10515600" cy="1325563"/>
          </a:xfrm>
        </p:spPr>
        <p:txBody>
          <a:bodyPr/>
          <a:lstStyle/>
          <a:p>
            <a:r>
              <a:rPr lang="nb-NO" dirty="0"/>
              <a:t>Hva får idrettslagene igjen ved å «gi fra seg» inntil 5% av LAM midlene?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CB563A2-CB82-08A9-FF27-23B0B39536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Et IR som kan bruke mer tid og ressurser på idrettspolitikk</a:t>
            </a:r>
          </a:p>
          <a:p>
            <a:pPr lvl="1"/>
            <a:r>
              <a:rPr lang="nb-NO" dirty="0"/>
              <a:t>Utvikle, samordne og inkludere ALLE idrettene i kommunen</a:t>
            </a:r>
          </a:p>
          <a:p>
            <a:r>
              <a:rPr lang="nb-NO" dirty="0"/>
              <a:t>Idrettspolitiske gevinster vil variere fra kommune til kommune avhengig av uutnyttet potensiale:</a:t>
            </a:r>
          </a:p>
          <a:p>
            <a:pPr lvl="1"/>
            <a:r>
              <a:rPr lang="nb-NO" dirty="0"/>
              <a:t>Gratis hall leie og/eller subsidiert hall leie for </a:t>
            </a:r>
            <a:r>
              <a:rPr lang="nb-NO" dirty="0" err="1"/>
              <a:t>klubbeide</a:t>
            </a:r>
            <a:r>
              <a:rPr lang="nb-NO" dirty="0"/>
              <a:t> anlegg vil raskt overgå 5%’en</a:t>
            </a:r>
          </a:p>
          <a:p>
            <a:pPr lvl="1"/>
            <a:r>
              <a:rPr lang="nb-NO" dirty="0"/>
              <a:t>Flere anlegg og bedre anlegg er vanskelig å tallfeste, men økt aktivitet og bedre tilbud</a:t>
            </a:r>
          </a:p>
          <a:p>
            <a:pPr lvl="1"/>
            <a:r>
              <a:rPr lang="nb-NO" dirty="0"/>
              <a:t>Interkommunale anlegg vil </a:t>
            </a:r>
            <a:r>
              <a:rPr lang="nb-NO" dirty="0" err="1"/>
              <a:t>f.eks</a:t>
            </a:r>
            <a:r>
              <a:rPr lang="nb-NO" dirty="0"/>
              <a:t> gi 20% mer spillemidler</a:t>
            </a:r>
          </a:p>
          <a:p>
            <a:pPr lvl="1"/>
            <a:r>
              <a:rPr lang="nb-NO" dirty="0"/>
              <a:t>Dess flere anlegg som utvikles dess større blir spillemiddelpotten til </a:t>
            </a:r>
            <a:r>
              <a:rPr lang="nb-NO" dirty="0" err="1"/>
              <a:t>MogR</a:t>
            </a:r>
            <a:endParaRPr lang="nb-NO" dirty="0"/>
          </a:p>
          <a:p>
            <a:pPr lvl="1"/>
            <a:r>
              <a:rPr lang="nb-NO" dirty="0"/>
              <a:t>Bedre og flere idrettstilbud  -&gt; økt aktivitet -&gt; flere medlemmer -&gt; mere LAM</a:t>
            </a:r>
          </a:p>
          <a:p>
            <a:pPr lvl="1"/>
            <a:endParaRPr lang="nb-NO" dirty="0"/>
          </a:p>
        </p:txBody>
      </p:sp>
      <p:pic>
        <p:nvPicPr>
          <p:cNvPr id="4" name="Bilde 3" descr="Et bilde som inneholder tekst, Font, skjermbilde, Grafikk&#10;&#10;Automatisk generert beskrivelse">
            <a:extLst>
              <a:ext uri="{FF2B5EF4-FFF2-40B4-BE49-F238E27FC236}">
                <a16:creationId xmlns:a16="http://schemas.microsoft.com/office/drawing/2014/main" id="{FFA3CA58-4B08-F727-4950-0F4FC67AF0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1275" y="230186"/>
            <a:ext cx="1652802" cy="1097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0985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6FACB3C-9069-4791-BC5C-0DB7CD19B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1F2038E-D777-4B76-81DD-DD13EE91B9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A467F4D-3A76-263E-4460-62D783EF6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69710"/>
            <a:ext cx="6577877" cy="1454051"/>
          </a:xfrm>
        </p:spPr>
        <p:txBody>
          <a:bodyPr>
            <a:normAutofit/>
          </a:bodyPr>
          <a:lstStyle/>
          <a:p>
            <a:r>
              <a:rPr lang="nb-NO" sz="3600">
                <a:solidFill>
                  <a:schemeClr val="tx2"/>
                </a:solidFill>
              </a:rPr>
              <a:t>«What`s in it» for idrettskretsen?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E5AD487-B8E1-5387-1B4A-C59ABD2B26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993" y="1372136"/>
            <a:ext cx="8130250" cy="410109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nb-NO" sz="2400" dirty="0">
                <a:solidFill>
                  <a:schemeClr val="tx2"/>
                </a:solidFill>
              </a:rPr>
              <a:t>Idrettskretsen ser at flertallet av IR sliter med kapasitet. </a:t>
            </a:r>
            <a:r>
              <a:rPr lang="nb-NO" sz="2000" dirty="0">
                <a:solidFill>
                  <a:schemeClr val="tx2"/>
                </a:solidFill>
              </a:rPr>
              <a:t>Eksempler er å få avhold årsmøter, sendt inn protokoller, at medlemslister i IR ikke blir oppdatert, fordele LAM eller andre midler som kommer fra NIF eller andre, kommunale planer som ikke revideres eller planer som ikke blir besvart/fulgt opp. Med litt administrativ hjelp er vi sikre på at vi kunne spilt idrettsrådene mye bedre.</a:t>
            </a:r>
            <a:endParaRPr lang="nb-NO" sz="2000" dirty="0">
              <a:solidFill>
                <a:schemeClr val="tx2"/>
              </a:solidFill>
              <a:ea typeface="Calibri"/>
              <a:cs typeface="Calibri"/>
            </a:endParaRPr>
          </a:p>
          <a:p>
            <a:r>
              <a:rPr lang="nb-NO" sz="2400" dirty="0">
                <a:solidFill>
                  <a:schemeClr val="tx2"/>
                </a:solidFill>
              </a:rPr>
              <a:t>Idrettskretsen ser også potensialet for å få til anleggsutvikling og arrangementsutvikling på tvers av kommunegrensene. Et sonesamarbeid vil være en bra metode for å møtes til å få til denne utviklingen.</a:t>
            </a:r>
            <a:endParaRPr lang="nb-NO" sz="2400" dirty="0">
              <a:solidFill>
                <a:schemeClr val="tx2"/>
              </a:solidFill>
              <a:ea typeface="Calibri"/>
              <a:cs typeface="Calibri"/>
            </a:endParaRPr>
          </a:p>
          <a:p>
            <a:r>
              <a:rPr lang="nb-NO" sz="2400" dirty="0">
                <a:solidFill>
                  <a:schemeClr val="tx2"/>
                </a:solidFill>
              </a:rPr>
              <a:t>Idrettskretsen vil få en mye bedre oversikt over arbeidet som gjøres i fylket for idretten. Og mye bedre kommunikasjon med IR enn hva tilfellet er i dag.</a:t>
            </a:r>
            <a:endParaRPr lang="nb-NO" sz="2400" dirty="0">
              <a:solidFill>
                <a:schemeClr val="tx2"/>
              </a:solidFill>
              <a:ea typeface="Calibri"/>
              <a:cs typeface="Calibri"/>
            </a:endParaRPr>
          </a:p>
          <a:p>
            <a:pPr marL="0" indent="0">
              <a:buNone/>
            </a:pPr>
            <a:endParaRPr lang="nb-NO" sz="1500" dirty="0">
              <a:solidFill>
                <a:schemeClr val="tx2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D354807-230F-4402-B1B9-F733A8F1F1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818240" y="-16714"/>
            <a:ext cx="6373761" cy="6874714"/>
            <a:chOff x="5818240" y="-1"/>
            <a:chExt cx="6373761" cy="6874714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F5A6F4A-CE87-4D5C-9382-8167967CE8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18240" y="-1"/>
              <a:ext cx="6373761" cy="6874714"/>
            </a:xfrm>
            <a:custGeom>
              <a:avLst/>
              <a:gdLst>
                <a:gd name="connsiteX0" fmla="*/ 6373761 w 6373761"/>
                <a:gd name="connsiteY0" fmla="*/ 5771297 h 6874714"/>
                <a:gd name="connsiteX1" fmla="*/ 6373761 w 6373761"/>
                <a:gd name="connsiteY1" fmla="*/ 6247960 h 6874714"/>
                <a:gd name="connsiteX2" fmla="*/ 6235932 w 6373761"/>
                <a:gd name="connsiteY2" fmla="*/ 6361930 h 6874714"/>
                <a:gd name="connsiteX3" fmla="*/ 5960375 w 6373761"/>
                <a:gd name="connsiteY3" fmla="*/ 6587489 h 6874714"/>
                <a:gd name="connsiteX4" fmla="*/ 5822907 w 6373761"/>
                <a:gd name="connsiteY4" fmla="*/ 6701871 h 6874714"/>
                <a:gd name="connsiteX5" fmla="*/ 5681115 w 6373761"/>
                <a:gd name="connsiteY5" fmla="*/ 6816896 h 6874714"/>
                <a:gd name="connsiteX6" fmla="*/ 5604096 w 6373761"/>
                <a:gd name="connsiteY6" fmla="*/ 6874714 h 6874714"/>
                <a:gd name="connsiteX7" fmla="*/ 4878485 w 6373761"/>
                <a:gd name="connsiteY7" fmla="*/ 6874714 h 6874714"/>
                <a:gd name="connsiteX8" fmla="*/ 5006014 w 6373761"/>
                <a:gd name="connsiteY8" fmla="*/ 6800200 h 6874714"/>
                <a:gd name="connsiteX9" fmla="*/ 5149855 w 6373761"/>
                <a:gd name="connsiteY9" fmla="*/ 6707667 h 6874714"/>
                <a:gd name="connsiteX10" fmla="*/ 5431866 w 6373761"/>
                <a:gd name="connsiteY10" fmla="*/ 6506210 h 6874714"/>
                <a:gd name="connsiteX11" fmla="*/ 5571036 w 6373761"/>
                <a:gd name="connsiteY11" fmla="*/ 6399557 h 6874714"/>
                <a:gd name="connsiteX12" fmla="*/ 5711649 w 6373761"/>
                <a:gd name="connsiteY12" fmla="*/ 6288912 h 6874714"/>
                <a:gd name="connsiteX13" fmla="*/ 6276589 w 6373761"/>
                <a:gd name="connsiteY13" fmla="*/ 5852379 h 6874714"/>
                <a:gd name="connsiteX14" fmla="*/ 3975975 w 6373761"/>
                <a:gd name="connsiteY14" fmla="*/ 263 h 6874714"/>
                <a:gd name="connsiteX15" fmla="*/ 4350473 w 6373761"/>
                <a:gd name="connsiteY15" fmla="*/ 24963 h 6874714"/>
                <a:gd name="connsiteX16" fmla="*/ 5077909 w 6373761"/>
                <a:gd name="connsiteY16" fmla="*/ 189450 h 6874714"/>
                <a:gd name="connsiteX17" fmla="*/ 5746507 w 6373761"/>
                <a:gd name="connsiteY17" fmla="*/ 505804 h 6874714"/>
                <a:gd name="connsiteX18" fmla="*/ 6322456 w 6373761"/>
                <a:gd name="connsiteY18" fmla="*/ 956633 h 6874714"/>
                <a:gd name="connsiteX19" fmla="*/ 6373761 w 6373761"/>
                <a:gd name="connsiteY19" fmla="*/ 1011863 h 6874714"/>
                <a:gd name="connsiteX20" fmla="*/ 6373761 w 6373761"/>
                <a:gd name="connsiteY20" fmla="*/ 1185075 h 6874714"/>
                <a:gd name="connsiteX21" fmla="*/ 6359489 w 6373761"/>
                <a:gd name="connsiteY21" fmla="*/ 1169497 h 6874714"/>
                <a:gd name="connsiteX22" fmla="*/ 6233869 w 6373761"/>
                <a:gd name="connsiteY22" fmla="*/ 1047442 h 6874714"/>
                <a:gd name="connsiteX23" fmla="*/ 5961423 w 6373761"/>
                <a:gd name="connsiteY23" fmla="*/ 827953 h 6874714"/>
                <a:gd name="connsiteX24" fmla="*/ 5663555 w 6373761"/>
                <a:gd name="connsiteY24" fmla="*/ 645304 h 6874714"/>
                <a:gd name="connsiteX25" fmla="*/ 5013827 w 6373761"/>
                <a:gd name="connsiteY25" fmla="*/ 397863 h 6874714"/>
                <a:gd name="connsiteX26" fmla="*/ 4327409 w 6373761"/>
                <a:gd name="connsiteY26" fmla="*/ 302545 h 6874714"/>
                <a:gd name="connsiteX27" fmla="*/ 3639939 w 6373761"/>
                <a:gd name="connsiteY27" fmla="*/ 338868 h 6874714"/>
                <a:gd name="connsiteX28" fmla="*/ 3302495 w 6373761"/>
                <a:gd name="connsiteY28" fmla="*/ 403659 h 6874714"/>
                <a:gd name="connsiteX29" fmla="*/ 2971604 w 6373761"/>
                <a:gd name="connsiteY29" fmla="*/ 496273 h 6874714"/>
                <a:gd name="connsiteX30" fmla="*/ 2648706 w 6373761"/>
                <a:gd name="connsiteY30" fmla="*/ 614389 h 6874714"/>
                <a:gd name="connsiteX31" fmla="*/ 2335374 w 6373761"/>
                <a:gd name="connsiteY31" fmla="*/ 757109 h 6874714"/>
                <a:gd name="connsiteX32" fmla="*/ 1741342 w 6373761"/>
                <a:gd name="connsiteY32" fmla="*/ 1107725 h 6874714"/>
                <a:gd name="connsiteX33" fmla="*/ 1600861 w 6373761"/>
                <a:gd name="connsiteY33" fmla="*/ 1208710 h 6874714"/>
                <a:gd name="connsiteX34" fmla="*/ 1531799 w 6373761"/>
                <a:gd name="connsiteY34" fmla="*/ 1260879 h 6874714"/>
                <a:gd name="connsiteX35" fmla="*/ 1463655 w 6373761"/>
                <a:gd name="connsiteY35" fmla="*/ 1314333 h 6874714"/>
                <a:gd name="connsiteX36" fmla="*/ 1200777 w 6373761"/>
                <a:gd name="connsiteY36" fmla="*/ 1541166 h 6874714"/>
                <a:gd name="connsiteX37" fmla="*/ 731501 w 6373761"/>
                <a:gd name="connsiteY37" fmla="*/ 2055754 h 6874714"/>
                <a:gd name="connsiteX38" fmla="*/ 531393 w 6373761"/>
                <a:gd name="connsiteY38" fmla="*/ 2342739 h 6874714"/>
                <a:gd name="connsiteX39" fmla="*/ 361033 w 6373761"/>
                <a:gd name="connsiteY39" fmla="*/ 2649046 h 6874714"/>
                <a:gd name="connsiteX40" fmla="*/ 323292 w 6373761"/>
                <a:gd name="connsiteY40" fmla="*/ 2728263 h 6874714"/>
                <a:gd name="connsiteX41" fmla="*/ 304945 w 6373761"/>
                <a:gd name="connsiteY41" fmla="*/ 2768193 h 6874714"/>
                <a:gd name="connsiteX42" fmla="*/ 287516 w 6373761"/>
                <a:gd name="connsiteY42" fmla="*/ 2808510 h 6874714"/>
                <a:gd name="connsiteX43" fmla="*/ 254230 w 6373761"/>
                <a:gd name="connsiteY43" fmla="*/ 2889788 h 6874714"/>
                <a:gd name="connsiteX44" fmla="*/ 223042 w 6373761"/>
                <a:gd name="connsiteY44" fmla="*/ 2971968 h 6874714"/>
                <a:gd name="connsiteX45" fmla="*/ 121611 w 6373761"/>
                <a:gd name="connsiteY45" fmla="*/ 3308544 h 6874714"/>
                <a:gd name="connsiteX46" fmla="*/ 39314 w 6373761"/>
                <a:gd name="connsiteY46" fmla="*/ 4005912 h 6874714"/>
                <a:gd name="connsiteX47" fmla="*/ 73910 w 6373761"/>
                <a:gd name="connsiteY47" fmla="*/ 4354081 h 6874714"/>
                <a:gd name="connsiteX48" fmla="*/ 179534 w 6373761"/>
                <a:gd name="connsiteY48" fmla="*/ 4687050 h 6874714"/>
                <a:gd name="connsiteX49" fmla="*/ 215964 w 6373761"/>
                <a:gd name="connsiteY49" fmla="*/ 4766654 h 6874714"/>
                <a:gd name="connsiteX50" fmla="*/ 256457 w 6373761"/>
                <a:gd name="connsiteY50" fmla="*/ 4844455 h 6874714"/>
                <a:gd name="connsiteX51" fmla="*/ 346225 w 6373761"/>
                <a:gd name="connsiteY51" fmla="*/ 4995290 h 6874714"/>
                <a:gd name="connsiteX52" fmla="*/ 445296 w 6373761"/>
                <a:gd name="connsiteY52" fmla="*/ 5140971 h 6874714"/>
                <a:gd name="connsiteX53" fmla="*/ 551443 w 6373761"/>
                <a:gd name="connsiteY53" fmla="*/ 5282531 h 6874714"/>
                <a:gd name="connsiteX54" fmla="*/ 772387 w 6373761"/>
                <a:gd name="connsiteY54" fmla="*/ 5562561 h 6874714"/>
                <a:gd name="connsiteX55" fmla="*/ 882858 w 6373761"/>
                <a:gd name="connsiteY55" fmla="*/ 5704507 h 6874714"/>
                <a:gd name="connsiteX56" fmla="*/ 990316 w 6373761"/>
                <a:gd name="connsiteY56" fmla="*/ 5848258 h 6874714"/>
                <a:gd name="connsiteX57" fmla="*/ 1097774 w 6373761"/>
                <a:gd name="connsiteY57" fmla="*/ 5987114 h 6874714"/>
                <a:gd name="connsiteX58" fmla="*/ 1210080 w 6373761"/>
                <a:gd name="connsiteY58" fmla="*/ 6121203 h 6874714"/>
                <a:gd name="connsiteX59" fmla="*/ 1448192 w 6373761"/>
                <a:gd name="connsiteY59" fmla="*/ 6374054 h 6874714"/>
                <a:gd name="connsiteX60" fmla="*/ 1982991 w 6373761"/>
                <a:gd name="connsiteY60" fmla="*/ 6796158 h 6874714"/>
                <a:gd name="connsiteX61" fmla="*/ 2118475 w 6373761"/>
                <a:gd name="connsiteY61" fmla="*/ 6874714 h 6874714"/>
                <a:gd name="connsiteX62" fmla="*/ 1569874 w 6373761"/>
                <a:gd name="connsiteY62" fmla="*/ 6874714 h 6874714"/>
                <a:gd name="connsiteX63" fmla="*/ 1507802 w 6373761"/>
                <a:gd name="connsiteY63" fmla="*/ 6817815 h 6874714"/>
                <a:gd name="connsiteX64" fmla="*/ 1256865 w 6373761"/>
                <a:gd name="connsiteY64" fmla="*/ 6543437 h 6874714"/>
                <a:gd name="connsiteX65" fmla="*/ 1038410 w 6373761"/>
                <a:gd name="connsiteY65" fmla="*/ 6248722 h 6874714"/>
                <a:gd name="connsiteX66" fmla="*/ 845380 w 6373761"/>
                <a:gd name="connsiteY66" fmla="*/ 5941386 h 6874714"/>
                <a:gd name="connsiteX67" fmla="*/ 755351 w 6373761"/>
                <a:gd name="connsiteY67" fmla="*/ 5788877 h 6874714"/>
                <a:gd name="connsiteX68" fmla="*/ 661784 w 6373761"/>
                <a:gd name="connsiteY68" fmla="*/ 5638944 h 6874714"/>
                <a:gd name="connsiteX69" fmla="*/ 466525 w 6373761"/>
                <a:gd name="connsiteY69" fmla="*/ 5340366 h 6874714"/>
                <a:gd name="connsiteX70" fmla="*/ 370992 w 6373761"/>
                <a:gd name="connsiteY70" fmla="*/ 5188502 h 6874714"/>
                <a:gd name="connsiteX71" fmla="*/ 280046 w 6373761"/>
                <a:gd name="connsiteY71" fmla="*/ 5033287 h 6874714"/>
                <a:gd name="connsiteX72" fmla="*/ 126853 w 6373761"/>
                <a:gd name="connsiteY72" fmla="*/ 4707660 h 6874714"/>
                <a:gd name="connsiteX73" fmla="*/ 30272 w 6373761"/>
                <a:gd name="connsiteY73" fmla="*/ 4362068 h 6874714"/>
                <a:gd name="connsiteX74" fmla="*/ 0 w 6373761"/>
                <a:gd name="connsiteY74" fmla="*/ 4005912 h 6874714"/>
                <a:gd name="connsiteX75" fmla="*/ 270480 w 6373761"/>
                <a:gd name="connsiteY75" fmla="*/ 2610532 h 6874714"/>
                <a:gd name="connsiteX76" fmla="*/ 415942 w 6373761"/>
                <a:gd name="connsiteY76" fmla="*/ 2280526 h 6874714"/>
                <a:gd name="connsiteX77" fmla="*/ 590102 w 6373761"/>
                <a:gd name="connsiteY77" fmla="*/ 1962626 h 6874714"/>
                <a:gd name="connsiteX78" fmla="*/ 1020719 w 6373761"/>
                <a:gd name="connsiteY78" fmla="*/ 1373070 h 6874714"/>
                <a:gd name="connsiteX79" fmla="*/ 1275080 w 6373761"/>
                <a:gd name="connsiteY79" fmla="*/ 1107081 h 6874714"/>
                <a:gd name="connsiteX80" fmla="*/ 1342437 w 6373761"/>
                <a:gd name="connsiteY80" fmla="*/ 1043965 h 6874714"/>
                <a:gd name="connsiteX81" fmla="*/ 1411106 w 6373761"/>
                <a:gd name="connsiteY81" fmla="*/ 982138 h 6874714"/>
                <a:gd name="connsiteX82" fmla="*/ 1553029 w 6373761"/>
                <a:gd name="connsiteY82" fmla="*/ 863376 h 6874714"/>
                <a:gd name="connsiteX83" fmla="*/ 2173401 w 6373761"/>
                <a:gd name="connsiteY83" fmla="*/ 454409 h 6874714"/>
                <a:gd name="connsiteX84" fmla="*/ 3599708 w 6373761"/>
                <a:gd name="connsiteY84" fmla="*/ 16332 h 6874714"/>
                <a:gd name="connsiteX85" fmla="*/ 3975975 w 6373761"/>
                <a:gd name="connsiteY85" fmla="*/ 263 h 6874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6373761" h="6874714">
                  <a:moveTo>
                    <a:pt x="6373761" y="5771297"/>
                  </a:moveTo>
                  <a:lnTo>
                    <a:pt x="6373761" y="6247960"/>
                  </a:lnTo>
                  <a:lnTo>
                    <a:pt x="6235932" y="6361930"/>
                  </a:lnTo>
                  <a:cubicBezTo>
                    <a:pt x="6143250" y="6437460"/>
                    <a:pt x="6051059" y="6512200"/>
                    <a:pt x="5960375" y="6587489"/>
                  </a:cubicBezTo>
                  <a:lnTo>
                    <a:pt x="5822907" y="6701871"/>
                  </a:lnTo>
                  <a:cubicBezTo>
                    <a:pt x="5776123" y="6740385"/>
                    <a:pt x="5729079" y="6778899"/>
                    <a:pt x="5681115" y="6816896"/>
                  </a:cubicBezTo>
                  <a:lnTo>
                    <a:pt x="5604096" y="6874714"/>
                  </a:lnTo>
                  <a:lnTo>
                    <a:pt x="4878485" y="6874714"/>
                  </a:lnTo>
                  <a:lnTo>
                    <a:pt x="5006014" y="6800200"/>
                  </a:lnTo>
                  <a:cubicBezTo>
                    <a:pt x="5054354" y="6770429"/>
                    <a:pt x="5102285" y="6739483"/>
                    <a:pt x="5149855" y="6707667"/>
                  </a:cubicBezTo>
                  <a:cubicBezTo>
                    <a:pt x="5244993" y="6643906"/>
                    <a:pt x="5338561" y="6576025"/>
                    <a:pt x="5431866" y="6506210"/>
                  </a:cubicBezTo>
                  <a:cubicBezTo>
                    <a:pt x="5478386" y="6471304"/>
                    <a:pt x="5524777" y="6435495"/>
                    <a:pt x="5571036" y="6399557"/>
                  </a:cubicBezTo>
                  <a:lnTo>
                    <a:pt x="5711649" y="6288912"/>
                  </a:lnTo>
                  <a:cubicBezTo>
                    <a:pt x="5902059" y="6140395"/>
                    <a:pt x="6093257" y="5998320"/>
                    <a:pt x="6276589" y="5852379"/>
                  </a:cubicBezTo>
                  <a:close/>
                  <a:moveTo>
                    <a:pt x="3975975" y="263"/>
                  </a:moveTo>
                  <a:cubicBezTo>
                    <a:pt x="4101550" y="1809"/>
                    <a:pt x="4226830" y="10149"/>
                    <a:pt x="4350473" y="24963"/>
                  </a:cubicBezTo>
                  <a:cubicBezTo>
                    <a:pt x="4598149" y="54846"/>
                    <a:pt x="4842943" y="108687"/>
                    <a:pt x="5077909" y="189450"/>
                  </a:cubicBezTo>
                  <a:cubicBezTo>
                    <a:pt x="5312876" y="269955"/>
                    <a:pt x="5537357" y="376867"/>
                    <a:pt x="5746507" y="505804"/>
                  </a:cubicBezTo>
                  <a:cubicBezTo>
                    <a:pt x="5955527" y="634999"/>
                    <a:pt x="6148688" y="786864"/>
                    <a:pt x="6322456" y="956633"/>
                  </a:cubicBezTo>
                  <a:lnTo>
                    <a:pt x="6373761" y="1011863"/>
                  </a:lnTo>
                  <a:lnTo>
                    <a:pt x="6373761" y="1185075"/>
                  </a:lnTo>
                  <a:lnTo>
                    <a:pt x="6359489" y="1169497"/>
                  </a:lnTo>
                  <a:cubicBezTo>
                    <a:pt x="6318811" y="1127602"/>
                    <a:pt x="6276917" y="1086890"/>
                    <a:pt x="6233869" y="1047442"/>
                  </a:cubicBezTo>
                  <a:cubicBezTo>
                    <a:pt x="6147509" y="968870"/>
                    <a:pt x="6056431" y="895448"/>
                    <a:pt x="5961423" y="827953"/>
                  </a:cubicBezTo>
                  <a:cubicBezTo>
                    <a:pt x="5865891" y="761102"/>
                    <a:pt x="5766688" y="699403"/>
                    <a:pt x="5663555" y="645304"/>
                  </a:cubicBezTo>
                  <a:cubicBezTo>
                    <a:pt x="5457943" y="535816"/>
                    <a:pt x="5238703" y="453894"/>
                    <a:pt x="5013827" y="397863"/>
                  </a:cubicBezTo>
                  <a:cubicBezTo>
                    <a:pt x="4788953" y="341703"/>
                    <a:pt x="4558442" y="310917"/>
                    <a:pt x="4327409" y="302545"/>
                  </a:cubicBezTo>
                  <a:cubicBezTo>
                    <a:pt x="4096111" y="293012"/>
                    <a:pt x="3867174" y="305893"/>
                    <a:pt x="3639939" y="338868"/>
                  </a:cubicBezTo>
                  <a:cubicBezTo>
                    <a:pt x="3526585" y="355999"/>
                    <a:pt x="3413885" y="377254"/>
                    <a:pt x="3302495" y="403659"/>
                  </a:cubicBezTo>
                  <a:cubicBezTo>
                    <a:pt x="3191107" y="430451"/>
                    <a:pt x="3080634" y="460978"/>
                    <a:pt x="2971604" y="496273"/>
                  </a:cubicBezTo>
                  <a:cubicBezTo>
                    <a:pt x="2862573" y="531437"/>
                    <a:pt x="2754854" y="570852"/>
                    <a:pt x="2648706" y="614389"/>
                  </a:cubicBezTo>
                  <a:cubicBezTo>
                    <a:pt x="2542690" y="658056"/>
                    <a:pt x="2438114" y="705714"/>
                    <a:pt x="2335374" y="757109"/>
                  </a:cubicBezTo>
                  <a:cubicBezTo>
                    <a:pt x="2129894" y="859769"/>
                    <a:pt x="1931228" y="976855"/>
                    <a:pt x="1741342" y="1107725"/>
                  </a:cubicBezTo>
                  <a:cubicBezTo>
                    <a:pt x="1694035" y="1140571"/>
                    <a:pt x="1646858" y="1173933"/>
                    <a:pt x="1600861" y="1208710"/>
                  </a:cubicBezTo>
                  <a:cubicBezTo>
                    <a:pt x="1577535" y="1225713"/>
                    <a:pt x="1554732" y="1243361"/>
                    <a:pt x="1531799" y="1260879"/>
                  </a:cubicBezTo>
                  <a:cubicBezTo>
                    <a:pt x="1508735" y="1278267"/>
                    <a:pt x="1486064" y="1296171"/>
                    <a:pt x="1463655" y="1314333"/>
                  </a:cubicBezTo>
                  <a:cubicBezTo>
                    <a:pt x="1373627" y="1386853"/>
                    <a:pt x="1285564" y="1462077"/>
                    <a:pt x="1200777" y="1541166"/>
                  </a:cubicBezTo>
                  <a:cubicBezTo>
                    <a:pt x="1030810" y="1698827"/>
                    <a:pt x="873161" y="1870785"/>
                    <a:pt x="731501" y="2055754"/>
                  </a:cubicBezTo>
                  <a:cubicBezTo>
                    <a:pt x="660734" y="2148239"/>
                    <a:pt x="593771" y="2243944"/>
                    <a:pt x="531393" y="2342739"/>
                  </a:cubicBezTo>
                  <a:cubicBezTo>
                    <a:pt x="470063" y="2442050"/>
                    <a:pt x="412140" y="2543810"/>
                    <a:pt x="361033" y="2649046"/>
                  </a:cubicBezTo>
                  <a:cubicBezTo>
                    <a:pt x="347798" y="2675194"/>
                    <a:pt x="335479" y="2701728"/>
                    <a:pt x="323292" y="2728263"/>
                  </a:cubicBezTo>
                  <a:lnTo>
                    <a:pt x="304945" y="2768193"/>
                  </a:lnTo>
                  <a:lnTo>
                    <a:pt x="287516" y="2808510"/>
                  </a:lnTo>
                  <a:cubicBezTo>
                    <a:pt x="276115" y="2835432"/>
                    <a:pt x="264583" y="2862352"/>
                    <a:pt x="254230" y="2889788"/>
                  </a:cubicBezTo>
                  <a:cubicBezTo>
                    <a:pt x="243877" y="2917224"/>
                    <a:pt x="232477" y="2944274"/>
                    <a:pt x="223042" y="2971968"/>
                  </a:cubicBezTo>
                  <a:cubicBezTo>
                    <a:pt x="182679" y="3081970"/>
                    <a:pt x="148475" y="3194291"/>
                    <a:pt x="121611" y="3308544"/>
                  </a:cubicBezTo>
                  <a:cubicBezTo>
                    <a:pt x="67096" y="3536534"/>
                    <a:pt x="39183" y="3771224"/>
                    <a:pt x="39314" y="4005912"/>
                  </a:cubicBezTo>
                  <a:cubicBezTo>
                    <a:pt x="39969" y="4122871"/>
                    <a:pt x="51109" y="4239571"/>
                    <a:pt x="73910" y="4354081"/>
                  </a:cubicBezTo>
                  <a:cubicBezTo>
                    <a:pt x="97892" y="4468334"/>
                    <a:pt x="132619" y="4580140"/>
                    <a:pt x="179534" y="4687050"/>
                  </a:cubicBezTo>
                  <a:cubicBezTo>
                    <a:pt x="190673" y="4713972"/>
                    <a:pt x="203647" y="4740249"/>
                    <a:pt x="215964" y="4766654"/>
                  </a:cubicBezTo>
                  <a:cubicBezTo>
                    <a:pt x="229332" y="4792674"/>
                    <a:pt x="242043" y="4818950"/>
                    <a:pt x="256457" y="4844455"/>
                  </a:cubicBezTo>
                  <a:cubicBezTo>
                    <a:pt x="283978" y="4895978"/>
                    <a:pt x="314642" y="4945956"/>
                    <a:pt x="346225" y="4995290"/>
                  </a:cubicBezTo>
                  <a:cubicBezTo>
                    <a:pt x="377676" y="5044752"/>
                    <a:pt x="411355" y="5092926"/>
                    <a:pt x="445296" y="5140971"/>
                  </a:cubicBezTo>
                  <a:cubicBezTo>
                    <a:pt x="479760" y="5188630"/>
                    <a:pt x="515537" y="5235645"/>
                    <a:pt x="551443" y="5282531"/>
                  </a:cubicBezTo>
                  <a:cubicBezTo>
                    <a:pt x="623387" y="5376434"/>
                    <a:pt x="698608" y="5468402"/>
                    <a:pt x="772387" y="5562561"/>
                  </a:cubicBezTo>
                  <a:cubicBezTo>
                    <a:pt x="809472" y="5609448"/>
                    <a:pt x="846428" y="5656719"/>
                    <a:pt x="882858" y="5704507"/>
                  </a:cubicBezTo>
                  <a:cubicBezTo>
                    <a:pt x="919159" y="5751909"/>
                    <a:pt x="955196" y="5802273"/>
                    <a:pt x="990316" y="5848258"/>
                  </a:cubicBezTo>
                  <a:cubicBezTo>
                    <a:pt x="1025175" y="5895402"/>
                    <a:pt x="1061736" y="5941129"/>
                    <a:pt x="1097774" y="5987114"/>
                  </a:cubicBezTo>
                  <a:cubicBezTo>
                    <a:pt x="1134860" y="6032326"/>
                    <a:pt x="1171684" y="6077536"/>
                    <a:pt x="1210080" y="6121203"/>
                  </a:cubicBezTo>
                  <a:cubicBezTo>
                    <a:pt x="1286350" y="6209051"/>
                    <a:pt x="1365632" y="6293677"/>
                    <a:pt x="1448192" y="6374054"/>
                  </a:cubicBezTo>
                  <a:cubicBezTo>
                    <a:pt x="1613572" y="6534420"/>
                    <a:pt x="1792057" y="6677526"/>
                    <a:pt x="1982991" y="6796158"/>
                  </a:cubicBezTo>
                  <a:lnTo>
                    <a:pt x="2118475" y="6874714"/>
                  </a:lnTo>
                  <a:lnTo>
                    <a:pt x="1569874" y="6874714"/>
                  </a:lnTo>
                  <a:lnTo>
                    <a:pt x="1507802" y="6817815"/>
                  </a:lnTo>
                  <a:cubicBezTo>
                    <a:pt x="1418412" y="6730595"/>
                    <a:pt x="1334903" y="6638562"/>
                    <a:pt x="1256865" y="6543437"/>
                  </a:cubicBezTo>
                  <a:cubicBezTo>
                    <a:pt x="1179155" y="6447861"/>
                    <a:pt x="1106817" y="6349194"/>
                    <a:pt x="1038410" y="6248722"/>
                  </a:cubicBezTo>
                  <a:cubicBezTo>
                    <a:pt x="969873" y="6148253"/>
                    <a:pt x="905922" y="6045592"/>
                    <a:pt x="845380" y="5941386"/>
                  </a:cubicBezTo>
                  <a:cubicBezTo>
                    <a:pt x="814453" y="5888704"/>
                    <a:pt x="786147" y="5839370"/>
                    <a:pt x="755351" y="5788877"/>
                  </a:cubicBezTo>
                  <a:cubicBezTo>
                    <a:pt x="724817" y="5738771"/>
                    <a:pt x="693760" y="5688665"/>
                    <a:pt x="661784" y="5638944"/>
                  </a:cubicBezTo>
                  <a:lnTo>
                    <a:pt x="466525" y="5340366"/>
                  </a:lnTo>
                  <a:cubicBezTo>
                    <a:pt x="434156" y="5290131"/>
                    <a:pt x="402181" y="5239639"/>
                    <a:pt x="370992" y="5188502"/>
                  </a:cubicBezTo>
                  <a:cubicBezTo>
                    <a:pt x="339803" y="5137364"/>
                    <a:pt x="308876" y="5086099"/>
                    <a:pt x="280046" y="5033287"/>
                  </a:cubicBezTo>
                  <a:cubicBezTo>
                    <a:pt x="222255" y="4928179"/>
                    <a:pt x="169181" y="4819982"/>
                    <a:pt x="126853" y="4707660"/>
                  </a:cubicBezTo>
                  <a:cubicBezTo>
                    <a:pt x="83739" y="4595725"/>
                    <a:pt x="51764" y="4479670"/>
                    <a:pt x="30272" y="4362068"/>
                  </a:cubicBezTo>
                  <a:cubicBezTo>
                    <a:pt x="9698" y="4244466"/>
                    <a:pt x="0" y="4125060"/>
                    <a:pt x="0" y="4005912"/>
                  </a:cubicBezTo>
                  <a:cubicBezTo>
                    <a:pt x="1704" y="3530867"/>
                    <a:pt x="95140" y="3057110"/>
                    <a:pt x="270480" y="2610532"/>
                  </a:cubicBezTo>
                  <a:cubicBezTo>
                    <a:pt x="314511" y="2498984"/>
                    <a:pt x="362212" y="2388466"/>
                    <a:pt x="415942" y="2280526"/>
                  </a:cubicBezTo>
                  <a:cubicBezTo>
                    <a:pt x="468884" y="2172197"/>
                    <a:pt x="527199" y="2066188"/>
                    <a:pt x="590102" y="1962626"/>
                  </a:cubicBezTo>
                  <a:cubicBezTo>
                    <a:pt x="716037" y="1755631"/>
                    <a:pt x="859794" y="1557653"/>
                    <a:pt x="1020719" y="1373070"/>
                  </a:cubicBezTo>
                  <a:cubicBezTo>
                    <a:pt x="1101575" y="1281101"/>
                    <a:pt x="1185969" y="1191838"/>
                    <a:pt x="1275080" y="1107081"/>
                  </a:cubicBezTo>
                  <a:cubicBezTo>
                    <a:pt x="1297227" y="1085699"/>
                    <a:pt x="1319504" y="1064575"/>
                    <a:pt x="1342437" y="1043965"/>
                  </a:cubicBezTo>
                  <a:cubicBezTo>
                    <a:pt x="1365240" y="1023226"/>
                    <a:pt x="1387648" y="1002102"/>
                    <a:pt x="1411106" y="982138"/>
                  </a:cubicBezTo>
                  <a:cubicBezTo>
                    <a:pt x="1457497" y="941563"/>
                    <a:pt x="1505065" y="902276"/>
                    <a:pt x="1553029" y="863376"/>
                  </a:cubicBezTo>
                  <a:cubicBezTo>
                    <a:pt x="1745798" y="708806"/>
                    <a:pt x="1954030" y="571882"/>
                    <a:pt x="2173401" y="454409"/>
                  </a:cubicBezTo>
                  <a:cubicBezTo>
                    <a:pt x="2612013" y="219334"/>
                    <a:pt x="3099505" y="65666"/>
                    <a:pt x="3599708" y="16332"/>
                  </a:cubicBezTo>
                  <a:cubicBezTo>
                    <a:pt x="3724530" y="3966"/>
                    <a:pt x="3850400" y="-1283"/>
                    <a:pt x="3975975" y="26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1023DD2-2E6F-4419-B404-80F08460B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65276" y="313387"/>
              <a:ext cx="6326724" cy="6561326"/>
            </a:xfrm>
            <a:custGeom>
              <a:avLst/>
              <a:gdLst>
                <a:gd name="connsiteX0" fmla="*/ 6326724 w 6326724"/>
                <a:gd name="connsiteY0" fmla="*/ 5020808 h 6561326"/>
                <a:gd name="connsiteX1" fmla="*/ 6326724 w 6326724"/>
                <a:gd name="connsiteY1" fmla="*/ 5698632 h 6561326"/>
                <a:gd name="connsiteX2" fmla="*/ 6067438 w 6326724"/>
                <a:gd name="connsiteY2" fmla="*/ 5902509 h 6561326"/>
                <a:gd name="connsiteX3" fmla="*/ 5799974 w 6326724"/>
                <a:gd name="connsiteY3" fmla="*/ 6102017 h 6561326"/>
                <a:gd name="connsiteX4" fmla="*/ 5665258 w 6326724"/>
                <a:gd name="connsiteY4" fmla="*/ 6202100 h 6561326"/>
                <a:gd name="connsiteX5" fmla="*/ 5526873 w 6326724"/>
                <a:gd name="connsiteY5" fmla="*/ 6302828 h 6561326"/>
                <a:gd name="connsiteX6" fmla="*/ 5385080 w 6326724"/>
                <a:gd name="connsiteY6" fmla="*/ 6402268 h 6561326"/>
                <a:gd name="connsiteX7" fmla="*/ 5238833 w 6326724"/>
                <a:gd name="connsiteY7" fmla="*/ 6498875 h 6561326"/>
                <a:gd name="connsiteX8" fmla="*/ 5138040 w 6326724"/>
                <a:gd name="connsiteY8" fmla="*/ 6561326 h 6561326"/>
                <a:gd name="connsiteX9" fmla="*/ 3946072 w 6326724"/>
                <a:gd name="connsiteY9" fmla="*/ 6561326 h 6561326"/>
                <a:gd name="connsiteX10" fmla="*/ 3976009 w 6326724"/>
                <a:gd name="connsiteY10" fmla="*/ 6555242 h 6561326"/>
                <a:gd name="connsiteX11" fmla="*/ 4404855 w 6326724"/>
                <a:gd name="connsiteY11" fmla="*/ 6399048 h 6561326"/>
                <a:gd name="connsiteX12" fmla="*/ 4938868 w 6326724"/>
                <a:gd name="connsiteY12" fmla="*/ 6072132 h 6561326"/>
                <a:gd name="connsiteX13" fmla="*/ 5068342 w 6326724"/>
                <a:gd name="connsiteY13" fmla="*/ 5976042 h 6561326"/>
                <a:gd name="connsiteX14" fmla="*/ 5197816 w 6326724"/>
                <a:gd name="connsiteY14" fmla="*/ 5876730 h 6561326"/>
                <a:gd name="connsiteX15" fmla="*/ 5460039 w 6326724"/>
                <a:gd name="connsiteY15" fmla="*/ 5670637 h 6561326"/>
                <a:gd name="connsiteX16" fmla="*/ 5999033 w 6326724"/>
                <a:gd name="connsiteY16" fmla="*/ 5271718 h 6561326"/>
                <a:gd name="connsiteX17" fmla="*/ 6258766 w 6326724"/>
                <a:gd name="connsiteY17" fmla="*/ 5077603 h 6561326"/>
                <a:gd name="connsiteX18" fmla="*/ 4139342 w 6326724"/>
                <a:gd name="connsiteY18" fmla="*/ 440 h 6561326"/>
                <a:gd name="connsiteX19" fmla="*/ 4315744 w 6326724"/>
                <a:gd name="connsiteY19" fmla="*/ 6808 h 6561326"/>
                <a:gd name="connsiteX20" fmla="*/ 5015400 w 6326724"/>
                <a:gd name="connsiteY20" fmla="*/ 113591 h 6561326"/>
                <a:gd name="connsiteX21" fmla="*/ 5681114 w 6326724"/>
                <a:gd name="connsiteY21" fmla="*/ 361418 h 6561326"/>
                <a:gd name="connsiteX22" fmla="*/ 6270952 w 6326724"/>
                <a:gd name="connsiteY22" fmla="*/ 755441 h 6561326"/>
                <a:gd name="connsiteX23" fmla="*/ 6326724 w 6326724"/>
                <a:gd name="connsiteY23" fmla="*/ 807432 h 6561326"/>
                <a:gd name="connsiteX24" fmla="*/ 6326724 w 6326724"/>
                <a:gd name="connsiteY24" fmla="*/ 1231565 h 6561326"/>
                <a:gd name="connsiteX25" fmla="*/ 6302093 w 6326724"/>
                <a:gd name="connsiteY25" fmla="*/ 1203002 h 6561326"/>
                <a:gd name="connsiteX26" fmla="*/ 6066914 w 6326724"/>
                <a:gd name="connsiteY26" fmla="*/ 989616 h 6561326"/>
                <a:gd name="connsiteX27" fmla="*/ 5533688 w 6326724"/>
                <a:gd name="connsiteY27" fmla="*/ 647242 h 6561326"/>
                <a:gd name="connsiteX28" fmla="*/ 4933626 w 6326724"/>
                <a:gd name="connsiteY28" fmla="*/ 432262 h 6561326"/>
                <a:gd name="connsiteX29" fmla="*/ 4296873 w 6326724"/>
                <a:gd name="connsiteY29" fmla="*/ 343126 h 6561326"/>
                <a:gd name="connsiteX30" fmla="*/ 3651602 w 6326724"/>
                <a:gd name="connsiteY30" fmla="*/ 365797 h 6561326"/>
                <a:gd name="connsiteX31" fmla="*/ 3018256 w 6326724"/>
                <a:gd name="connsiteY31" fmla="*/ 496666 h 6561326"/>
                <a:gd name="connsiteX32" fmla="*/ 2412429 w 6326724"/>
                <a:gd name="connsiteY32" fmla="*/ 724399 h 6561326"/>
                <a:gd name="connsiteX33" fmla="*/ 1329857 w 6326724"/>
                <a:gd name="connsiteY33" fmla="*/ 1424086 h 6561326"/>
                <a:gd name="connsiteX34" fmla="*/ 887314 w 6326724"/>
                <a:gd name="connsiteY34" fmla="*/ 1891015 h 6561326"/>
                <a:gd name="connsiteX35" fmla="*/ 537420 w 6326724"/>
                <a:gd name="connsiteY35" fmla="*/ 2427245 h 6561326"/>
                <a:gd name="connsiteX36" fmla="*/ 299965 w 6326724"/>
                <a:gd name="connsiteY36" fmla="*/ 3020021 h 6561326"/>
                <a:gd name="connsiteX37" fmla="*/ 213606 w 6326724"/>
                <a:gd name="connsiteY37" fmla="*/ 3651953 h 6561326"/>
                <a:gd name="connsiteX38" fmla="*/ 250036 w 6326724"/>
                <a:gd name="connsiteY38" fmla="*/ 3961352 h 6561326"/>
                <a:gd name="connsiteX39" fmla="*/ 357625 w 6326724"/>
                <a:gd name="connsiteY39" fmla="*/ 4250783 h 6561326"/>
                <a:gd name="connsiteX40" fmla="*/ 432715 w 6326724"/>
                <a:gd name="connsiteY40" fmla="*/ 4387063 h 6561326"/>
                <a:gd name="connsiteX41" fmla="*/ 518943 w 6326724"/>
                <a:gd name="connsiteY41" fmla="*/ 4518962 h 6561326"/>
                <a:gd name="connsiteX42" fmla="*/ 718133 w 6326724"/>
                <a:gd name="connsiteY42" fmla="*/ 4773874 h 6561326"/>
                <a:gd name="connsiteX43" fmla="*/ 933704 w 6326724"/>
                <a:gd name="connsiteY43" fmla="*/ 5030717 h 6561326"/>
                <a:gd name="connsiteX44" fmla="*/ 1040900 w 6326724"/>
                <a:gd name="connsiteY44" fmla="*/ 5164806 h 6561326"/>
                <a:gd name="connsiteX45" fmla="*/ 1092401 w 6326724"/>
                <a:gd name="connsiteY45" fmla="*/ 5230628 h 6561326"/>
                <a:gd name="connsiteX46" fmla="*/ 1142854 w 6326724"/>
                <a:gd name="connsiteY46" fmla="*/ 5293615 h 6561326"/>
                <a:gd name="connsiteX47" fmla="*/ 1576354 w 6326724"/>
                <a:gd name="connsiteY47" fmla="*/ 5759128 h 6561326"/>
                <a:gd name="connsiteX48" fmla="*/ 1806865 w 6326724"/>
                <a:gd name="connsiteY48" fmla="*/ 5968571 h 6561326"/>
                <a:gd name="connsiteX49" fmla="*/ 2048253 w 6326724"/>
                <a:gd name="connsiteY49" fmla="*/ 6161654 h 6561326"/>
                <a:gd name="connsiteX50" fmla="*/ 2587506 w 6326724"/>
                <a:gd name="connsiteY50" fmla="*/ 6467059 h 6561326"/>
                <a:gd name="connsiteX51" fmla="*/ 2889176 w 6326724"/>
                <a:gd name="connsiteY51" fmla="*/ 6553360 h 6561326"/>
                <a:gd name="connsiteX52" fmla="*/ 2929698 w 6326724"/>
                <a:gd name="connsiteY52" fmla="*/ 6561326 h 6561326"/>
                <a:gd name="connsiteX53" fmla="*/ 1816374 w 6326724"/>
                <a:gd name="connsiteY53" fmla="*/ 6561326 h 6561326"/>
                <a:gd name="connsiteX54" fmla="*/ 1787601 w 6326724"/>
                <a:gd name="connsiteY54" fmla="*/ 6545761 h 6561326"/>
                <a:gd name="connsiteX55" fmla="*/ 1225544 w 6326724"/>
                <a:gd name="connsiteY55" fmla="*/ 6094158 h 6561326"/>
                <a:gd name="connsiteX56" fmla="*/ 997654 w 6326724"/>
                <a:gd name="connsiteY56" fmla="*/ 5822374 h 6561326"/>
                <a:gd name="connsiteX57" fmla="*/ 798596 w 6326724"/>
                <a:gd name="connsiteY57" fmla="*/ 5534615 h 6561326"/>
                <a:gd name="connsiteX58" fmla="*/ 752075 w 6326724"/>
                <a:gd name="connsiteY58" fmla="*/ 5461324 h 6561326"/>
                <a:gd name="connsiteX59" fmla="*/ 707650 w 6326724"/>
                <a:gd name="connsiteY59" fmla="*/ 5390221 h 6561326"/>
                <a:gd name="connsiteX60" fmla="*/ 619980 w 6326724"/>
                <a:gd name="connsiteY60" fmla="*/ 5252396 h 6561326"/>
                <a:gd name="connsiteX61" fmla="*/ 438349 w 6326724"/>
                <a:gd name="connsiteY61" fmla="*/ 4970822 h 6561326"/>
                <a:gd name="connsiteX62" fmla="*/ 261044 w 6326724"/>
                <a:gd name="connsiteY62" fmla="*/ 4673145 h 6561326"/>
                <a:gd name="connsiteX63" fmla="*/ 181107 w 6326724"/>
                <a:gd name="connsiteY63" fmla="*/ 4515356 h 6561326"/>
                <a:gd name="connsiteX64" fmla="*/ 113224 w 6326724"/>
                <a:gd name="connsiteY64" fmla="*/ 4350223 h 6561326"/>
                <a:gd name="connsiteX65" fmla="*/ 61199 w 6326724"/>
                <a:gd name="connsiteY65" fmla="*/ 4178908 h 6561326"/>
                <a:gd name="connsiteX66" fmla="*/ 41804 w 6326724"/>
                <a:gd name="connsiteY66" fmla="*/ 4091577 h 6561326"/>
                <a:gd name="connsiteX67" fmla="*/ 33287 w 6326724"/>
                <a:gd name="connsiteY67" fmla="*/ 4047781 h 6561326"/>
                <a:gd name="connsiteX68" fmla="*/ 26209 w 6326724"/>
                <a:gd name="connsiteY68" fmla="*/ 4003858 h 6561326"/>
                <a:gd name="connsiteX69" fmla="*/ 0 w 6326724"/>
                <a:gd name="connsiteY69" fmla="*/ 3651953 h 6561326"/>
                <a:gd name="connsiteX70" fmla="*/ 72731 w 6326724"/>
                <a:gd name="connsiteY70" fmla="*/ 2966307 h 6561326"/>
                <a:gd name="connsiteX71" fmla="*/ 291316 w 6326724"/>
                <a:gd name="connsiteY71" fmla="*/ 2309385 h 6561326"/>
                <a:gd name="connsiteX72" fmla="*/ 1110878 w 6326724"/>
                <a:gd name="connsiteY72" fmla="*/ 1193776 h 6561326"/>
                <a:gd name="connsiteX73" fmla="*/ 1654327 w 6326724"/>
                <a:gd name="connsiteY73" fmla="*/ 756730 h 6561326"/>
                <a:gd name="connsiteX74" fmla="*/ 2261727 w 6326724"/>
                <a:gd name="connsiteY74" fmla="*/ 409720 h 6561326"/>
                <a:gd name="connsiteX75" fmla="*/ 3610060 w 6326724"/>
                <a:gd name="connsiteY75" fmla="*/ 27032 h 6561326"/>
                <a:gd name="connsiteX76" fmla="*/ 4139342 w 6326724"/>
                <a:gd name="connsiteY76" fmla="*/ 440 h 6561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6326724" h="6561326">
                  <a:moveTo>
                    <a:pt x="6326724" y="5020808"/>
                  </a:moveTo>
                  <a:lnTo>
                    <a:pt x="6326724" y="5698632"/>
                  </a:lnTo>
                  <a:lnTo>
                    <a:pt x="6067438" y="5902509"/>
                  </a:lnTo>
                  <a:cubicBezTo>
                    <a:pt x="5977868" y="5970407"/>
                    <a:pt x="5888364" y="6036453"/>
                    <a:pt x="5799974" y="6102017"/>
                  </a:cubicBezTo>
                  <a:lnTo>
                    <a:pt x="5665258" y="6202100"/>
                  </a:lnTo>
                  <a:cubicBezTo>
                    <a:pt x="5619654" y="6235719"/>
                    <a:pt x="5573656" y="6269596"/>
                    <a:pt x="5526873" y="6302828"/>
                  </a:cubicBezTo>
                  <a:cubicBezTo>
                    <a:pt x="5480220" y="6336189"/>
                    <a:pt x="5433044" y="6369423"/>
                    <a:pt x="5385080" y="6402268"/>
                  </a:cubicBezTo>
                  <a:cubicBezTo>
                    <a:pt x="5336988" y="6434857"/>
                    <a:pt x="5288500" y="6467187"/>
                    <a:pt x="5238833" y="6498875"/>
                  </a:cubicBezTo>
                  <a:lnTo>
                    <a:pt x="5138040" y="6561326"/>
                  </a:lnTo>
                  <a:lnTo>
                    <a:pt x="3946072" y="6561326"/>
                  </a:lnTo>
                  <a:lnTo>
                    <a:pt x="3976009" y="6555242"/>
                  </a:lnTo>
                  <a:cubicBezTo>
                    <a:pt x="4123712" y="6519227"/>
                    <a:pt x="4266863" y="6466383"/>
                    <a:pt x="4404855" y="6399048"/>
                  </a:cubicBezTo>
                  <a:cubicBezTo>
                    <a:pt x="4589500" y="6310299"/>
                    <a:pt x="4765232" y="6196690"/>
                    <a:pt x="4938868" y="6072132"/>
                  </a:cubicBezTo>
                  <a:cubicBezTo>
                    <a:pt x="4982245" y="6041089"/>
                    <a:pt x="5025359" y="6008630"/>
                    <a:pt x="5068342" y="5976042"/>
                  </a:cubicBezTo>
                  <a:cubicBezTo>
                    <a:pt x="5111588" y="5943453"/>
                    <a:pt x="5154702" y="5910349"/>
                    <a:pt x="5197816" y="5876730"/>
                  </a:cubicBezTo>
                  <a:lnTo>
                    <a:pt x="5460039" y="5670637"/>
                  </a:lnTo>
                  <a:cubicBezTo>
                    <a:pt x="5639966" y="5530365"/>
                    <a:pt x="5821596" y="5399753"/>
                    <a:pt x="5999033" y="5271718"/>
                  </a:cubicBezTo>
                  <a:cubicBezTo>
                    <a:pt x="6087686" y="5207700"/>
                    <a:pt x="6174667" y="5143360"/>
                    <a:pt x="6258766" y="5077603"/>
                  </a:cubicBezTo>
                  <a:close/>
                  <a:moveTo>
                    <a:pt x="4139342" y="440"/>
                  </a:moveTo>
                  <a:cubicBezTo>
                    <a:pt x="4198237" y="1301"/>
                    <a:pt x="4257068" y="3427"/>
                    <a:pt x="4315744" y="6808"/>
                  </a:cubicBezTo>
                  <a:cubicBezTo>
                    <a:pt x="4550841" y="20849"/>
                    <a:pt x="4785806" y="55240"/>
                    <a:pt x="5015400" y="113591"/>
                  </a:cubicBezTo>
                  <a:cubicBezTo>
                    <a:pt x="5244992" y="171812"/>
                    <a:pt x="5469212" y="254249"/>
                    <a:pt x="5681114" y="361418"/>
                  </a:cubicBezTo>
                  <a:cubicBezTo>
                    <a:pt x="5892754" y="468586"/>
                    <a:pt x="6093124" y="599584"/>
                    <a:pt x="6270952" y="755441"/>
                  </a:cubicBezTo>
                  <a:lnTo>
                    <a:pt x="6326724" y="807432"/>
                  </a:lnTo>
                  <a:lnTo>
                    <a:pt x="6326724" y="1231565"/>
                  </a:lnTo>
                  <a:lnTo>
                    <a:pt x="6302093" y="1203002"/>
                  </a:lnTo>
                  <a:cubicBezTo>
                    <a:pt x="6227937" y="1127247"/>
                    <a:pt x="6149211" y="1056081"/>
                    <a:pt x="6066914" y="989616"/>
                  </a:cubicBezTo>
                  <a:cubicBezTo>
                    <a:pt x="5902714" y="856299"/>
                    <a:pt x="5724360" y="740371"/>
                    <a:pt x="5533688" y="647242"/>
                  </a:cubicBezTo>
                  <a:cubicBezTo>
                    <a:pt x="5343146" y="553857"/>
                    <a:pt x="5141466" y="482239"/>
                    <a:pt x="4933626" y="432262"/>
                  </a:cubicBezTo>
                  <a:cubicBezTo>
                    <a:pt x="4725788" y="382156"/>
                    <a:pt x="4512182" y="353303"/>
                    <a:pt x="4296873" y="343126"/>
                  </a:cubicBezTo>
                  <a:cubicBezTo>
                    <a:pt x="4081172" y="332435"/>
                    <a:pt x="3865732" y="339520"/>
                    <a:pt x="3651602" y="365797"/>
                  </a:cubicBezTo>
                  <a:cubicBezTo>
                    <a:pt x="3437604" y="392202"/>
                    <a:pt x="3225572" y="436384"/>
                    <a:pt x="3018256" y="496666"/>
                  </a:cubicBezTo>
                  <a:cubicBezTo>
                    <a:pt x="2810809" y="556691"/>
                    <a:pt x="2608474" y="634362"/>
                    <a:pt x="2412429" y="724399"/>
                  </a:cubicBezTo>
                  <a:cubicBezTo>
                    <a:pt x="2019160" y="902541"/>
                    <a:pt x="1651969" y="1138775"/>
                    <a:pt x="1329857" y="1424086"/>
                  </a:cubicBezTo>
                  <a:cubicBezTo>
                    <a:pt x="1169326" y="1567192"/>
                    <a:pt x="1020588" y="1723307"/>
                    <a:pt x="887314" y="1891015"/>
                  </a:cubicBezTo>
                  <a:cubicBezTo>
                    <a:pt x="753778" y="2058466"/>
                    <a:pt x="635967" y="2238026"/>
                    <a:pt x="537420" y="2427245"/>
                  </a:cubicBezTo>
                  <a:cubicBezTo>
                    <a:pt x="438874" y="2616335"/>
                    <a:pt x="356839" y="2814313"/>
                    <a:pt x="299965" y="3020021"/>
                  </a:cubicBezTo>
                  <a:cubicBezTo>
                    <a:pt x="242961" y="3225212"/>
                    <a:pt x="213474" y="3438518"/>
                    <a:pt x="213606" y="3651953"/>
                  </a:cubicBezTo>
                  <a:cubicBezTo>
                    <a:pt x="214785" y="3756804"/>
                    <a:pt x="225269" y="3860881"/>
                    <a:pt x="250036" y="3961352"/>
                  </a:cubicBezTo>
                  <a:cubicBezTo>
                    <a:pt x="274412" y="4061950"/>
                    <a:pt x="312284" y="4158171"/>
                    <a:pt x="357625" y="4250783"/>
                  </a:cubicBezTo>
                  <a:cubicBezTo>
                    <a:pt x="380558" y="4297025"/>
                    <a:pt x="405982" y="4342366"/>
                    <a:pt x="432715" y="4387063"/>
                  </a:cubicBezTo>
                  <a:cubicBezTo>
                    <a:pt x="459841" y="4431630"/>
                    <a:pt x="488803" y="4475554"/>
                    <a:pt x="518943" y="4518962"/>
                  </a:cubicBezTo>
                  <a:cubicBezTo>
                    <a:pt x="580011" y="4605521"/>
                    <a:pt x="647893" y="4689504"/>
                    <a:pt x="718133" y="4773874"/>
                  </a:cubicBezTo>
                  <a:cubicBezTo>
                    <a:pt x="788374" y="4858372"/>
                    <a:pt x="861760" y="4942871"/>
                    <a:pt x="933704" y="5030717"/>
                  </a:cubicBezTo>
                  <a:cubicBezTo>
                    <a:pt x="969742" y="5074512"/>
                    <a:pt x="1005387" y="5119337"/>
                    <a:pt x="1040900" y="5164806"/>
                  </a:cubicBezTo>
                  <a:lnTo>
                    <a:pt x="1092401" y="5230628"/>
                  </a:lnTo>
                  <a:cubicBezTo>
                    <a:pt x="1109306" y="5251624"/>
                    <a:pt x="1125425" y="5273135"/>
                    <a:pt x="1142854" y="5293615"/>
                  </a:cubicBezTo>
                  <a:cubicBezTo>
                    <a:pt x="1278880" y="5460293"/>
                    <a:pt x="1426438" y="5613704"/>
                    <a:pt x="1576354" y="5759128"/>
                  </a:cubicBezTo>
                  <a:cubicBezTo>
                    <a:pt x="1651706" y="5831519"/>
                    <a:pt x="1728368" y="5901461"/>
                    <a:pt x="1806865" y="5968571"/>
                  </a:cubicBezTo>
                  <a:cubicBezTo>
                    <a:pt x="1885362" y="6035680"/>
                    <a:pt x="1965299" y="6100599"/>
                    <a:pt x="2048253" y="6161654"/>
                  </a:cubicBezTo>
                  <a:cubicBezTo>
                    <a:pt x="2213502" y="6284022"/>
                    <a:pt x="2391724" y="6393380"/>
                    <a:pt x="2587506" y="6467059"/>
                  </a:cubicBezTo>
                  <a:cubicBezTo>
                    <a:pt x="2685137" y="6503898"/>
                    <a:pt x="2786304" y="6532106"/>
                    <a:pt x="2889176" y="6553360"/>
                  </a:cubicBezTo>
                  <a:lnTo>
                    <a:pt x="2929698" y="6561326"/>
                  </a:lnTo>
                  <a:lnTo>
                    <a:pt x="1816374" y="6561326"/>
                  </a:lnTo>
                  <a:lnTo>
                    <a:pt x="1787601" y="6545761"/>
                  </a:lnTo>
                  <a:cubicBezTo>
                    <a:pt x="1577272" y="6422749"/>
                    <a:pt x="1389483" y="6266761"/>
                    <a:pt x="1225544" y="6094158"/>
                  </a:cubicBezTo>
                  <a:cubicBezTo>
                    <a:pt x="1143116" y="6007986"/>
                    <a:pt x="1068158" y="5916274"/>
                    <a:pt x="997654" y="5822374"/>
                  </a:cubicBezTo>
                  <a:cubicBezTo>
                    <a:pt x="927546" y="5728086"/>
                    <a:pt x="860842" y="5632381"/>
                    <a:pt x="798596" y="5534615"/>
                  </a:cubicBezTo>
                  <a:cubicBezTo>
                    <a:pt x="782608" y="5510399"/>
                    <a:pt x="767537" y="5485797"/>
                    <a:pt x="752075" y="5461324"/>
                  </a:cubicBezTo>
                  <a:lnTo>
                    <a:pt x="707650" y="5390221"/>
                  </a:lnTo>
                  <a:cubicBezTo>
                    <a:pt x="679213" y="5344237"/>
                    <a:pt x="649728" y="5298638"/>
                    <a:pt x="619980" y="5252396"/>
                  </a:cubicBezTo>
                  <a:lnTo>
                    <a:pt x="438349" y="4970822"/>
                  </a:lnTo>
                  <a:cubicBezTo>
                    <a:pt x="377413" y="4874860"/>
                    <a:pt x="317263" y="4776064"/>
                    <a:pt x="261044" y="4673145"/>
                  </a:cubicBezTo>
                  <a:cubicBezTo>
                    <a:pt x="233000" y="4621622"/>
                    <a:pt x="205874" y="4569197"/>
                    <a:pt x="181107" y="4515356"/>
                  </a:cubicBezTo>
                  <a:cubicBezTo>
                    <a:pt x="156470" y="4461385"/>
                    <a:pt x="133537" y="4406385"/>
                    <a:pt x="113224" y="4350223"/>
                  </a:cubicBezTo>
                  <a:cubicBezTo>
                    <a:pt x="93305" y="4293934"/>
                    <a:pt x="75614" y="4236872"/>
                    <a:pt x="61199" y="4178908"/>
                  </a:cubicBezTo>
                  <a:cubicBezTo>
                    <a:pt x="54385" y="4149927"/>
                    <a:pt x="47440" y="4120815"/>
                    <a:pt x="41804" y="4091577"/>
                  </a:cubicBezTo>
                  <a:lnTo>
                    <a:pt x="33287" y="4047781"/>
                  </a:lnTo>
                  <a:lnTo>
                    <a:pt x="26209" y="4003858"/>
                  </a:lnTo>
                  <a:cubicBezTo>
                    <a:pt x="7732" y="3886643"/>
                    <a:pt x="0" y="3768783"/>
                    <a:pt x="0" y="3651953"/>
                  </a:cubicBezTo>
                  <a:cubicBezTo>
                    <a:pt x="524" y="3422031"/>
                    <a:pt x="25030" y="3192109"/>
                    <a:pt x="72731" y="2966307"/>
                  </a:cubicBezTo>
                  <a:cubicBezTo>
                    <a:pt x="120301" y="2740634"/>
                    <a:pt x="193163" y="2519343"/>
                    <a:pt x="291316" y="2309385"/>
                  </a:cubicBezTo>
                  <a:cubicBezTo>
                    <a:pt x="488540" y="1889469"/>
                    <a:pt x="774352" y="1513736"/>
                    <a:pt x="1110878" y="1193776"/>
                  </a:cubicBezTo>
                  <a:cubicBezTo>
                    <a:pt x="1279535" y="1033797"/>
                    <a:pt x="1461821" y="887856"/>
                    <a:pt x="1654327" y="756730"/>
                  </a:cubicBezTo>
                  <a:cubicBezTo>
                    <a:pt x="1847096" y="625732"/>
                    <a:pt x="2049956" y="509031"/>
                    <a:pt x="2261727" y="409720"/>
                  </a:cubicBezTo>
                  <a:cubicBezTo>
                    <a:pt x="2685792" y="212515"/>
                    <a:pt x="3142357" y="82162"/>
                    <a:pt x="3610060" y="27032"/>
                  </a:cubicBezTo>
                  <a:cubicBezTo>
                    <a:pt x="3785399" y="6647"/>
                    <a:pt x="3962657" y="-2144"/>
                    <a:pt x="4139342" y="44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BC4A6C98-F96E-4587-B01F-A9B01BBFA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1866928 h 6521594"/>
                <a:gd name="connsiteX4" fmla="*/ 6212358 w 6321679"/>
                <a:gd name="connsiteY4" fmla="*/ 1689281 h 6521594"/>
                <a:gd name="connsiteX5" fmla="*/ 6049880 w 6321679"/>
                <a:gd name="connsiteY5" fmla="*/ 1477173 h 6521594"/>
                <a:gd name="connsiteX6" fmla="*/ 5248663 w 6321679"/>
                <a:gd name="connsiteY6" fmla="*/ 869327 h 6521594"/>
                <a:gd name="connsiteX7" fmla="*/ 4150102 w 6321679"/>
                <a:gd name="connsiteY7" fmla="*/ 644042 h 6521594"/>
                <a:gd name="connsiteX8" fmla="*/ 2867946 w 6321679"/>
                <a:gd name="connsiteY8" fmla="*/ 886459 h 6521594"/>
                <a:gd name="connsiteX9" fmla="*/ 1728892 w 6321679"/>
                <a:gd name="connsiteY9" fmla="*/ 1552397 h 6521594"/>
                <a:gd name="connsiteX10" fmla="*/ 941043 w 6321679"/>
                <a:gd name="connsiteY10" fmla="*/ 2512664 h 6521594"/>
                <a:gd name="connsiteX11" fmla="*/ 655362 w 6321679"/>
                <a:gd name="connsiteY11" fmla="*/ 3630204 h 6521594"/>
                <a:gd name="connsiteX12" fmla="*/ 1128177 w 6321679"/>
                <a:gd name="connsiteY12" fmla="*/ 4667883 h 6521594"/>
                <a:gd name="connsiteX13" fmla="*/ 1366419 w 6321679"/>
                <a:gd name="connsiteY13" fmla="*/ 4997246 h 6521594"/>
                <a:gd name="connsiteX14" fmla="*/ 3601937 w 6321679"/>
                <a:gd name="connsiteY14" fmla="*/ 6284685 h 6521594"/>
                <a:gd name="connsiteX15" fmla="*/ 5298985 w 6321679"/>
                <a:gd name="connsiteY15" fmla="*/ 5492643 h 6521594"/>
                <a:gd name="connsiteX16" fmla="*/ 5505513 w 6321679"/>
                <a:gd name="connsiteY16" fmla="*/ 5335367 h 6521594"/>
                <a:gd name="connsiteX17" fmla="*/ 6252618 w 6321679"/>
                <a:gd name="connsiteY17" fmla="*/ 4722492 h 6521594"/>
                <a:gd name="connsiteX18" fmla="*/ 6321679 w 6321679"/>
                <a:gd name="connsiteY18" fmla="*/ 4651477 h 6521594"/>
                <a:gd name="connsiteX19" fmla="*/ 6321679 w 6321679"/>
                <a:gd name="connsiteY19" fmla="*/ 5523097 h 6521594"/>
                <a:gd name="connsiteX20" fmla="*/ 6024428 w 6321679"/>
                <a:gd name="connsiteY20" fmla="*/ 5754969 h 6521594"/>
                <a:gd name="connsiteX21" fmla="*/ 5702345 w 6321679"/>
                <a:gd name="connsiteY21" fmla="*/ 6000018 h 6521594"/>
                <a:gd name="connsiteX22" fmla="*/ 4988380 w 6321679"/>
                <a:gd name="connsiteY22" fmla="*/ 6506549 h 6521594"/>
                <a:gd name="connsiteX23" fmla="*/ 4961490 w 6321679"/>
                <a:gd name="connsiteY23" fmla="*/ 6521594 h 6521594"/>
                <a:gd name="connsiteX24" fmla="*/ 2011326 w 6321679"/>
                <a:gd name="connsiteY24" fmla="*/ 6521594 h 6521594"/>
                <a:gd name="connsiteX25" fmla="*/ 1982893 w 6321679"/>
                <a:gd name="connsiteY25" fmla="*/ 6505768 h 6521594"/>
                <a:gd name="connsiteX26" fmla="*/ 824149 w 6321679"/>
                <a:gd name="connsiteY26" fmla="*/ 5358682 h 6521594"/>
                <a:gd name="connsiteX27" fmla="*/ 0 w 6321679"/>
                <a:gd name="connsiteY27" fmla="*/ 3630075 h 6521594"/>
                <a:gd name="connsiteX28" fmla="*/ 4150102 w 6321679"/>
                <a:gd name="connsiteY28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1866928"/>
                  </a:lnTo>
                  <a:lnTo>
                    <a:pt x="6212358" y="1689281"/>
                  </a:lnTo>
                  <a:cubicBezTo>
                    <a:pt x="6161484" y="1615222"/>
                    <a:pt x="6107295" y="1544427"/>
                    <a:pt x="6049880" y="1477173"/>
                  </a:cubicBezTo>
                  <a:cubicBezTo>
                    <a:pt x="5825135" y="1214018"/>
                    <a:pt x="5555573" y="1009470"/>
                    <a:pt x="5248663" y="869327"/>
                  </a:cubicBezTo>
                  <a:cubicBezTo>
                    <a:pt x="4921178" y="719909"/>
                    <a:pt x="4551627" y="644042"/>
                    <a:pt x="4150102" y="644042"/>
                  </a:cubicBezTo>
                  <a:cubicBezTo>
                    <a:pt x="3724203" y="644042"/>
                    <a:pt x="3292799" y="725448"/>
                    <a:pt x="2867946" y="886459"/>
                  </a:cubicBezTo>
                  <a:cubicBezTo>
                    <a:pt x="2454234" y="1042832"/>
                    <a:pt x="2060440" y="1273141"/>
                    <a:pt x="1728892" y="1552397"/>
                  </a:cubicBezTo>
                  <a:cubicBezTo>
                    <a:pt x="1391580" y="1836419"/>
                    <a:pt x="1126473" y="2159600"/>
                    <a:pt x="941043" y="2512664"/>
                  </a:cubicBezTo>
                  <a:cubicBezTo>
                    <a:pt x="751551" y="2873583"/>
                    <a:pt x="655362" y="3249575"/>
                    <a:pt x="655362" y="3630204"/>
                  </a:cubicBezTo>
                  <a:cubicBezTo>
                    <a:pt x="655362" y="4013537"/>
                    <a:pt x="808817" y="4237405"/>
                    <a:pt x="1128177" y="4667883"/>
                  </a:cubicBezTo>
                  <a:cubicBezTo>
                    <a:pt x="1205232" y="4771702"/>
                    <a:pt x="1284908" y="4879129"/>
                    <a:pt x="1366419" y="4997246"/>
                  </a:cubicBezTo>
                  <a:cubicBezTo>
                    <a:pt x="1989282" y="5899677"/>
                    <a:pt x="2657880" y="6284685"/>
                    <a:pt x="3601937" y="6284685"/>
                  </a:cubicBezTo>
                  <a:cubicBezTo>
                    <a:pt x="4221523" y="6284685"/>
                    <a:pt x="4676122" y="5971036"/>
                    <a:pt x="5298985" y="5492643"/>
                  </a:cubicBezTo>
                  <a:cubicBezTo>
                    <a:pt x="5368571" y="5439187"/>
                    <a:pt x="5438156" y="5386375"/>
                    <a:pt x="5505513" y="5335367"/>
                  </a:cubicBezTo>
                  <a:cubicBezTo>
                    <a:pt x="5779335" y="5127761"/>
                    <a:pt x="6041730" y="4928776"/>
                    <a:pt x="6252618" y="4722492"/>
                  </a:cubicBezTo>
                  <a:lnTo>
                    <a:pt x="6321679" y="4651477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66409EC-9CC3-482A-A4A5-54ED092B3F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2150195 h 6521594"/>
                <a:gd name="connsiteX4" fmla="*/ 6241288 w 6321679"/>
                <a:gd name="connsiteY4" fmla="*/ 1985338 h 6521594"/>
                <a:gd name="connsiteX5" fmla="*/ 5949367 w 6321679"/>
                <a:gd name="connsiteY5" fmla="*/ 1559997 h 6521594"/>
                <a:gd name="connsiteX6" fmla="*/ 5193362 w 6321679"/>
                <a:gd name="connsiteY6" fmla="*/ 986156 h 6521594"/>
                <a:gd name="connsiteX7" fmla="*/ 4150102 w 6321679"/>
                <a:gd name="connsiteY7" fmla="*/ 772850 h 6521594"/>
                <a:gd name="connsiteX8" fmla="*/ 2914861 w 6321679"/>
                <a:gd name="connsiteY8" fmla="*/ 1006637 h 6521594"/>
                <a:gd name="connsiteX9" fmla="*/ 1814073 w 6321679"/>
                <a:gd name="connsiteY9" fmla="*/ 1650163 h 6521594"/>
                <a:gd name="connsiteX10" fmla="*/ 1057412 w 6321679"/>
                <a:gd name="connsiteY10" fmla="*/ 2571657 h 6521594"/>
                <a:gd name="connsiteX11" fmla="*/ 786277 w 6321679"/>
                <a:gd name="connsiteY11" fmla="*/ 3630204 h 6521594"/>
                <a:gd name="connsiteX12" fmla="*/ 1233931 w 6321679"/>
                <a:gd name="connsiteY12" fmla="*/ 4592016 h 6521594"/>
                <a:gd name="connsiteX13" fmla="*/ 1474795 w 6321679"/>
                <a:gd name="connsiteY13" fmla="*/ 4924985 h 6521594"/>
                <a:gd name="connsiteX14" fmla="*/ 2393691 w 6321679"/>
                <a:gd name="connsiteY14" fmla="*/ 5846995 h 6521594"/>
                <a:gd name="connsiteX15" fmla="*/ 3601805 w 6321679"/>
                <a:gd name="connsiteY15" fmla="*/ 6155876 h 6521594"/>
                <a:gd name="connsiteX16" fmla="*/ 4378909 w 6321679"/>
                <a:gd name="connsiteY16" fmla="*/ 5959186 h 6521594"/>
                <a:gd name="connsiteX17" fmla="*/ 5218129 w 6321679"/>
                <a:gd name="connsiteY17" fmla="*/ 5391271 h 6521594"/>
                <a:gd name="connsiteX18" fmla="*/ 5425313 w 6321679"/>
                <a:gd name="connsiteY18" fmla="*/ 5233481 h 6521594"/>
                <a:gd name="connsiteX19" fmla="*/ 6254366 w 6321679"/>
                <a:gd name="connsiteY19" fmla="*/ 4534301 h 6521594"/>
                <a:gd name="connsiteX20" fmla="*/ 6321679 w 6321679"/>
                <a:gd name="connsiteY20" fmla="*/ 4456641 h 6521594"/>
                <a:gd name="connsiteX21" fmla="*/ 6321679 w 6321679"/>
                <a:gd name="connsiteY21" fmla="*/ 5523097 h 6521594"/>
                <a:gd name="connsiteX22" fmla="*/ 6024428 w 6321679"/>
                <a:gd name="connsiteY22" fmla="*/ 5754969 h 6521594"/>
                <a:gd name="connsiteX23" fmla="*/ 5702345 w 6321679"/>
                <a:gd name="connsiteY23" fmla="*/ 6000018 h 6521594"/>
                <a:gd name="connsiteX24" fmla="*/ 4988380 w 6321679"/>
                <a:gd name="connsiteY24" fmla="*/ 6506549 h 6521594"/>
                <a:gd name="connsiteX25" fmla="*/ 4961490 w 6321679"/>
                <a:gd name="connsiteY25" fmla="*/ 6521594 h 6521594"/>
                <a:gd name="connsiteX26" fmla="*/ 2011326 w 6321679"/>
                <a:gd name="connsiteY26" fmla="*/ 6521594 h 6521594"/>
                <a:gd name="connsiteX27" fmla="*/ 1982893 w 6321679"/>
                <a:gd name="connsiteY27" fmla="*/ 6505768 h 6521594"/>
                <a:gd name="connsiteX28" fmla="*/ 824149 w 6321679"/>
                <a:gd name="connsiteY28" fmla="*/ 5358682 h 6521594"/>
                <a:gd name="connsiteX29" fmla="*/ 0 w 6321679"/>
                <a:gd name="connsiteY29" fmla="*/ 3630075 h 6521594"/>
                <a:gd name="connsiteX30" fmla="*/ 4150102 w 6321679"/>
                <a:gd name="connsiteY30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2150195"/>
                  </a:lnTo>
                  <a:lnTo>
                    <a:pt x="6241288" y="1985338"/>
                  </a:lnTo>
                  <a:cubicBezTo>
                    <a:pt x="6156788" y="1831195"/>
                    <a:pt x="6059249" y="1688709"/>
                    <a:pt x="5949367" y="1559997"/>
                  </a:cubicBezTo>
                  <a:cubicBezTo>
                    <a:pt x="5737073" y="1311397"/>
                    <a:pt x="5482843" y="1118314"/>
                    <a:pt x="5193362" y="986156"/>
                  </a:cubicBezTo>
                  <a:cubicBezTo>
                    <a:pt x="4883437" y="844596"/>
                    <a:pt x="4532365" y="772850"/>
                    <a:pt x="4150102" y="772850"/>
                  </a:cubicBezTo>
                  <a:cubicBezTo>
                    <a:pt x="3746218" y="772850"/>
                    <a:pt x="3319008" y="853613"/>
                    <a:pt x="2914861" y="1006637"/>
                  </a:cubicBezTo>
                  <a:cubicBezTo>
                    <a:pt x="2515039" y="1157857"/>
                    <a:pt x="2134350" y="1380438"/>
                    <a:pt x="1814073" y="1650163"/>
                  </a:cubicBezTo>
                  <a:cubicBezTo>
                    <a:pt x="1494190" y="1919502"/>
                    <a:pt x="1232622" y="2238173"/>
                    <a:pt x="1057412" y="2571657"/>
                  </a:cubicBezTo>
                  <a:cubicBezTo>
                    <a:pt x="877486" y="2914158"/>
                    <a:pt x="786277" y="3270313"/>
                    <a:pt x="786277" y="3630204"/>
                  </a:cubicBezTo>
                  <a:cubicBezTo>
                    <a:pt x="786277" y="3974121"/>
                    <a:pt x="923483" y="4173646"/>
                    <a:pt x="1233931" y="4592016"/>
                  </a:cubicBezTo>
                  <a:cubicBezTo>
                    <a:pt x="1311641" y="4696736"/>
                    <a:pt x="1391972" y="4805064"/>
                    <a:pt x="1474795" y="4924985"/>
                  </a:cubicBezTo>
                  <a:cubicBezTo>
                    <a:pt x="1767682" y="5349278"/>
                    <a:pt x="2068172" y="5650948"/>
                    <a:pt x="2393691" y="5846995"/>
                  </a:cubicBezTo>
                  <a:cubicBezTo>
                    <a:pt x="2738735" y="6054891"/>
                    <a:pt x="3133971" y="6155876"/>
                    <a:pt x="3601805" y="6155876"/>
                  </a:cubicBezTo>
                  <a:cubicBezTo>
                    <a:pt x="3867305" y="6155876"/>
                    <a:pt x="4114196" y="6093405"/>
                    <a:pt x="4378909" y="5959186"/>
                  </a:cubicBezTo>
                  <a:cubicBezTo>
                    <a:pt x="4650699" y="5821362"/>
                    <a:pt x="4919737" y="5620421"/>
                    <a:pt x="5218129" y="5391271"/>
                  </a:cubicBezTo>
                  <a:cubicBezTo>
                    <a:pt x="5288107" y="5337558"/>
                    <a:pt x="5357824" y="5284617"/>
                    <a:pt x="5425313" y="5233481"/>
                  </a:cubicBezTo>
                  <a:cubicBezTo>
                    <a:pt x="5739037" y="4995556"/>
                    <a:pt x="6037512" y="4769168"/>
                    <a:pt x="6254366" y="4534301"/>
                  </a:cubicBezTo>
                  <a:lnTo>
                    <a:pt x="6321679" y="4456641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Bilde 4" descr="Et bilde som inneholder tekst, Font, skjermbilde, Grafikk&#10;&#10;Automatisk generert beskrivelse">
            <a:extLst>
              <a:ext uri="{FF2B5EF4-FFF2-40B4-BE49-F238E27FC236}">
                <a16:creationId xmlns:a16="http://schemas.microsoft.com/office/drawing/2014/main" id="{E519F698-F3D0-715A-62C0-3C1BEDB5F1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9222" y="70889"/>
            <a:ext cx="3164572" cy="2104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8498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6b277fd-a029-4900-b985-7b95e2b0b566">
      <Terms xmlns="http://schemas.microsoft.com/office/infopath/2007/PartnerControls"/>
    </lcf76f155ced4ddcb4097134ff3c332f>
    <TaxCatchAll xmlns="9e538389-cabc-4d4e-918a-8beb7ac0ecaa" xsi:nil="true"/>
    <SharedWithUsers xmlns="27524694-b7eb-4b69-a9f5-457342c229a4">
      <UserInfo>
        <DisplayName>Lervik, Roar</DisplayName>
        <AccountId>17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53FBA7688A9D741AA9014646D14F40D" ma:contentTypeVersion="17" ma:contentTypeDescription="Opprett et nytt dokument." ma:contentTypeScope="" ma:versionID="6e78ef53cae7220c62b421a88d605912">
  <xsd:schema xmlns:xsd="http://www.w3.org/2001/XMLSchema" xmlns:xs="http://www.w3.org/2001/XMLSchema" xmlns:p="http://schemas.microsoft.com/office/2006/metadata/properties" xmlns:ns2="f6b277fd-a029-4900-b985-7b95e2b0b566" xmlns:ns3="27524694-b7eb-4b69-a9f5-457342c229a4" xmlns:ns4="9e538389-cabc-4d4e-918a-8beb7ac0ecaa" targetNamespace="http://schemas.microsoft.com/office/2006/metadata/properties" ma:root="true" ma:fieldsID="fd8e11daefe7b057b54ce4fbf07a86f7" ns2:_="" ns3:_="" ns4:_="">
    <xsd:import namespace="f6b277fd-a029-4900-b985-7b95e2b0b566"/>
    <xsd:import namespace="27524694-b7eb-4b69-a9f5-457342c229a4"/>
    <xsd:import namespace="9e538389-cabc-4d4e-918a-8beb7ac0eca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b277fd-a029-4900-b985-7b95e2b0b5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demerkelapper" ma:readOnly="false" ma:fieldId="{5cf76f15-5ced-4ddc-b409-7134ff3c332f}" ma:taxonomyMulti="true" ma:sspId="7c35df68-1123-4a3a-b80a-3e4e7d44f2b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524694-b7eb-4b69-a9f5-457342c229a4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538389-cabc-4d4e-918a-8beb7ac0ecaa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104d32bf-9912-4b34-bba0-127072c52780}" ma:internalName="TaxCatchAll" ma:showField="CatchAllData" ma:web="27524694-b7eb-4b69-a9f5-457342c229a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8DE9E0E-ACC9-41C8-9B48-8014E5CAE48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901C7CE-034B-460B-B9DF-02B2B64B0A95}">
  <ds:schemaRefs>
    <ds:schemaRef ds:uri="http://purl.org/dc/dcmitype/"/>
    <ds:schemaRef ds:uri="f6b277fd-a029-4900-b985-7b95e2b0b566"/>
    <ds:schemaRef ds:uri="http://purl.org/dc/elements/1.1/"/>
    <ds:schemaRef ds:uri="http://schemas.openxmlformats.org/package/2006/metadata/core-properties"/>
    <ds:schemaRef ds:uri="http://purl.org/dc/terms/"/>
    <ds:schemaRef ds:uri="http://www.w3.org/XML/1998/namespace"/>
    <ds:schemaRef ds:uri="9e538389-cabc-4d4e-918a-8beb7ac0ecaa"/>
    <ds:schemaRef ds:uri="http://schemas.microsoft.com/office/2006/documentManagement/types"/>
    <ds:schemaRef ds:uri="http://schemas.microsoft.com/office/infopath/2007/PartnerControls"/>
    <ds:schemaRef ds:uri="27524694-b7eb-4b69-a9f5-457342c229a4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52FDADF3-BE8C-4BCD-B2CD-8D4CCDEF1F19}">
  <ds:schemaRefs>
    <ds:schemaRef ds:uri="27524694-b7eb-4b69-a9f5-457342c229a4"/>
    <ds:schemaRef ds:uri="9e538389-cabc-4d4e-918a-8beb7ac0ecaa"/>
    <ds:schemaRef ds:uri="f6b277fd-a029-4900-b985-7b95e2b0b56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490</TotalTime>
  <Words>979</Words>
  <Application>Microsoft Office PowerPoint</Application>
  <PresentationFormat>Widescreen</PresentationFormat>
  <Paragraphs>161</Paragraphs>
  <Slides>9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Office-tema</vt:lpstr>
      <vt:lpstr>Sonesamarbeid for idrettsråd</vt:lpstr>
      <vt:lpstr>Velkommen</vt:lpstr>
      <vt:lpstr>Beskrivelse av sonesamarbeidet</vt:lpstr>
      <vt:lpstr>Hva kan idrettsrådene få hjelp til?</vt:lpstr>
      <vt:lpstr>Hvordan finansiere administrativ støtte ?</vt:lpstr>
      <vt:lpstr>Hva må idrettsrådet gjøre for å bruke 5% av LAM?</vt:lpstr>
      <vt:lpstr>PowerPoint-presentasjon</vt:lpstr>
      <vt:lpstr>Hva får idrettslagene igjen ved å «gi fra seg» inntil 5% av LAM midlene?</vt:lpstr>
      <vt:lpstr>«What`s in it» for idrettskretsen?</vt:lpstr>
    </vt:vector>
  </TitlesOfParts>
  <Company>Norges Idrettsforbund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Sonesamarbeid for idrettsråd</dc:title>
  <dc:creator>Håve, Kjetil</dc:creator>
  <cp:lastModifiedBy>Lervik, Roar</cp:lastModifiedBy>
  <cp:revision>17</cp:revision>
  <dcterms:created xsi:type="dcterms:W3CDTF">2023-09-22T08:48:47Z</dcterms:created>
  <dcterms:modified xsi:type="dcterms:W3CDTF">2023-09-27T11:21:52Z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0x010100C53FBA7688A9D741AA9014646D14F40D</vt:lpwstr>
  </property>
  <property fmtid="{D5CDD505-2E9C-101B-9397-08002B2CF9AE}" pid="3" name="MediaServiceImageTags">
    <vt:lpwstr/>
  </property>
</Properties>
</file>