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68" r:id="rId3"/>
    <p:sldId id="256" r:id="rId4"/>
    <p:sldId id="259" r:id="rId5"/>
    <p:sldId id="267" r:id="rId6"/>
    <p:sldId id="263" r:id="rId7"/>
    <p:sldId id="261" r:id="rId8"/>
    <p:sldId id="262" r:id="rId9"/>
    <p:sldId id="265" r:id="rId10"/>
    <p:sldId id="266" r:id="rId11"/>
    <p:sldId id="270" r:id="rId12"/>
    <p:sldId id="271" r:id="rId13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571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1BC61-08D9-469E-9A31-CE2BA7941F33}" type="datetimeFigureOut">
              <a:rPr lang="nb-NO" smtClean="0"/>
              <a:t>21.11.2019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3AB28-4711-4E81-9667-CE2F3C8E09D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80968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1BC61-08D9-469E-9A31-CE2BA7941F33}" type="datetimeFigureOut">
              <a:rPr lang="nb-NO" smtClean="0"/>
              <a:t>21.11.2019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3AB28-4711-4E81-9667-CE2F3C8E09D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27108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1BC61-08D9-469E-9A31-CE2BA7941F33}" type="datetimeFigureOut">
              <a:rPr lang="nb-NO" smtClean="0"/>
              <a:t>21.11.2019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3AB28-4711-4E81-9667-CE2F3C8E09D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922983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1BC61-08D9-469E-9A31-CE2BA7941F33}" type="datetimeFigureOut">
              <a:rPr lang="nb-NO" smtClean="0"/>
              <a:t>21.11.2019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3AB28-4711-4E81-9667-CE2F3C8E09D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3953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1BC61-08D9-469E-9A31-CE2BA7941F33}" type="datetimeFigureOut">
              <a:rPr lang="nb-NO" smtClean="0"/>
              <a:t>21.11.2019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3AB28-4711-4E81-9667-CE2F3C8E09D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768868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1BC61-08D9-469E-9A31-CE2BA7941F33}" type="datetimeFigureOut">
              <a:rPr lang="nb-NO" smtClean="0"/>
              <a:t>21.11.2019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3AB28-4711-4E81-9667-CE2F3C8E09D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513510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1BC61-08D9-469E-9A31-CE2BA7941F33}" type="datetimeFigureOut">
              <a:rPr lang="nb-NO" smtClean="0"/>
              <a:t>21.11.2019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3AB28-4711-4E81-9667-CE2F3C8E09D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803477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1BC61-08D9-469E-9A31-CE2BA7941F33}" type="datetimeFigureOut">
              <a:rPr lang="nb-NO" smtClean="0"/>
              <a:t>21.11.2019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3AB28-4711-4E81-9667-CE2F3C8E09D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574579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1BC61-08D9-469E-9A31-CE2BA7941F33}" type="datetimeFigureOut">
              <a:rPr lang="nb-NO" smtClean="0"/>
              <a:t>21.11.2019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3AB28-4711-4E81-9667-CE2F3C8E09D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017013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1BC61-08D9-469E-9A31-CE2BA7941F33}" type="datetimeFigureOut">
              <a:rPr lang="nb-NO" smtClean="0"/>
              <a:t>21.11.2019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3AB28-4711-4E81-9667-CE2F3C8E09D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823676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1BC61-08D9-469E-9A31-CE2BA7941F33}" type="datetimeFigureOut">
              <a:rPr lang="nb-NO" smtClean="0"/>
              <a:t>21.11.2019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3AB28-4711-4E81-9667-CE2F3C8E09D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086684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61BC61-08D9-469E-9A31-CE2BA7941F33}" type="datetimeFigureOut">
              <a:rPr lang="nb-NO" smtClean="0"/>
              <a:t>21.11.2019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83AB28-4711-4E81-9667-CE2F3C8E09D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26199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OIL%20Sykkel%202020.docx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smtClean="0"/>
              <a:t>VELKOMMEN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sz="6600" b="1" dirty="0" smtClean="0"/>
              <a:t>KICK-OFF 2020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71791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4680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2090663"/>
          </a:xfrm>
        </p:spPr>
        <p:txBody>
          <a:bodyPr>
            <a:normAutofit fontScale="90000"/>
          </a:bodyPr>
          <a:lstStyle/>
          <a:p>
            <a:r>
              <a:rPr lang="nb-NO" dirty="0" smtClean="0"/>
              <a:t>Hvor var vi?</a:t>
            </a:r>
            <a:br>
              <a:rPr lang="nb-NO" dirty="0" smtClean="0"/>
            </a:br>
            <a:r>
              <a:rPr lang="nb-NO" dirty="0" smtClean="0"/>
              <a:t/>
            </a:r>
            <a:br>
              <a:rPr lang="nb-NO" dirty="0" smtClean="0"/>
            </a:br>
            <a:r>
              <a:rPr lang="nb-NO" dirty="0" smtClean="0"/>
              <a:t>Hvor er vi?</a:t>
            </a:r>
            <a:br>
              <a:rPr lang="nb-NO" dirty="0" smtClean="0"/>
            </a:br>
            <a:r>
              <a:rPr lang="nb-NO" dirty="0" smtClean="0"/>
              <a:t/>
            </a:r>
            <a:br>
              <a:rPr lang="nb-NO" dirty="0" smtClean="0"/>
            </a:br>
            <a:r>
              <a:rPr lang="nb-NO" dirty="0" smtClean="0"/>
              <a:t>Hvor vil vi?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64070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Hvor vil vi?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Hva kjennetegner en god sykleklubb?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52634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Hvor vil vi?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For å få til dette:</a:t>
            </a:r>
          </a:p>
          <a:p>
            <a:endParaRPr lang="nb-NO" dirty="0"/>
          </a:p>
          <a:p>
            <a:r>
              <a:rPr lang="nb-NO" dirty="0" smtClean="0"/>
              <a:t>MÅ vi ha et </a:t>
            </a:r>
            <a:r>
              <a:rPr lang="nb-NO" dirty="0" smtClean="0"/>
              <a:t>TYDELIG </a:t>
            </a:r>
            <a:r>
              <a:rPr lang="nb-NO" dirty="0" smtClean="0"/>
              <a:t>styre</a:t>
            </a:r>
            <a:r>
              <a:rPr lang="nb-NO" dirty="0" smtClean="0"/>
              <a:t>!</a:t>
            </a:r>
          </a:p>
          <a:p>
            <a:endParaRPr lang="nb-NO" dirty="0"/>
          </a:p>
          <a:p>
            <a:r>
              <a:rPr lang="nb-NO" dirty="0" smtClean="0"/>
              <a:t>Aktive medlemmer, som vil YTE</a:t>
            </a:r>
          </a:p>
          <a:p>
            <a:pPr lvl="1"/>
            <a:r>
              <a:rPr lang="nb-NO" dirty="0" smtClean="0"/>
              <a:t>Gode </a:t>
            </a:r>
            <a:r>
              <a:rPr lang="nb-NO" dirty="0" smtClean="0"/>
              <a:t>fellestreninger</a:t>
            </a:r>
            <a:endParaRPr lang="nb-NO" dirty="0" smtClean="0"/>
          </a:p>
          <a:p>
            <a:pPr lvl="1"/>
            <a:r>
              <a:rPr lang="nb-NO" dirty="0" smtClean="0"/>
              <a:t>Bygge vennskap og bli svett på ryggen</a:t>
            </a:r>
          </a:p>
          <a:p>
            <a:pPr lvl="1"/>
            <a:endParaRPr lang="nb-NO" dirty="0" smtClean="0"/>
          </a:p>
          <a:p>
            <a:pPr marL="0" indent="0">
              <a:buNone/>
            </a:pP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10054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4950" y="852488"/>
            <a:ext cx="6134100" cy="515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4120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Hvor vil dette </a:t>
            </a:r>
            <a:r>
              <a:rPr lang="nb-NO" dirty="0" smtClean="0">
                <a:hlinkClick r:id="rId2" action="ppaction://hlinkfile"/>
              </a:rPr>
              <a:t>styret</a:t>
            </a:r>
            <a:r>
              <a:rPr lang="nb-NO" dirty="0" smtClean="0"/>
              <a:t>?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Treninger for alle aldre, vekt og kjønn</a:t>
            </a:r>
          </a:p>
          <a:p>
            <a:pPr marL="0" indent="0">
              <a:buNone/>
            </a:pPr>
            <a:endParaRPr lang="nb-NO" dirty="0" smtClean="0"/>
          </a:p>
          <a:p>
            <a:r>
              <a:rPr lang="nb-NO" dirty="0" smtClean="0"/>
              <a:t>Gode treninger tirsdag, torsdag og søndager</a:t>
            </a:r>
          </a:p>
          <a:p>
            <a:pPr lvl="1"/>
            <a:r>
              <a:rPr lang="nb-NO" dirty="0" smtClean="0"/>
              <a:t>Forutsigbare og gode treninger på landevei</a:t>
            </a:r>
          </a:p>
          <a:p>
            <a:pPr lvl="2"/>
            <a:r>
              <a:rPr lang="nb-NO" dirty="0" smtClean="0"/>
              <a:t>April-juli</a:t>
            </a:r>
          </a:p>
          <a:p>
            <a:pPr marL="914400" lvl="2" indent="0">
              <a:buNone/>
            </a:pPr>
            <a:endParaRPr lang="nb-NO" dirty="0" smtClean="0"/>
          </a:p>
          <a:p>
            <a:r>
              <a:rPr lang="nb-NO" dirty="0" smtClean="0"/>
              <a:t>Samlet klubb, men flere grupper</a:t>
            </a:r>
          </a:p>
          <a:p>
            <a:pPr lvl="2"/>
            <a:r>
              <a:rPr lang="nb-NO" dirty="0" smtClean="0"/>
              <a:t>Ingen gruppeledere, ingen gruppe…..</a:t>
            </a:r>
          </a:p>
          <a:p>
            <a:pPr lvl="2"/>
            <a:endParaRPr lang="nb-NO" dirty="0" smtClean="0"/>
          </a:p>
          <a:p>
            <a:pPr lvl="2"/>
            <a:endParaRPr lang="nb-NO" dirty="0" smtClean="0"/>
          </a:p>
          <a:p>
            <a:pPr lvl="2"/>
            <a:endParaRPr lang="nb-NO" dirty="0" smtClean="0"/>
          </a:p>
          <a:p>
            <a:endParaRPr lang="nb-NO" dirty="0" smtClean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55012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Hvor vil dette styret?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Arrangementer:</a:t>
            </a:r>
          </a:p>
          <a:p>
            <a:endParaRPr lang="nb-NO" dirty="0"/>
          </a:p>
          <a:p>
            <a:r>
              <a:rPr lang="nb-NO" dirty="0" smtClean="0"/>
              <a:t>Gylne Gutuer (Norges Cup)	AVVIKLES</a:t>
            </a:r>
          </a:p>
          <a:p>
            <a:r>
              <a:rPr lang="nb-NO" dirty="0" smtClean="0"/>
              <a:t>Gylne Gutuer UCI,	</a:t>
            </a:r>
            <a:r>
              <a:rPr lang="nb-NO" dirty="0" smtClean="0"/>
              <a:t>6/9</a:t>
            </a:r>
            <a:r>
              <a:rPr lang="nb-NO" dirty="0" smtClean="0"/>
              <a:t>		FORTSETTER</a:t>
            </a:r>
          </a:p>
          <a:p>
            <a:r>
              <a:rPr lang="nb-NO" dirty="0" smtClean="0"/>
              <a:t>Hamarrittet		</a:t>
            </a:r>
            <a:r>
              <a:rPr lang="nb-NO" dirty="0" smtClean="0"/>
              <a:t>3/5</a:t>
            </a:r>
            <a:r>
              <a:rPr lang="nb-NO" dirty="0" smtClean="0"/>
              <a:t>		AVVIKLES</a:t>
            </a:r>
          </a:p>
          <a:p>
            <a:r>
              <a:rPr lang="nb-NO" dirty="0" err="1" smtClean="0"/>
              <a:t>Mjøscup</a:t>
            </a:r>
            <a:r>
              <a:rPr lang="nb-NO" dirty="0" smtClean="0"/>
              <a:t>, terreng			FORTSETTER*</a:t>
            </a:r>
          </a:p>
          <a:p>
            <a:pPr lvl="2"/>
            <a:r>
              <a:rPr lang="nb-NO" dirty="0" smtClean="0"/>
              <a:t>* hvis vi har barn &amp; ungdomsgruppe !</a:t>
            </a:r>
          </a:p>
          <a:p>
            <a:pPr lvl="2"/>
            <a:endParaRPr lang="nb-NO" dirty="0" smtClean="0"/>
          </a:p>
          <a:p>
            <a:pPr lvl="2"/>
            <a:endParaRPr lang="nb-NO" dirty="0" smtClean="0"/>
          </a:p>
          <a:p>
            <a:pPr lvl="2"/>
            <a:endParaRPr lang="nb-NO" dirty="0" smtClean="0"/>
          </a:p>
          <a:p>
            <a:endParaRPr lang="nb-NO" dirty="0" smtClean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9948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Hvor vil dette styret?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Forenkle kommunikasjonen</a:t>
            </a:r>
          </a:p>
          <a:p>
            <a:endParaRPr lang="nb-NO" dirty="0"/>
          </a:p>
          <a:p>
            <a:r>
              <a:rPr lang="nb-NO" dirty="0" smtClean="0"/>
              <a:t>Gjerne bruke </a:t>
            </a:r>
            <a:r>
              <a:rPr lang="nb-NO" dirty="0" err="1" smtClean="0"/>
              <a:t>facebook</a:t>
            </a:r>
            <a:r>
              <a:rPr lang="nb-NO" dirty="0" smtClean="0"/>
              <a:t>, men all riktig info må ligge på et sted ALLE ser   !!!!</a:t>
            </a:r>
          </a:p>
          <a:p>
            <a:pPr lvl="2"/>
            <a:endParaRPr lang="nb-NO" dirty="0" smtClean="0"/>
          </a:p>
          <a:p>
            <a:pPr lvl="2"/>
            <a:endParaRPr lang="nb-NO" dirty="0" smtClean="0"/>
          </a:p>
          <a:p>
            <a:endParaRPr lang="nb-NO" dirty="0" smtClean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80451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Konrad.UPL\AppData\Local\Microsoft\Windows\Temporary Internet Files\Content.Outlook\TDBSQ3YX\SnipImage (7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388"/>
            <a:ext cx="9001000" cy="6906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6585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Veien videre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11560" y="1600200"/>
            <a:ext cx="8075240" cy="463711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b-NO" dirty="0"/>
          </a:p>
          <a:p>
            <a:r>
              <a:rPr lang="nb-NO" dirty="0" smtClean="0"/>
              <a:t>Hvilken </a:t>
            </a:r>
            <a:r>
              <a:rPr lang="nb-NO" dirty="0" smtClean="0"/>
              <a:t>treningsgrupper </a:t>
            </a:r>
            <a:r>
              <a:rPr lang="nb-NO" dirty="0" smtClean="0"/>
              <a:t>har vi:</a:t>
            </a:r>
          </a:p>
          <a:p>
            <a:pPr marL="0" indent="0">
              <a:buNone/>
            </a:pPr>
            <a:endParaRPr lang="nb-NO" dirty="0" smtClean="0"/>
          </a:p>
          <a:p>
            <a:pPr lvl="1"/>
            <a:r>
              <a:rPr lang="nb-NO" dirty="0" smtClean="0"/>
              <a:t>40, </a:t>
            </a:r>
            <a:r>
              <a:rPr lang="nb-NO" dirty="0" smtClean="0"/>
              <a:t>35, </a:t>
            </a:r>
            <a:r>
              <a:rPr lang="nb-NO" dirty="0" smtClean="0"/>
              <a:t>30, elite (</a:t>
            </a:r>
            <a:r>
              <a:rPr lang="nb-NO" dirty="0" err="1" smtClean="0"/>
              <a:t>jun</a:t>
            </a:r>
            <a:r>
              <a:rPr lang="nb-NO" dirty="0" smtClean="0"/>
              <a:t>/sen) landevei</a:t>
            </a:r>
          </a:p>
          <a:p>
            <a:pPr marL="457200" lvl="1" indent="0">
              <a:buNone/>
            </a:pPr>
            <a:endParaRPr lang="nb-NO" dirty="0" smtClean="0"/>
          </a:p>
          <a:p>
            <a:pPr lvl="2"/>
            <a:r>
              <a:rPr lang="nb-NO" dirty="0" smtClean="0"/>
              <a:t>Vi har ikke terreng </a:t>
            </a:r>
          </a:p>
          <a:p>
            <a:pPr lvl="2"/>
            <a:r>
              <a:rPr lang="nb-NO" dirty="0" smtClean="0"/>
              <a:t>Vi har ikke Kids</a:t>
            </a:r>
          </a:p>
        </p:txBody>
      </p:sp>
    </p:spTree>
    <p:extLst>
      <p:ext uri="{BB962C8B-B14F-4D97-AF65-F5344CB8AC3E}">
        <p14:creationId xmlns:p14="http://schemas.microsoft.com/office/powerpoint/2010/main" val="4223484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23528" y="2420888"/>
            <a:ext cx="8229600" cy="1143000"/>
          </a:xfrm>
        </p:spPr>
        <p:txBody>
          <a:bodyPr>
            <a:noAutofit/>
          </a:bodyPr>
          <a:lstStyle/>
          <a:p>
            <a:r>
              <a:rPr lang="nb-NO" sz="8800" dirty="0" smtClean="0"/>
              <a:t>MOBILISER</a:t>
            </a:r>
            <a:endParaRPr lang="nb-NO" sz="8800" dirty="0"/>
          </a:p>
        </p:txBody>
      </p:sp>
    </p:spTree>
    <p:extLst>
      <p:ext uri="{BB962C8B-B14F-4D97-AF65-F5344CB8AC3E}">
        <p14:creationId xmlns:p14="http://schemas.microsoft.com/office/powerpoint/2010/main" val="3930968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321</TotalTime>
  <Words>151</Words>
  <Application>Microsoft Office PowerPoint</Application>
  <PresentationFormat>Skjermfremvisning (4:3)</PresentationFormat>
  <Paragraphs>53</Paragraphs>
  <Slides>12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12</vt:i4>
      </vt:variant>
    </vt:vector>
  </HeadingPairs>
  <TitlesOfParts>
    <vt:vector size="13" baseType="lpstr">
      <vt:lpstr>Office-tema</vt:lpstr>
      <vt:lpstr>VELKOMMEN</vt:lpstr>
      <vt:lpstr>PowerPoint-presentasjon</vt:lpstr>
      <vt:lpstr>Hvor var vi?  Hvor er vi?  Hvor vil vi?</vt:lpstr>
      <vt:lpstr>Hvor vil vi?</vt:lpstr>
      <vt:lpstr>Hvor vil vi?</vt:lpstr>
      <vt:lpstr>PowerPoint-presentasjon</vt:lpstr>
      <vt:lpstr>Hvor vil dette styret?</vt:lpstr>
      <vt:lpstr>Hvor vil dette styret?</vt:lpstr>
      <vt:lpstr>Hvor vil dette styret?</vt:lpstr>
      <vt:lpstr>PowerPoint-presentasjon</vt:lpstr>
      <vt:lpstr>Veien videre</vt:lpstr>
      <vt:lpstr>MOBILISER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Hvor var vi?  Hvor er vi?  Hvor vil vi?</dc:title>
  <dc:creator>Konrad Sel</dc:creator>
  <cp:lastModifiedBy>Konrad Sel</cp:lastModifiedBy>
  <cp:revision>18</cp:revision>
  <dcterms:created xsi:type="dcterms:W3CDTF">2019-11-14T09:36:34Z</dcterms:created>
  <dcterms:modified xsi:type="dcterms:W3CDTF">2019-11-21T20:33:40Z</dcterms:modified>
</cp:coreProperties>
</file>