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A446BA-474D-41C1-86B5-0E8BD0525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F4211D9-8606-4492-96EB-703589224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2D27221-77D5-4C93-AD78-73017ECF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0FF91D2-341B-490E-9E48-581D35AA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67B4B22-7BDD-40F7-8E12-E80B071B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400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589548-BD52-4614-94CA-B9911E1A3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7596F79-6355-4BAA-B68A-B82BD5A97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5663D0-20A1-4CDA-9CA0-5852BDD5D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9ACD7D2-A359-4D6F-9414-9C9F431B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A4BF4E3-1522-4CAA-97CE-07C41A4E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3394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DFFB0E2-50B3-46FB-A684-F8C813B0C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CE7D102-3B4E-4461-8B86-CDFDE94CA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0DCC1F3-CC56-45D9-81E3-814DBB29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F678B70-4931-4E62-93B4-FA992140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FAE79B-E57C-454B-87B3-A586C69B6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481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02DD83-445F-49D1-96E1-40EB67F1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05FA7A-C589-4897-B26F-98B5F8848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7AA2A4-D237-492A-B8EA-6538AA27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0D146B-45E7-4F76-A5BE-4D6599221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88A2EE-D5F7-488E-AABB-3C417FA3E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9913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EC8DA7-02EF-4809-8B6F-A5F9F224E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44C63F7-B15F-43D1-8B06-3981C87D7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CACA2CD-9EE5-4543-859C-16A003B3A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18E66C7-AE8D-43FF-9B7A-01B78D817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78AC85E-15DD-4FEC-A735-9A8A9695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507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86E42D-5FBF-4668-844E-BF483A4A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D39967-C092-4680-A0B4-6870DB81C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CB909BA-E476-4CA8-A992-31C63387A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C3CE46F-E61A-45B6-AD5D-F767F2D56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12F8C80-6495-41AA-B9DE-D13F256CB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5FE24B7-17F0-41DB-A267-80E85E01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1295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5E36FD-66F8-4864-80AE-3D18FFF47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54553F-380E-44BD-B3A8-642CDD184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3458D9D-551E-4B0F-B0F7-F652AADD5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7E311F3-2900-4D87-9CF8-8D4CA10D40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593852D-37D3-4FFE-96DF-6BEDBA47B0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EFDEE44-48D0-4CA5-80D9-FCDDDDAB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CC35928-68D5-48C5-A42A-10F67CB2C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31AE6FB-F8D9-4DB0-8587-28E5A9075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684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697A9F-61EE-4829-92C0-FA4848ED2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E755188-1AA9-4E49-97EC-90A569746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5D9F1DF-EAC7-483C-8B54-9550647C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129E105-6B2E-4B51-9A57-C7C3A652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609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25BE031-8F0B-4ABD-83BF-8D4D307D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344CAE3-0130-4A94-B4B1-B8D3F6B2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DD77E0F-B18D-415A-81D0-949D7FA4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105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7B4D1F-3AB2-48F3-A4DD-E0B9F4EC4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E19CE4-4316-4496-BB7E-5F5982D56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87D118C-5E57-462A-B2B0-1A98239BB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3A2F9EA-9EE5-42E6-AE77-CB0CE114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59898BD-9563-47FD-8711-DD9F3C89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056EB8D-911F-4425-AE91-D3CA994CE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6308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0885E2-8A4E-4EC8-B1DF-CFF9BB20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61A1676-91E9-4BE0-BFB4-CE7A1F9EEC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90F4736-277B-4060-BB38-B9586F5A5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F2AA806-1FEE-49CC-A185-63E24233D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5E41CCB-6431-41FE-9BFC-997B3F6D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AE4DF6-1092-4F77-A2AD-3787FAD5C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570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73AD28D-50C2-44B4-BDC6-1D68FA609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DF949EF-5B64-46F8-A0A3-92E4BBD34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6F50AC2-ECB2-42DB-A5F7-DB39C2D3B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4259-2CF5-4DC1-A7EA-093825D77429}" type="datetimeFigureOut">
              <a:rPr lang="nb-NO" smtClean="0"/>
              <a:t>23.04.2019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D951D60-4C72-4BFE-A8A6-405FC93A6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267EBD8-DFA5-4E4E-98A5-DB2FEEE01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5DDFD-A2EC-47F3-8425-9F75CE9A2A8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034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02A0789-1C6A-4357-B66B-4D8D0A0FC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073" y="4756638"/>
            <a:ext cx="11139854" cy="930447"/>
          </a:xfrm>
        </p:spPr>
        <p:txBody>
          <a:bodyPr>
            <a:normAutofit/>
          </a:bodyPr>
          <a:lstStyle/>
          <a:p>
            <a:r>
              <a:rPr lang="nb-NO" sz="5400">
                <a:solidFill>
                  <a:srgbClr val="FFFFFF"/>
                </a:solidFill>
              </a:rPr>
              <a:t>OTTESTAD FOTBALL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FAB1DC3-46B5-435E-A61D-E0C7DE785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815698"/>
            <a:ext cx="9144000" cy="420001"/>
          </a:xfrm>
        </p:spPr>
        <p:txBody>
          <a:bodyPr>
            <a:normAutofit/>
          </a:bodyPr>
          <a:lstStyle/>
          <a:p>
            <a:r>
              <a:rPr lang="nb-NO" sz="2000">
                <a:solidFill>
                  <a:srgbClr val="C1C543"/>
                </a:solidFill>
              </a:rPr>
              <a:t>SESONGEN  2019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61DA7C8-2D82-4F5D-BDA8-966C424BE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286207"/>
            <a:ext cx="11496821" cy="204068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977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468DD9-6E1B-4A7B-98A3-1F411437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b-NO" sz="1600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43FAF880-EC25-4D82-8E02-DBCC2FDBF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4200" y="653143"/>
            <a:ext cx="5189376" cy="877077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7455D582-2273-4513-8A6A-D533AD1A9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413" y="1737328"/>
            <a:ext cx="4135564" cy="475554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75AD73A-6D8C-4390-8CB2-621996C8F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220" y="3349691"/>
            <a:ext cx="3670775" cy="155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8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290A4F9-E629-4C01-A6A3-A80AF99C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701" y="520117"/>
            <a:ext cx="4873659" cy="11996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800" b="1" dirty="0">
                <a:solidFill>
                  <a:schemeClr val="bg1"/>
                </a:solidFill>
              </a:rPr>
              <a:t>I år skal fotballgruppa arrangere 343 seriekamper </a:t>
            </a:r>
            <a:br>
              <a:rPr lang="nb-NO" sz="1800" b="1" dirty="0">
                <a:solidFill>
                  <a:schemeClr val="bg1"/>
                </a:solidFill>
              </a:rPr>
            </a:br>
            <a:r>
              <a:rPr lang="nb-NO" sz="1800" b="1" dirty="0">
                <a:solidFill>
                  <a:schemeClr val="bg1"/>
                </a:solidFill>
              </a:rPr>
              <a:t>+ enkelte turneringer og noen andre arrangement</a:t>
            </a:r>
            <a:endParaRPr lang="en-US" sz="1800" b="1" kern="1200" dirty="0">
              <a:solidFill>
                <a:schemeClr val="bg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811970E-91E4-437F-AE56-431471586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547" y="363894"/>
            <a:ext cx="3686771" cy="609289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ABDB356-76C1-478E-BD93-1E97F029E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169" y="1903308"/>
            <a:ext cx="1819275" cy="88582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08B7DEF-E9ED-4C14-A910-E11D1A502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444" y="1955599"/>
            <a:ext cx="3013983" cy="51915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1DF49C7A-FE47-409F-8CFF-AD3C927C4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691" y="3237289"/>
            <a:ext cx="3314700" cy="771525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F8E4C431-8D5C-4346-91B2-171A7CB72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3887" y="3208714"/>
            <a:ext cx="2362200" cy="800100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683A004B-3D36-453E-BD45-4CEE406937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8896" y="4488147"/>
            <a:ext cx="1827304" cy="1325184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5BF0C474-9E0F-46F6-94FA-4ECA42F791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5041" y="4208167"/>
            <a:ext cx="1923104" cy="1894823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A0ACF468-D090-42C3-83B8-7301BE9FA1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634" y="4609400"/>
            <a:ext cx="2258453" cy="149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9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D837CE-6D1E-4B38-B334-F7B1F784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F7C5750A-421F-4452-AC43-B160DDE57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4137" y="3382169"/>
            <a:ext cx="6943725" cy="123825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C4736472-10B2-4F47-822C-8FA9F0CBF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52" y="365125"/>
            <a:ext cx="11496821" cy="204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90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0F33F5-DDCE-4230-9418-D34EF3E51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9204" cy="707895"/>
          </a:xfrm>
        </p:spPr>
        <p:txBody>
          <a:bodyPr/>
          <a:lstStyle/>
          <a:p>
            <a:pPr algn="ctr"/>
            <a:r>
              <a:rPr lang="nb-NO" dirty="0"/>
              <a:t>KIOSKVAKTER 2019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565F8183-7634-4EBE-B9D4-A8B8C11F3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9644" y="1171698"/>
            <a:ext cx="6048462" cy="590279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6402571-BFC2-4FE0-BD81-D90813D0E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493" y="1768899"/>
            <a:ext cx="2329863" cy="126355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3C921B7D-8868-4C3A-B71D-46FA00840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492" y="3897380"/>
            <a:ext cx="2329864" cy="2111439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18D64BC1-8CDC-451D-A4B6-B2C7C851D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408" y="5019939"/>
            <a:ext cx="2032180" cy="107295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7F26743-47F2-45AE-BD0D-15DAC2EA9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79" y="1244542"/>
            <a:ext cx="2441720" cy="249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35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13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OTTESTAD FOTBALL</vt:lpstr>
      <vt:lpstr>PowerPoint-presentasjon</vt:lpstr>
      <vt:lpstr>I år skal fotballgruppa arrangere 343 seriekamper  + enkelte turneringer og noen andre arrangement</vt:lpstr>
      <vt:lpstr>PowerPoint-presentasjon</vt:lpstr>
      <vt:lpstr>KIOSKVAKTER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OTTESTAD FOTBALL</dc:title>
  <dc:creator>Jostein Engh</dc:creator>
  <cp:lastModifiedBy>Longva, Erik</cp:lastModifiedBy>
  <cp:revision>7</cp:revision>
  <dcterms:created xsi:type="dcterms:W3CDTF">2019-04-23T07:09:53Z</dcterms:created>
  <dcterms:modified xsi:type="dcterms:W3CDTF">2019-04-23T19:27:32Z</dcterms:modified>
</cp:coreProperties>
</file>