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6"/>
  </p:notesMasterIdLst>
  <p:sldIdLst>
    <p:sldId id="256" r:id="rId2"/>
    <p:sldId id="305" r:id="rId3"/>
    <p:sldId id="304" r:id="rId4"/>
    <p:sldId id="285" r:id="rId5"/>
    <p:sldId id="288" r:id="rId6"/>
    <p:sldId id="289" r:id="rId7"/>
    <p:sldId id="290" r:id="rId8"/>
    <p:sldId id="287" r:id="rId9"/>
    <p:sldId id="284" r:id="rId10"/>
    <p:sldId id="282" r:id="rId11"/>
    <p:sldId id="291" r:id="rId12"/>
    <p:sldId id="30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257" r:id="rId23"/>
    <p:sldId id="303" r:id="rId24"/>
    <p:sldId id="30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D7A"/>
    <a:srgbClr val="0070C0"/>
    <a:srgbClr val="000099"/>
    <a:srgbClr val="2F2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BEFEE7-B597-4900-B626-80964BDC21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A8FA8D4-5593-4DE7-BCA3-5DFC2B73A5C5}">
      <dgm:prSet phldrT="[Tekst]" custT="1"/>
      <dgm:spPr>
        <a:solidFill>
          <a:schemeClr val="accent4"/>
        </a:solidFill>
        <a:ln w="31750">
          <a:solidFill>
            <a:schemeClr val="accent2"/>
          </a:solidFill>
        </a:ln>
      </dgm:spPr>
      <dgm:t>
        <a:bodyPr/>
        <a:lstStyle/>
        <a:p>
          <a:r>
            <a:rPr lang="nb-NO" sz="900" dirty="0">
              <a:solidFill>
                <a:schemeClr val="tx1"/>
              </a:solidFill>
            </a:rPr>
            <a:t>Sportslig leder</a:t>
          </a:r>
        </a:p>
      </dgm:t>
    </dgm:pt>
    <dgm:pt modelId="{8D8897F9-7F15-4E71-AD9C-7E74456BD585}" type="parTrans" cxnId="{5C0E709D-11DE-4224-B9E5-325F92D3C74D}">
      <dgm:prSet/>
      <dgm:spPr/>
      <dgm:t>
        <a:bodyPr/>
        <a:lstStyle/>
        <a:p>
          <a:endParaRPr lang="nb-NO" sz="900"/>
        </a:p>
      </dgm:t>
    </dgm:pt>
    <dgm:pt modelId="{AD349EC1-1956-404A-904A-CE5F3C0024DA}" type="sibTrans" cxnId="{5C0E709D-11DE-4224-B9E5-325F92D3C74D}">
      <dgm:prSet/>
      <dgm:spPr/>
      <dgm:t>
        <a:bodyPr/>
        <a:lstStyle/>
        <a:p>
          <a:endParaRPr lang="nb-NO" sz="900"/>
        </a:p>
      </dgm:t>
    </dgm:pt>
    <dgm:pt modelId="{93FC229D-6664-4BEB-8A07-49C08EFBC523}">
      <dgm:prSet phldrT="[Tekst]" custT="1"/>
      <dgm:spPr>
        <a:solidFill>
          <a:schemeClr val="accent4">
            <a:alpha val="61000"/>
          </a:schemeClr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b="1" dirty="0">
              <a:solidFill>
                <a:schemeClr val="bg1"/>
              </a:solidFill>
            </a:rPr>
            <a:t>Barnefotball Jenter - TK</a:t>
          </a:r>
        </a:p>
      </dgm:t>
    </dgm:pt>
    <dgm:pt modelId="{9572A11E-E7E1-4D53-B837-2396268B754E}" type="parTrans" cxnId="{373FB2F6-C135-4E53-B839-7A644A8BC173}">
      <dgm:prSet/>
      <dgm:spPr/>
      <dgm:t>
        <a:bodyPr/>
        <a:lstStyle/>
        <a:p>
          <a:endParaRPr lang="nb-NO" sz="900"/>
        </a:p>
      </dgm:t>
    </dgm:pt>
    <dgm:pt modelId="{D3F2DDD5-C475-41FB-93E1-270100481839}" type="sibTrans" cxnId="{373FB2F6-C135-4E53-B839-7A644A8BC173}">
      <dgm:prSet/>
      <dgm:spPr/>
      <dgm:t>
        <a:bodyPr/>
        <a:lstStyle/>
        <a:p>
          <a:endParaRPr lang="nb-NO" sz="900"/>
        </a:p>
      </dgm:t>
    </dgm:pt>
    <dgm:pt modelId="{012411ED-D4B4-4D59-95EF-930D160643D8}">
      <dgm:prSet phldrT="[Tekst]" custT="1"/>
      <dgm:spPr>
        <a:solidFill>
          <a:schemeClr val="accent4">
            <a:alpha val="61000"/>
          </a:schemeClr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b="1" dirty="0">
              <a:solidFill>
                <a:schemeClr val="bg1"/>
              </a:solidFill>
            </a:rPr>
            <a:t>Barnefotball Gutter - TK</a:t>
          </a:r>
        </a:p>
      </dgm:t>
    </dgm:pt>
    <dgm:pt modelId="{19D7B85C-9C05-45A8-93BE-3326C1769FFC}" type="parTrans" cxnId="{22AAB4A6-CEDA-4943-9C52-BF02B7C82AB9}">
      <dgm:prSet/>
      <dgm:spPr/>
      <dgm:t>
        <a:bodyPr/>
        <a:lstStyle/>
        <a:p>
          <a:endParaRPr lang="nb-NO" sz="900"/>
        </a:p>
      </dgm:t>
    </dgm:pt>
    <dgm:pt modelId="{EA6A982B-F519-4AD4-933A-72701EE91BF0}" type="sibTrans" cxnId="{22AAB4A6-CEDA-4943-9C52-BF02B7C82AB9}">
      <dgm:prSet/>
      <dgm:spPr/>
      <dgm:t>
        <a:bodyPr/>
        <a:lstStyle/>
        <a:p>
          <a:endParaRPr lang="nb-NO" sz="900"/>
        </a:p>
      </dgm:t>
    </dgm:pt>
    <dgm:pt modelId="{CAD54A3A-352C-42A8-AB08-D36BF93B89D1}">
      <dgm:prSet phldrT="[Tekst]" custT="1"/>
      <dgm:spPr>
        <a:solidFill>
          <a:schemeClr val="accent4">
            <a:alpha val="61000"/>
          </a:schemeClr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b="1" dirty="0" err="1">
              <a:solidFill>
                <a:schemeClr val="bg1"/>
              </a:solidFill>
            </a:rPr>
            <a:t>Ungdomsfotb</a:t>
          </a:r>
          <a:r>
            <a:rPr lang="nb-NO" sz="900" b="1" dirty="0">
              <a:solidFill>
                <a:schemeClr val="bg1"/>
              </a:solidFill>
            </a:rPr>
            <a:t> Jenter - TK</a:t>
          </a:r>
        </a:p>
      </dgm:t>
    </dgm:pt>
    <dgm:pt modelId="{089E6D95-2B6D-4A30-8F6F-6D8E00F70713}" type="parTrans" cxnId="{FC1570FE-9594-4D72-BD96-52736D4B022E}">
      <dgm:prSet/>
      <dgm:spPr/>
      <dgm:t>
        <a:bodyPr/>
        <a:lstStyle/>
        <a:p>
          <a:endParaRPr lang="nb-NO" sz="900"/>
        </a:p>
      </dgm:t>
    </dgm:pt>
    <dgm:pt modelId="{729E47F9-1F4A-4385-B4D3-6CDB182098FC}" type="sibTrans" cxnId="{FC1570FE-9594-4D72-BD96-52736D4B022E}">
      <dgm:prSet/>
      <dgm:spPr/>
      <dgm:t>
        <a:bodyPr/>
        <a:lstStyle/>
        <a:p>
          <a:endParaRPr lang="nb-NO" sz="900"/>
        </a:p>
      </dgm:t>
    </dgm:pt>
    <dgm:pt modelId="{FDA747EC-323A-4173-AA88-3122340BD805}">
      <dgm:prSet phldrT="[Tekst]" custT="1"/>
      <dgm:spPr>
        <a:solidFill>
          <a:schemeClr val="accent4">
            <a:alpha val="61000"/>
          </a:schemeClr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b="1" dirty="0" err="1">
              <a:solidFill>
                <a:schemeClr val="bg1"/>
              </a:solidFill>
            </a:rPr>
            <a:t>Ungdomsfotb</a:t>
          </a:r>
          <a:r>
            <a:rPr lang="nb-NO" sz="900" b="1" dirty="0">
              <a:solidFill>
                <a:schemeClr val="bg1"/>
              </a:solidFill>
            </a:rPr>
            <a:t> Gutter- TK</a:t>
          </a:r>
        </a:p>
      </dgm:t>
    </dgm:pt>
    <dgm:pt modelId="{179BE241-9C44-432A-8E8E-6E6811E88AA5}" type="parTrans" cxnId="{0D152271-97EB-4119-AF6C-58CCA0382BCC}">
      <dgm:prSet/>
      <dgm:spPr/>
      <dgm:t>
        <a:bodyPr/>
        <a:lstStyle/>
        <a:p>
          <a:endParaRPr lang="nb-NO" sz="900"/>
        </a:p>
      </dgm:t>
    </dgm:pt>
    <dgm:pt modelId="{53997D11-82EE-4C5C-BDEB-D16F3FB79097}" type="sibTrans" cxnId="{0D152271-97EB-4119-AF6C-58CCA0382BCC}">
      <dgm:prSet/>
      <dgm:spPr/>
      <dgm:t>
        <a:bodyPr/>
        <a:lstStyle/>
        <a:p>
          <a:endParaRPr lang="nb-NO" sz="900"/>
        </a:p>
      </dgm:t>
    </dgm:pt>
    <dgm:pt modelId="{74B2013F-254F-4178-BE4E-F696AD193C22}">
      <dgm:prSet phldrT="[Tekst]" custT="1"/>
      <dgm:spPr>
        <a:solidFill>
          <a:schemeClr val="accent6"/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dirty="0">
              <a:solidFill>
                <a:schemeClr val="tx1"/>
              </a:solidFill>
            </a:rPr>
            <a:t>Leder Trenerutvalg</a:t>
          </a:r>
        </a:p>
      </dgm:t>
    </dgm:pt>
    <dgm:pt modelId="{DC417B65-3A08-43B4-B139-FE451AAA790E}" type="parTrans" cxnId="{802A4833-BD2F-4329-B6EE-E1DB097162AA}">
      <dgm:prSet/>
      <dgm:spPr/>
      <dgm:t>
        <a:bodyPr/>
        <a:lstStyle/>
        <a:p>
          <a:endParaRPr lang="nb-NO" sz="900"/>
        </a:p>
      </dgm:t>
    </dgm:pt>
    <dgm:pt modelId="{D109F55A-E9E3-4395-B774-3512F919F5D7}" type="sibTrans" cxnId="{802A4833-BD2F-4329-B6EE-E1DB097162AA}">
      <dgm:prSet/>
      <dgm:spPr/>
      <dgm:t>
        <a:bodyPr/>
        <a:lstStyle/>
        <a:p>
          <a:endParaRPr lang="nb-NO" sz="900"/>
        </a:p>
      </dgm:t>
    </dgm:pt>
    <dgm:pt modelId="{BFF5E8EF-A730-4EB1-8617-9F535DAC0725}">
      <dgm:prSet phldrT="[Tekst]" custT="1"/>
      <dgm:spPr>
        <a:solidFill>
          <a:schemeClr val="accent4"/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dirty="0">
              <a:solidFill>
                <a:schemeClr val="tx1"/>
              </a:solidFill>
            </a:rPr>
            <a:t>A-lag Damer</a:t>
          </a:r>
        </a:p>
      </dgm:t>
    </dgm:pt>
    <dgm:pt modelId="{F76DAEB5-D4BD-4D83-9E47-EE8229BE9D58}" type="parTrans" cxnId="{97F27D42-29ED-440A-9E4A-333BDC543B55}">
      <dgm:prSet/>
      <dgm:spPr/>
      <dgm:t>
        <a:bodyPr/>
        <a:lstStyle/>
        <a:p>
          <a:endParaRPr lang="nb-NO" sz="900"/>
        </a:p>
      </dgm:t>
    </dgm:pt>
    <dgm:pt modelId="{7559C0BF-4DE3-48CC-98BA-E7A1FC840C3C}" type="sibTrans" cxnId="{97F27D42-29ED-440A-9E4A-333BDC543B55}">
      <dgm:prSet/>
      <dgm:spPr/>
      <dgm:t>
        <a:bodyPr/>
        <a:lstStyle/>
        <a:p>
          <a:endParaRPr lang="nb-NO" sz="900"/>
        </a:p>
      </dgm:t>
    </dgm:pt>
    <dgm:pt modelId="{47E9707C-C48F-41C0-BADC-E850999B4912}">
      <dgm:prSet phldrT="[Tekst]" custT="1"/>
      <dgm:spPr>
        <a:solidFill>
          <a:schemeClr val="accent4"/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dirty="0">
              <a:solidFill>
                <a:schemeClr val="tx1"/>
              </a:solidFill>
            </a:rPr>
            <a:t>Leder Keeperutvalg</a:t>
          </a:r>
        </a:p>
      </dgm:t>
    </dgm:pt>
    <dgm:pt modelId="{72A32A84-BE30-4870-B786-41CC08AB68DE}" type="parTrans" cxnId="{7C7B66F3-97A9-4985-828E-CDAA61502079}">
      <dgm:prSet/>
      <dgm:spPr/>
      <dgm:t>
        <a:bodyPr/>
        <a:lstStyle/>
        <a:p>
          <a:endParaRPr lang="nb-NO" sz="900"/>
        </a:p>
      </dgm:t>
    </dgm:pt>
    <dgm:pt modelId="{53AC708B-7C4B-46A6-8E08-EB3993D127FC}" type="sibTrans" cxnId="{7C7B66F3-97A9-4985-828E-CDAA61502079}">
      <dgm:prSet/>
      <dgm:spPr/>
      <dgm:t>
        <a:bodyPr/>
        <a:lstStyle/>
        <a:p>
          <a:endParaRPr lang="nb-NO" sz="900"/>
        </a:p>
      </dgm:t>
    </dgm:pt>
    <dgm:pt modelId="{E99BF283-D731-466B-BD04-CEAFFD327A9B}">
      <dgm:prSet phldrT="[Tekst]" custT="1"/>
      <dgm:spPr>
        <a:solidFill>
          <a:schemeClr val="accent6"/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dirty="0">
              <a:solidFill>
                <a:schemeClr val="tx1"/>
              </a:solidFill>
            </a:rPr>
            <a:t>Leder Dommerutvalg</a:t>
          </a:r>
        </a:p>
      </dgm:t>
    </dgm:pt>
    <dgm:pt modelId="{C55F1200-BF2D-49CE-84D8-9627391FCB23}" type="parTrans" cxnId="{A9717BAC-FA1B-438A-B85B-F1026479F197}">
      <dgm:prSet/>
      <dgm:spPr/>
      <dgm:t>
        <a:bodyPr/>
        <a:lstStyle/>
        <a:p>
          <a:endParaRPr lang="nb-NO" sz="900"/>
        </a:p>
      </dgm:t>
    </dgm:pt>
    <dgm:pt modelId="{ECDBB338-3D53-4F83-973E-9513FB3D82ED}" type="sibTrans" cxnId="{A9717BAC-FA1B-438A-B85B-F1026479F197}">
      <dgm:prSet/>
      <dgm:spPr/>
      <dgm:t>
        <a:bodyPr/>
        <a:lstStyle/>
        <a:p>
          <a:endParaRPr lang="nb-NO" sz="900"/>
        </a:p>
      </dgm:t>
    </dgm:pt>
    <dgm:pt modelId="{D05C2590-56CF-4260-8D25-5037177C97B7}">
      <dgm:prSet phldrT="[Tekst]" custT="1"/>
      <dgm:spPr>
        <a:solidFill>
          <a:schemeClr val="accent4"/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dirty="0">
              <a:solidFill>
                <a:schemeClr val="tx1"/>
              </a:solidFill>
            </a:rPr>
            <a:t>A-lag Herrer</a:t>
          </a:r>
        </a:p>
      </dgm:t>
    </dgm:pt>
    <dgm:pt modelId="{B9EE2CBA-C5FE-4D5E-816D-BD3B54A6CA3A}" type="parTrans" cxnId="{B84294BF-15F4-487B-8DBF-EB3886A22636}">
      <dgm:prSet/>
      <dgm:spPr/>
      <dgm:t>
        <a:bodyPr/>
        <a:lstStyle/>
        <a:p>
          <a:endParaRPr lang="nb-NO" sz="900"/>
        </a:p>
      </dgm:t>
    </dgm:pt>
    <dgm:pt modelId="{49840549-1E8B-4377-ABCC-313F7F49977F}" type="sibTrans" cxnId="{B84294BF-15F4-487B-8DBF-EB3886A22636}">
      <dgm:prSet/>
      <dgm:spPr/>
      <dgm:t>
        <a:bodyPr/>
        <a:lstStyle/>
        <a:p>
          <a:endParaRPr lang="nb-NO" sz="900"/>
        </a:p>
      </dgm:t>
    </dgm:pt>
    <dgm:pt modelId="{FCBE1A40-3C4B-4897-BB5D-1B9CB0F91506}">
      <dgm:prSet phldrT="[Tekst]" custT="1"/>
      <dgm:spPr>
        <a:solidFill>
          <a:schemeClr val="accent6"/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dirty="0">
              <a:solidFill>
                <a:schemeClr val="tx1"/>
              </a:solidFill>
            </a:rPr>
            <a:t>Overgangs-ansvarlig</a:t>
          </a:r>
        </a:p>
      </dgm:t>
    </dgm:pt>
    <dgm:pt modelId="{E41C0B98-A8DF-441C-9199-C96A8D368C8B}" type="parTrans" cxnId="{84674775-E986-4A25-B452-1B2E48BFA39E}">
      <dgm:prSet/>
      <dgm:spPr/>
      <dgm:t>
        <a:bodyPr/>
        <a:lstStyle/>
        <a:p>
          <a:endParaRPr lang="nb-NO"/>
        </a:p>
      </dgm:t>
    </dgm:pt>
    <dgm:pt modelId="{1566CDB8-0D98-4B9C-B544-10083748298B}" type="sibTrans" cxnId="{84674775-E986-4A25-B452-1B2E48BFA39E}">
      <dgm:prSet/>
      <dgm:spPr/>
      <dgm:t>
        <a:bodyPr/>
        <a:lstStyle/>
        <a:p>
          <a:endParaRPr lang="nb-NO"/>
        </a:p>
      </dgm:t>
    </dgm:pt>
    <dgm:pt modelId="{71A310EA-D002-4DA9-A29E-3CBDBB6EDAFB}">
      <dgm:prSet phldrT="[Tekst]" custT="1"/>
      <dgm:spPr>
        <a:solidFill>
          <a:schemeClr val="accent4"/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sz="900" dirty="0">
              <a:solidFill>
                <a:schemeClr val="tx1"/>
              </a:solidFill>
            </a:rPr>
            <a:t>Spillerutvikler</a:t>
          </a:r>
        </a:p>
      </dgm:t>
    </dgm:pt>
    <dgm:pt modelId="{F636D679-9BE5-43C3-BCC4-3AD9BD324C0E}" type="parTrans" cxnId="{96A5D27A-4418-40DF-914F-C16052FF6C84}">
      <dgm:prSet/>
      <dgm:spPr/>
      <dgm:t>
        <a:bodyPr/>
        <a:lstStyle/>
        <a:p>
          <a:endParaRPr lang="nb-NO"/>
        </a:p>
      </dgm:t>
    </dgm:pt>
    <dgm:pt modelId="{653EDC57-92B2-4515-8020-24152A03E08D}" type="sibTrans" cxnId="{96A5D27A-4418-40DF-914F-C16052FF6C84}">
      <dgm:prSet/>
      <dgm:spPr/>
      <dgm:t>
        <a:bodyPr/>
        <a:lstStyle/>
        <a:p>
          <a:endParaRPr lang="nb-NO"/>
        </a:p>
      </dgm:t>
    </dgm:pt>
    <dgm:pt modelId="{ECA46386-6130-436D-AB88-6946DAB1F92B}" type="pres">
      <dgm:prSet presAssocID="{90BEFEE7-B597-4900-B626-80964BDC21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824E1-4F63-4B93-81CD-F66B47230368}" type="pres">
      <dgm:prSet presAssocID="{DA8FA8D4-5593-4DE7-BCA3-5DFC2B73A5C5}" presName="hierRoot1" presStyleCnt="0">
        <dgm:presLayoutVars>
          <dgm:hierBranch val="init"/>
        </dgm:presLayoutVars>
      </dgm:prSet>
      <dgm:spPr/>
    </dgm:pt>
    <dgm:pt modelId="{73C3A2D5-757A-4C06-A445-697CAA988A4A}" type="pres">
      <dgm:prSet presAssocID="{DA8FA8D4-5593-4DE7-BCA3-5DFC2B73A5C5}" presName="rootComposite1" presStyleCnt="0"/>
      <dgm:spPr/>
    </dgm:pt>
    <dgm:pt modelId="{D30495B1-F3DF-42B3-A4AB-A54A6D9D113C}" type="pres">
      <dgm:prSet presAssocID="{DA8FA8D4-5593-4DE7-BCA3-5DFC2B73A5C5}" presName="rootText1" presStyleLbl="node0" presStyleIdx="0" presStyleCnt="1">
        <dgm:presLayoutVars>
          <dgm:chPref val="3"/>
        </dgm:presLayoutVars>
      </dgm:prSet>
      <dgm:spPr/>
    </dgm:pt>
    <dgm:pt modelId="{5D5D520B-0E2E-4B60-9F6B-013D8AFB7838}" type="pres">
      <dgm:prSet presAssocID="{DA8FA8D4-5593-4DE7-BCA3-5DFC2B73A5C5}" presName="rootConnector1" presStyleLbl="node1" presStyleIdx="0" presStyleCnt="0"/>
      <dgm:spPr/>
    </dgm:pt>
    <dgm:pt modelId="{12E79A6B-8DA7-43C2-AE64-8AA9F5FE16B5}" type="pres">
      <dgm:prSet presAssocID="{DA8FA8D4-5593-4DE7-BCA3-5DFC2B73A5C5}" presName="hierChild2" presStyleCnt="0"/>
      <dgm:spPr/>
    </dgm:pt>
    <dgm:pt modelId="{8C07D32A-C33D-403D-9521-76BA4F394F9F}" type="pres">
      <dgm:prSet presAssocID="{E41C0B98-A8DF-441C-9199-C96A8D368C8B}" presName="Name37" presStyleLbl="parChTrans1D2" presStyleIdx="0" presStyleCnt="11"/>
      <dgm:spPr/>
    </dgm:pt>
    <dgm:pt modelId="{7B12532B-9E75-494D-B05F-04887D4815C3}" type="pres">
      <dgm:prSet presAssocID="{FCBE1A40-3C4B-4897-BB5D-1B9CB0F91506}" presName="hierRoot2" presStyleCnt="0">
        <dgm:presLayoutVars>
          <dgm:hierBranch val="init"/>
        </dgm:presLayoutVars>
      </dgm:prSet>
      <dgm:spPr/>
    </dgm:pt>
    <dgm:pt modelId="{64ADC9BC-776E-49E1-BD07-CD98D0B633AD}" type="pres">
      <dgm:prSet presAssocID="{FCBE1A40-3C4B-4897-BB5D-1B9CB0F91506}" presName="rootComposite" presStyleCnt="0"/>
      <dgm:spPr/>
    </dgm:pt>
    <dgm:pt modelId="{1ECAFE91-F3C6-4F3A-B343-F5EDF9348992}" type="pres">
      <dgm:prSet presAssocID="{FCBE1A40-3C4B-4897-BB5D-1B9CB0F91506}" presName="rootText" presStyleLbl="node2" presStyleIdx="0" presStyleCnt="11">
        <dgm:presLayoutVars>
          <dgm:chPref val="3"/>
        </dgm:presLayoutVars>
      </dgm:prSet>
      <dgm:spPr/>
    </dgm:pt>
    <dgm:pt modelId="{94284240-0029-46C8-B101-BB5497A2ACB4}" type="pres">
      <dgm:prSet presAssocID="{FCBE1A40-3C4B-4897-BB5D-1B9CB0F91506}" presName="rootConnector" presStyleLbl="node2" presStyleIdx="0" presStyleCnt="11"/>
      <dgm:spPr/>
    </dgm:pt>
    <dgm:pt modelId="{50ADC615-2224-4476-B235-20D019F8BCBE}" type="pres">
      <dgm:prSet presAssocID="{FCBE1A40-3C4B-4897-BB5D-1B9CB0F91506}" presName="hierChild4" presStyleCnt="0"/>
      <dgm:spPr/>
    </dgm:pt>
    <dgm:pt modelId="{C3AE20F4-6F93-4A94-AFAB-70A58716E2A4}" type="pres">
      <dgm:prSet presAssocID="{FCBE1A40-3C4B-4897-BB5D-1B9CB0F91506}" presName="hierChild5" presStyleCnt="0"/>
      <dgm:spPr/>
    </dgm:pt>
    <dgm:pt modelId="{360062D8-2001-4305-806D-B1AC2186767E}" type="pres">
      <dgm:prSet presAssocID="{C55F1200-BF2D-49CE-84D8-9627391FCB23}" presName="Name37" presStyleLbl="parChTrans1D2" presStyleIdx="1" presStyleCnt="11"/>
      <dgm:spPr/>
    </dgm:pt>
    <dgm:pt modelId="{47F30D88-546B-4623-B611-95F0C2C7E32C}" type="pres">
      <dgm:prSet presAssocID="{E99BF283-D731-466B-BD04-CEAFFD327A9B}" presName="hierRoot2" presStyleCnt="0">
        <dgm:presLayoutVars>
          <dgm:hierBranch val="init"/>
        </dgm:presLayoutVars>
      </dgm:prSet>
      <dgm:spPr/>
    </dgm:pt>
    <dgm:pt modelId="{D3F726D7-C748-4948-BBF5-A7598BD222CB}" type="pres">
      <dgm:prSet presAssocID="{E99BF283-D731-466B-BD04-CEAFFD327A9B}" presName="rootComposite" presStyleCnt="0"/>
      <dgm:spPr/>
    </dgm:pt>
    <dgm:pt modelId="{CFB6D4D7-D976-4FE9-8650-BBFEDC64D4A2}" type="pres">
      <dgm:prSet presAssocID="{E99BF283-D731-466B-BD04-CEAFFD327A9B}" presName="rootText" presStyleLbl="node2" presStyleIdx="1" presStyleCnt="11" custScaleX="120400">
        <dgm:presLayoutVars>
          <dgm:chPref val="3"/>
        </dgm:presLayoutVars>
      </dgm:prSet>
      <dgm:spPr/>
    </dgm:pt>
    <dgm:pt modelId="{4075C340-F3DE-4D89-993E-F2BCDFCC1B17}" type="pres">
      <dgm:prSet presAssocID="{E99BF283-D731-466B-BD04-CEAFFD327A9B}" presName="rootConnector" presStyleLbl="node2" presStyleIdx="1" presStyleCnt="11"/>
      <dgm:spPr/>
    </dgm:pt>
    <dgm:pt modelId="{A6843047-2A4A-4F69-93C9-88B567F1EEED}" type="pres">
      <dgm:prSet presAssocID="{E99BF283-D731-466B-BD04-CEAFFD327A9B}" presName="hierChild4" presStyleCnt="0"/>
      <dgm:spPr/>
    </dgm:pt>
    <dgm:pt modelId="{C302C989-F988-4EEF-BE75-9C56CBDF65D5}" type="pres">
      <dgm:prSet presAssocID="{E99BF283-D731-466B-BD04-CEAFFD327A9B}" presName="hierChild5" presStyleCnt="0"/>
      <dgm:spPr/>
    </dgm:pt>
    <dgm:pt modelId="{4028EE36-405F-4941-8EB4-090FD7B98D71}" type="pres">
      <dgm:prSet presAssocID="{9572A11E-E7E1-4D53-B837-2396268B754E}" presName="Name37" presStyleLbl="parChTrans1D2" presStyleIdx="2" presStyleCnt="11"/>
      <dgm:spPr/>
    </dgm:pt>
    <dgm:pt modelId="{FD8A4EB1-7230-4625-AB23-FB7AC402A095}" type="pres">
      <dgm:prSet presAssocID="{93FC229D-6664-4BEB-8A07-49C08EFBC523}" presName="hierRoot2" presStyleCnt="0">
        <dgm:presLayoutVars>
          <dgm:hierBranch val="init"/>
        </dgm:presLayoutVars>
      </dgm:prSet>
      <dgm:spPr/>
    </dgm:pt>
    <dgm:pt modelId="{3CBEA983-2DDF-4B96-91D7-42DAB5B31708}" type="pres">
      <dgm:prSet presAssocID="{93FC229D-6664-4BEB-8A07-49C08EFBC523}" presName="rootComposite" presStyleCnt="0"/>
      <dgm:spPr/>
    </dgm:pt>
    <dgm:pt modelId="{5DCDDE94-F296-4923-8688-AB69524612AA}" type="pres">
      <dgm:prSet presAssocID="{93FC229D-6664-4BEB-8A07-49C08EFBC523}" presName="rootText" presStyleLbl="node2" presStyleIdx="2" presStyleCnt="11">
        <dgm:presLayoutVars>
          <dgm:chPref val="3"/>
        </dgm:presLayoutVars>
      </dgm:prSet>
      <dgm:spPr/>
    </dgm:pt>
    <dgm:pt modelId="{DBB73332-6C71-439B-8DE0-C0C014446390}" type="pres">
      <dgm:prSet presAssocID="{93FC229D-6664-4BEB-8A07-49C08EFBC523}" presName="rootConnector" presStyleLbl="node2" presStyleIdx="2" presStyleCnt="11"/>
      <dgm:spPr/>
    </dgm:pt>
    <dgm:pt modelId="{A6BA5CCB-ADE6-4FF8-A009-46C82EAD400C}" type="pres">
      <dgm:prSet presAssocID="{93FC229D-6664-4BEB-8A07-49C08EFBC523}" presName="hierChild4" presStyleCnt="0"/>
      <dgm:spPr/>
    </dgm:pt>
    <dgm:pt modelId="{C66AF227-0B78-4C12-B3C8-8FA77790A46E}" type="pres">
      <dgm:prSet presAssocID="{93FC229D-6664-4BEB-8A07-49C08EFBC523}" presName="hierChild5" presStyleCnt="0"/>
      <dgm:spPr/>
    </dgm:pt>
    <dgm:pt modelId="{98DAF2B3-5B4F-458B-98D3-26B313B975EF}" type="pres">
      <dgm:prSet presAssocID="{19D7B85C-9C05-45A8-93BE-3326C1769FFC}" presName="Name37" presStyleLbl="parChTrans1D2" presStyleIdx="3" presStyleCnt="11"/>
      <dgm:spPr/>
    </dgm:pt>
    <dgm:pt modelId="{92A71D5A-8EB9-476B-A2D9-B9B4CA415BBA}" type="pres">
      <dgm:prSet presAssocID="{012411ED-D4B4-4D59-95EF-930D160643D8}" presName="hierRoot2" presStyleCnt="0">
        <dgm:presLayoutVars>
          <dgm:hierBranch val="init"/>
        </dgm:presLayoutVars>
      </dgm:prSet>
      <dgm:spPr/>
    </dgm:pt>
    <dgm:pt modelId="{5F3BA74E-F4D7-4BE8-B20D-85A0737E67C2}" type="pres">
      <dgm:prSet presAssocID="{012411ED-D4B4-4D59-95EF-930D160643D8}" presName="rootComposite" presStyleCnt="0"/>
      <dgm:spPr/>
    </dgm:pt>
    <dgm:pt modelId="{6BB741B0-09EC-441C-BC0A-3B8A8153E584}" type="pres">
      <dgm:prSet presAssocID="{012411ED-D4B4-4D59-95EF-930D160643D8}" presName="rootText" presStyleLbl="node2" presStyleIdx="3" presStyleCnt="11">
        <dgm:presLayoutVars>
          <dgm:chPref val="3"/>
        </dgm:presLayoutVars>
      </dgm:prSet>
      <dgm:spPr/>
    </dgm:pt>
    <dgm:pt modelId="{DB090176-513C-4328-9F83-3E6B3334B29A}" type="pres">
      <dgm:prSet presAssocID="{012411ED-D4B4-4D59-95EF-930D160643D8}" presName="rootConnector" presStyleLbl="node2" presStyleIdx="3" presStyleCnt="11"/>
      <dgm:spPr/>
    </dgm:pt>
    <dgm:pt modelId="{B7A84CF7-55D8-49BA-BDE9-3E0DC76085F5}" type="pres">
      <dgm:prSet presAssocID="{012411ED-D4B4-4D59-95EF-930D160643D8}" presName="hierChild4" presStyleCnt="0"/>
      <dgm:spPr/>
    </dgm:pt>
    <dgm:pt modelId="{D752EBDB-26F4-4F75-B68D-4F7AA61BA078}" type="pres">
      <dgm:prSet presAssocID="{012411ED-D4B4-4D59-95EF-930D160643D8}" presName="hierChild5" presStyleCnt="0"/>
      <dgm:spPr/>
    </dgm:pt>
    <dgm:pt modelId="{DCF16183-CD57-4177-99B0-1951E1CE2789}" type="pres">
      <dgm:prSet presAssocID="{089E6D95-2B6D-4A30-8F6F-6D8E00F70713}" presName="Name37" presStyleLbl="parChTrans1D2" presStyleIdx="4" presStyleCnt="11"/>
      <dgm:spPr/>
    </dgm:pt>
    <dgm:pt modelId="{0C8FA183-C528-4BD6-88B8-0C60CCF14E8B}" type="pres">
      <dgm:prSet presAssocID="{CAD54A3A-352C-42A8-AB08-D36BF93B89D1}" presName="hierRoot2" presStyleCnt="0">
        <dgm:presLayoutVars>
          <dgm:hierBranch val="init"/>
        </dgm:presLayoutVars>
      </dgm:prSet>
      <dgm:spPr/>
    </dgm:pt>
    <dgm:pt modelId="{C3612C98-F5B6-488E-B1AB-8C638297BDF4}" type="pres">
      <dgm:prSet presAssocID="{CAD54A3A-352C-42A8-AB08-D36BF93B89D1}" presName="rootComposite" presStyleCnt="0"/>
      <dgm:spPr/>
    </dgm:pt>
    <dgm:pt modelId="{A24264F7-F4EA-40DF-ACB5-604B1FD22EFE}" type="pres">
      <dgm:prSet presAssocID="{CAD54A3A-352C-42A8-AB08-D36BF93B89D1}" presName="rootText" presStyleLbl="node2" presStyleIdx="4" presStyleCnt="11">
        <dgm:presLayoutVars>
          <dgm:chPref val="3"/>
        </dgm:presLayoutVars>
      </dgm:prSet>
      <dgm:spPr/>
    </dgm:pt>
    <dgm:pt modelId="{49E84640-84E6-4A63-ADD4-63D3275ADF8C}" type="pres">
      <dgm:prSet presAssocID="{CAD54A3A-352C-42A8-AB08-D36BF93B89D1}" presName="rootConnector" presStyleLbl="node2" presStyleIdx="4" presStyleCnt="11"/>
      <dgm:spPr/>
    </dgm:pt>
    <dgm:pt modelId="{88A353A1-1017-43A4-8BDD-3EEE6C7D3CDC}" type="pres">
      <dgm:prSet presAssocID="{CAD54A3A-352C-42A8-AB08-D36BF93B89D1}" presName="hierChild4" presStyleCnt="0"/>
      <dgm:spPr/>
    </dgm:pt>
    <dgm:pt modelId="{B256A05F-E0F9-4F1E-A5FF-F17E1BDDE571}" type="pres">
      <dgm:prSet presAssocID="{CAD54A3A-352C-42A8-AB08-D36BF93B89D1}" presName="hierChild5" presStyleCnt="0"/>
      <dgm:spPr/>
    </dgm:pt>
    <dgm:pt modelId="{761148B2-8ECA-4922-8BFC-042FEEACEA42}" type="pres">
      <dgm:prSet presAssocID="{179BE241-9C44-432A-8E8E-6E6811E88AA5}" presName="Name37" presStyleLbl="parChTrans1D2" presStyleIdx="5" presStyleCnt="11"/>
      <dgm:spPr/>
    </dgm:pt>
    <dgm:pt modelId="{08F99BF2-2676-4BEE-973E-01ADEA174B76}" type="pres">
      <dgm:prSet presAssocID="{FDA747EC-323A-4173-AA88-3122340BD805}" presName="hierRoot2" presStyleCnt="0">
        <dgm:presLayoutVars>
          <dgm:hierBranch val="init"/>
        </dgm:presLayoutVars>
      </dgm:prSet>
      <dgm:spPr/>
    </dgm:pt>
    <dgm:pt modelId="{34056191-5674-4582-A436-0737805BB474}" type="pres">
      <dgm:prSet presAssocID="{FDA747EC-323A-4173-AA88-3122340BD805}" presName="rootComposite" presStyleCnt="0"/>
      <dgm:spPr/>
    </dgm:pt>
    <dgm:pt modelId="{402C36EF-68DC-47C6-9324-F2C758A4C405}" type="pres">
      <dgm:prSet presAssocID="{FDA747EC-323A-4173-AA88-3122340BD805}" presName="rootText" presStyleLbl="node2" presStyleIdx="5" presStyleCnt="11">
        <dgm:presLayoutVars>
          <dgm:chPref val="3"/>
        </dgm:presLayoutVars>
      </dgm:prSet>
      <dgm:spPr/>
    </dgm:pt>
    <dgm:pt modelId="{0529305A-2684-45F1-865F-A92F55F489CD}" type="pres">
      <dgm:prSet presAssocID="{FDA747EC-323A-4173-AA88-3122340BD805}" presName="rootConnector" presStyleLbl="node2" presStyleIdx="5" presStyleCnt="11"/>
      <dgm:spPr/>
    </dgm:pt>
    <dgm:pt modelId="{C89CBF44-457B-4CED-9224-99ACF8ECFF87}" type="pres">
      <dgm:prSet presAssocID="{FDA747EC-323A-4173-AA88-3122340BD805}" presName="hierChild4" presStyleCnt="0"/>
      <dgm:spPr/>
    </dgm:pt>
    <dgm:pt modelId="{E2B918B8-7D80-44E3-9DF4-8510258A9FAE}" type="pres">
      <dgm:prSet presAssocID="{FDA747EC-323A-4173-AA88-3122340BD805}" presName="hierChild5" presStyleCnt="0"/>
      <dgm:spPr/>
    </dgm:pt>
    <dgm:pt modelId="{555B4F04-6315-48C9-AA51-3B1F9B77CCFA}" type="pres">
      <dgm:prSet presAssocID="{F636D679-9BE5-43C3-BCC4-3AD9BD324C0E}" presName="Name37" presStyleLbl="parChTrans1D2" presStyleIdx="6" presStyleCnt="11"/>
      <dgm:spPr/>
    </dgm:pt>
    <dgm:pt modelId="{6CB36FCE-8ABF-494C-B393-5B15E6F1F08F}" type="pres">
      <dgm:prSet presAssocID="{71A310EA-D002-4DA9-A29E-3CBDBB6EDAFB}" presName="hierRoot2" presStyleCnt="0">
        <dgm:presLayoutVars>
          <dgm:hierBranch val="init"/>
        </dgm:presLayoutVars>
      </dgm:prSet>
      <dgm:spPr/>
    </dgm:pt>
    <dgm:pt modelId="{5901BF09-F774-4149-9591-B5BF47641E9C}" type="pres">
      <dgm:prSet presAssocID="{71A310EA-D002-4DA9-A29E-3CBDBB6EDAFB}" presName="rootComposite" presStyleCnt="0"/>
      <dgm:spPr/>
    </dgm:pt>
    <dgm:pt modelId="{39A3D1DA-CF65-49B9-8F00-F9DC0034CD28}" type="pres">
      <dgm:prSet presAssocID="{71A310EA-D002-4DA9-A29E-3CBDBB6EDAFB}" presName="rootText" presStyleLbl="node2" presStyleIdx="6" presStyleCnt="11">
        <dgm:presLayoutVars>
          <dgm:chPref val="3"/>
        </dgm:presLayoutVars>
      </dgm:prSet>
      <dgm:spPr/>
    </dgm:pt>
    <dgm:pt modelId="{6AAB777F-BB3A-4A73-BD05-F5114C5559E1}" type="pres">
      <dgm:prSet presAssocID="{71A310EA-D002-4DA9-A29E-3CBDBB6EDAFB}" presName="rootConnector" presStyleLbl="node2" presStyleIdx="6" presStyleCnt="11"/>
      <dgm:spPr/>
    </dgm:pt>
    <dgm:pt modelId="{C1CF447C-A362-4B6A-99B4-A279AB1CA341}" type="pres">
      <dgm:prSet presAssocID="{71A310EA-D002-4DA9-A29E-3CBDBB6EDAFB}" presName="hierChild4" presStyleCnt="0"/>
      <dgm:spPr/>
    </dgm:pt>
    <dgm:pt modelId="{E86E8A6E-F9A1-46D3-970A-4320E6635E4D}" type="pres">
      <dgm:prSet presAssocID="{71A310EA-D002-4DA9-A29E-3CBDBB6EDAFB}" presName="hierChild5" presStyleCnt="0"/>
      <dgm:spPr/>
    </dgm:pt>
    <dgm:pt modelId="{CC11A92B-BEDB-49D6-950E-81AC86E1C5C9}" type="pres">
      <dgm:prSet presAssocID="{DC417B65-3A08-43B4-B139-FE451AAA790E}" presName="Name37" presStyleLbl="parChTrans1D2" presStyleIdx="7" presStyleCnt="11"/>
      <dgm:spPr/>
    </dgm:pt>
    <dgm:pt modelId="{7B5FA512-38E7-4F09-9148-FD9E5A8FBC15}" type="pres">
      <dgm:prSet presAssocID="{74B2013F-254F-4178-BE4E-F696AD193C22}" presName="hierRoot2" presStyleCnt="0">
        <dgm:presLayoutVars>
          <dgm:hierBranch val="init"/>
        </dgm:presLayoutVars>
      </dgm:prSet>
      <dgm:spPr/>
    </dgm:pt>
    <dgm:pt modelId="{B895DEA6-6936-4CEA-B7F9-2109A051C546}" type="pres">
      <dgm:prSet presAssocID="{74B2013F-254F-4178-BE4E-F696AD193C22}" presName="rootComposite" presStyleCnt="0"/>
      <dgm:spPr/>
    </dgm:pt>
    <dgm:pt modelId="{986B1611-F98A-4439-91AB-5F6E33C85E60}" type="pres">
      <dgm:prSet presAssocID="{74B2013F-254F-4178-BE4E-F696AD193C22}" presName="rootText" presStyleLbl="node2" presStyleIdx="7" presStyleCnt="11">
        <dgm:presLayoutVars>
          <dgm:chPref val="3"/>
        </dgm:presLayoutVars>
      </dgm:prSet>
      <dgm:spPr/>
    </dgm:pt>
    <dgm:pt modelId="{E331BD44-EAAD-4540-BDD8-DC4CD6E54027}" type="pres">
      <dgm:prSet presAssocID="{74B2013F-254F-4178-BE4E-F696AD193C22}" presName="rootConnector" presStyleLbl="node2" presStyleIdx="7" presStyleCnt="11"/>
      <dgm:spPr/>
    </dgm:pt>
    <dgm:pt modelId="{5C3C5CBE-3AA0-4E3F-AE27-E0C4F1ADFFE0}" type="pres">
      <dgm:prSet presAssocID="{74B2013F-254F-4178-BE4E-F696AD193C22}" presName="hierChild4" presStyleCnt="0"/>
      <dgm:spPr/>
    </dgm:pt>
    <dgm:pt modelId="{460AC670-5397-4105-B1AC-F1532A65A5C4}" type="pres">
      <dgm:prSet presAssocID="{74B2013F-254F-4178-BE4E-F696AD193C22}" presName="hierChild5" presStyleCnt="0"/>
      <dgm:spPr/>
    </dgm:pt>
    <dgm:pt modelId="{297E4976-7BED-4AA8-8CFB-D628A4E829B9}" type="pres">
      <dgm:prSet presAssocID="{72A32A84-BE30-4870-B786-41CC08AB68DE}" presName="Name37" presStyleLbl="parChTrans1D2" presStyleIdx="8" presStyleCnt="11"/>
      <dgm:spPr/>
    </dgm:pt>
    <dgm:pt modelId="{1DEB93B4-F525-432D-A51F-490CD20517A0}" type="pres">
      <dgm:prSet presAssocID="{47E9707C-C48F-41C0-BADC-E850999B4912}" presName="hierRoot2" presStyleCnt="0">
        <dgm:presLayoutVars>
          <dgm:hierBranch val="init"/>
        </dgm:presLayoutVars>
      </dgm:prSet>
      <dgm:spPr/>
    </dgm:pt>
    <dgm:pt modelId="{66151818-50BC-455C-8B8F-CD929ACBF453}" type="pres">
      <dgm:prSet presAssocID="{47E9707C-C48F-41C0-BADC-E850999B4912}" presName="rootComposite" presStyleCnt="0"/>
      <dgm:spPr/>
    </dgm:pt>
    <dgm:pt modelId="{E7DD80F2-9E54-4F0A-B935-6486391D8952}" type="pres">
      <dgm:prSet presAssocID="{47E9707C-C48F-41C0-BADC-E850999B4912}" presName="rootText" presStyleLbl="node2" presStyleIdx="8" presStyleCnt="11">
        <dgm:presLayoutVars>
          <dgm:chPref val="3"/>
        </dgm:presLayoutVars>
      </dgm:prSet>
      <dgm:spPr/>
    </dgm:pt>
    <dgm:pt modelId="{954DB39F-DAB2-4897-B395-29507DDC4F42}" type="pres">
      <dgm:prSet presAssocID="{47E9707C-C48F-41C0-BADC-E850999B4912}" presName="rootConnector" presStyleLbl="node2" presStyleIdx="8" presStyleCnt="11"/>
      <dgm:spPr/>
    </dgm:pt>
    <dgm:pt modelId="{42378D86-FBDC-4813-BA84-61EB71BEEC9B}" type="pres">
      <dgm:prSet presAssocID="{47E9707C-C48F-41C0-BADC-E850999B4912}" presName="hierChild4" presStyleCnt="0"/>
      <dgm:spPr/>
    </dgm:pt>
    <dgm:pt modelId="{AF15A682-CFDC-442E-ABAC-36432B81F1E4}" type="pres">
      <dgm:prSet presAssocID="{47E9707C-C48F-41C0-BADC-E850999B4912}" presName="hierChild5" presStyleCnt="0"/>
      <dgm:spPr/>
    </dgm:pt>
    <dgm:pt modelId="{39B2EA07-29CB-4B3E-A13E-BCDF17C96A91}" type="pres">
      <dgm:prSet presAssocID="{F76DAEB5-D4BD-4D83-9E47-EE8229BE9D58}" presName="Name37" presStyleLbl="parChTrans1D2" presStyleIdx="9" presStyleCnt="11"/>
      <dgm:spPr/>
    </dgm:pt>
    <dgm:pt modelId="{D8D84BE6-6D47-4191-9086-F1A89DD1EE01}" type="pres">
      <dgm:prSet presAssocID="{BFF5E8EF-A730-4EB1-8617-9F535DAC0725}" presName="hierRoot2" presStyleCnt="0">
        <dgm:presLayoutVars>
          <dgm:hierBranch val="init"/>
        </dgm:presLayoutVars>
      </dgm:prSet>
      <dgm:spPr/>
    </dgm:pt>
    <dgm:pt modelId="{442A35A8-A217-4937-A1E8-81787F159352}" type="pres">
      <dgm:prSet presAssocID="{BFF5E8EF-A730-4EB1-8617-9F535DAC0725}" presName="rootComposite" presStyleCnt="0"/>
      <dgm:spPr/>
    </dgm:pt>
    <dgm:pt modelId="{3CA6C14F-3C9A-4966-9D6F-534DAD87C612}" type="pres">
      <dgm:prSet presAssocID="{BFF5E8EF-A730-4EB1-8617-9F535DAC0725}" presName="rootText" presStyleLbl="node2" presStyleIdx="9" presStyleCnt="11">
        <dgm:presLayoutVars>
          <dgm:chPref val="3"/>
        </dgm:presLayoutVars>
      </dgm:prSet>
      <dgm:spPr/>
    </dgm:pt>
    <dgm:pt modelId="{29D714F1-AAAB-4332-8EC2-9DC45702C56B}" type="pres">
      <dgm:prSet presAssocID="{BFF5E8EF-A730-4EB1-8617-9F535DAC0725}" presName="rootConnector" presStyleLbl="node2" presStyleIdx="9" presStyleCnt="11"/>
      <dgm:spPr/>
    </dgm:pt>
    <dgm:pt modelId="{B08454C4-521C-4450-B176-E5569D3BF8F5}" type="pres">
      <dgm:prSet presAssocID="{BFF5E8EF-A730-4EB1-8617-9F535DAC0725}" presName="hierChild4" presStyleCnt="0"/>
      <dgm:spPr/>
    </dgm:pt>
    <dgm:pt modelId="{C2B599F7-D813-4537-95B1-05346B61FB60}" type="pres">
      <dgm:prSet presAssocID="{BFF5E8EF-A730-4EB1-8617-9F535DAC0725}" presName="hierChild5" presStyleCnt="0"/>
      <dgm:spPr/>
    </dgm:pt>
    <dgm:pt modelId="{8418CA9D-AC14-4FB6-A8C8-37424FA3D31D}" type="pres">
      <dgm:prSet presAssocID="{B9EE2CBA-C5FE-4D5E-816D-BD3B54A6CA3A}" presName="Name37" presStyleLbl="parChTrans1D2" presStyleIdx="10" presStyleCnt="11"/>
      <dgm:spPr/>
    </dgm:pt>
    <dgm:pt modelId="{C685A5D9-D4E2-4163-8C65-DFAC4BE1AD22}" type="pres">
      <dgm:prSet presAssocID="{D05C2590-56CF-4260-8D25-5037177C97B7}" presName="hierRoot2" presStyleCnt="0">
        <dgm:presLayoutVars>
          <dgm:hierBranch val="init"/>
        </dgm:presLayoutVars>
      </dgm:prSet>
      <dgm:spPr/>
    </dgm:pt>
    <dgm:pt modelId="{590BB360-2A6C-493E-8D8E-5FA418355824}" type="pres">
      <dgm:prSet presAssocID="{D05C2590-56CF-4260-8D25-5037177C97B7}" presName="rootComposite" presStyleCnt="0"/>
      <dgm:spPr/>
    </dgm:pt>
    <dgm:pt modelId="{CFD6C08D-2A66-4FC8-B0E3-21031A5513D5}" type="pres">
      <dgm:prSet presAssocID="{D05C2590-56CF-4260-8D25-5037177C97B7}" presName="rootText" presStyleLbl="node2" presStyleIdx="10" presStyleCnt="11">
        <dgm:presLayoutVars>
          <dgm:chPref val="3"/>
        </dgm:presLayoutVars>
      </dgm:prSet>
      <dgm:spPr/>
    </dgm:pt>
    <dgm:pt modelId="{86335E35-8FAA-433A-9AEC-2EFAE267E905}" type="pres">
      <dgm:prSet presAssocID="{D05C2590-56CF-4260-8D25-5037177C97B7}" presName="rootConnector" presStyleLbl="node2" presStyleIdx="10" presStyleCnt="11"/>
      <dgm:spPr/>
    </dgm:pt>
    <dgm:pt modelId="{9D1744C2-035C-47B3-A13C-5AF6E60C7D6C}" type="pres">
      <dgm:prSet presAssocID="{D05C2590-56CF-4260-8D25-5037177C97B7}" presName="hierChild4" presStyleCnt="0"/>
      <dgm:spPr/>
    </dgm:pt>
    <dgm:pt modelId="{54FB429F-8569-437D-8ABB-B9ABDD23C207}" type="pres">
      <dgm:prSet presAssocID="{D05C2590-56CF-4260-8D25-5037177C97B7}" presName="hierChild5" presStyleCnt="0"/>
      <dgm:spPr/>
    </dgm:pt>
    <dgm:pt modelId="{F4AC3C59-2897-4635-9ADD-6D671B1BD0FD}" type="pres">
      <dgm:prSet presAssocID="{DA8FA8D4-5593-4DE7-BCA3-5DFC2B73A5C5}" presName="hierChild3" presStyleCnt="0"/>
      <dgm:spPr/>
    </dgm:pt>
  </dgm:ptLst>
  <dgm:cxnLst>
    <dgm:cxn modelId="{B2DE211A-4599-4D8B-8132-BACCFEF5299F}" type="presOf" srcId="{93FC229D-6664-4BEB-8A07-49C08EFBC523}" destId="{5DCDDE94-F296-4923-8688-AB69524612AA}" srcOrd="0" destOrd="0" presId="urn:microsoft.com/office/officeart/2005/8/layout/orgChart1"/>
    <dgm:cxn modelId="{327AB921-A0C2-4ADA-8184-6B1BE5F099BF}" type="presOf" srcId="{74B2013F-254F-4178-BE4E-F696AD193C22}" destId="{986B1611-F98A-4439-91AB-5F6E33C85E60}" srcOrd="0" destOrd="0" presId="urn:microsoft.com/office/officeart/2005/8/layout/orgChart1"/>
    <dgm:cxn modelId="{5C0A6A29-BA15-4EB1-A9BE-82CA20E5F290}" type="presOf" srcId="{D05C2590-56CF-4260-8D25-5037177C97B7}" destId="{CFD6C08D-2A66-4FC8-B0E3-21031A5513D5}" srcOrd="0" destOrd="0" presId="urn:microsoft.com/office/officeart/2005/8/layout/orgChart1"/>
    <dgm:cxn modelId="{BF958B29-E582-4C4A-8EA4-A1D40E0EBB7E}" type="presOf" srcId="{CAD54A3A-352C-42A8-AB08-D36BF93B89D1}" destId="{A24264F7-F4EA-40DF-ACB5-604B1FD22EFE}" srcOrd="0" destOrd="0" presId="urn:microsoft.com/office/officeart/2005/8/layout/orgChart1"/>
    <dgm:cxn modelId="{802A4833-BD2F-4329-B6EE-E1DB097162AA}" srcId="{DA8FA8D4-5593-4DE7-BCA3-5DFC2B73A5C5}" destId="{74B2013F-254F-4178-BE4E-F696AD193C22}" srcOrd="7" destOrd="0" parTransId="{DC417B65-3A08-43B4-B139-FE451AAA790E}" sibTransId="{D109F55A-E9E3-4395-B774-3512F919F5D7}"/>
    <dgm:cxn modelId="{969F2F3B-266B-4CAB-910C-0B41FF03550E}" type="presOf" srcId="{C55F1200-BF2D-49CE-84D8-9627391FCB23}" destId="{360062D8-2001-4305-806D-B1AC2186767E}" srcOrd="0" destOrd="0" presId="urn:microsoft.com/office/officeart/2005/8/layout/orgChart1"/>
    <dgm:cxn modelId="{B8311A3C-C7B9-42C6-A1D4-8D9CED669897}" type="presOf" srcId="{74B2013F-254F-4178-BE4E-F696AD193C22}" destId="{E331BD44-EAAD-4540-BDD8-DC4CD6E54027}" srcOrd="1" destOrd="0" presId="urn:microsoft.com/office/officeart/2005/8/layout/orgChart1"/>
    <dgm:cxn modelId="{DF3F6C3D-A97D-4EFB-99F9-B2F23CB10711}" type="presOf" srcId="{F636D679-9BE5-43C3-BCC4-3AD9BD324C0E}" destId="{555B4F04-6315-48C9-AA51-3B1F9B77CCFA}" srcOrd="0" destOrd="0" presId="urn:microsoft.com/office/officeart/2005/8/layout/orgChart1"/>
    <dgm:cxn modelId="{1B285642-5E72-4EDB-B6AC-10A5002AAA61}" type="presOf" srcId="{FDA747EC-323A-4173-AA88-3122340BD805}" destId="{0529305A-2684-45F1-865F-A92F55F489CD}" srcOrd="1" destOrd="0" presId="urn:microsoft.com/office/officeart/2005/8/layout/orgChart1"/>
    <dgm:cxn modelId="{97F27D42-29ED-440A-9E4A-333BDC543B55}" srcId="{DA8FA8D4-5593-4DE7-BCA3-5DFC2B73A5C5}" destId="{BFF5E8EF-A730-4EB1-8617-9F535DAC0725}" srcOrd="9" destOrd="0" parTransId="{F76DAEB5-D4BD-4D83-9E47-EE8229BE9D58}" sibTransId="{7559C0BF-4DE3-48CC-98BA-E7A1FC840C3C}"/>
    <dgm:cxn modelId="{5252CB45-3614-4CDB-8BB7-73841501417D}" type="presOf" srcId="{9572A11E-E7E1-4D53-B837-2396268B754E}" destId="{4028EE36-405F-4941-8EB4-090FD7B98D71}" srcOrd="0" destOrd="0" presId="urn:microsoft.com/office/officeart/2005/8/layout/orgChart1"/>
    <dgm:cxn modelId="{745BA966-8EF9-421D-98C9-F6E277AA26E7}" type="presOf" srcId="{E99BF283-D731-466B-BD04-CEAFFD327A9B}" destId="{4075C340-F3DE-4D89-993E-F2BCDFCC1B17}" srcOrd="1" destOrd="0" presId="urn:microsoft.com/office/officeart/2005/8/layout/orgChart1"/>
    <dgm:cxn modelId="{296E404D-769B-4293-9F77-C61E7265CE9A}" type="presOf" srcId="{012411ED-D4B4-4D59-95EF-930D160643D8}" destId="{6BB741B0-09EC-441C-BC0A-3B8A8153E584}" srcOrd="0" destOrd="0" presId="urn:microsoft.com/office/officeart/2005/8/layout/orgChart1"/>
    <dgm:cxn modelId="{DA2E5C6E-2AED-44FC-991E-E0A2DD48E3D6}" type="presOf" srcId="{72A32A84-BE30-4870-B786-41CC08AB68DE}" destId="{297E4976-7BED-4AA8-8CFB-D628A4E829B9}" srcOrd="0" destOrd="0" presId="urn:microsoft.com/office/officeart/2005/8/layout/orgChart1"/>
    <dgm:cxn modelId="{419FCA50-2C3F-4B25-B8B9-56927E10DAD1}" type="presOf" srcId="{FDA747EC-323A-4173-AA88-3122340BD805}" destId="{402C36EF-68DC-47C6-9324-F2C758A4C405}" srcOrd="0" destOrd="0" presId="urn:microsoft.com/office/officeart/2005/8/layout/orgChart1"/>
    <dgm:cxn modelId="{0D152271-97EB-4119-AF6C-58CCA0382BCC}" srcId="{DA8FA8D4-5593-4DE7-BCA3-5DFC2B73A5C5}" destId="{FDA747EC-323A-4173-AA88-3122340BD805}" srcOrd="5" destOrd="0" parTransId="{179BE241-9C44-432A-8E8E-6E6811E88AA5}" sibTransId="{53997D11-82EE-4C5C-BDEB-D16F3FB79097}"/>
    <dgm:cxn modelId="{B021D571-6C76-4D6A-BEA9-921BD9057533}" type="presOf" srcId="{DA8FA8D4-5593-4DE7-BCA3-5DFC2B73A5C5}" destId="{D30495B1-F3DF-42B3-A4AB-A54A6D9D113C}" srcOrd="0" destOrd="0" presId="urn:microsoft.com/office/officeart/2005/8/layout/orgChart1"/>
    <dgm:cxn modelId="{C29BAD54-0F69-4D0B-8222-7D5E3E070C38}" type="presOf" srcId="{FCBE1A40-3C4B-4897-BB5D-1B9CB0F91506}" destId="{1ECAFE91-F3C6-4F3A-B343-F5EDF9348992}" srcOrd="0" destOrd="0" presId="urn:microsoft.com/office/officeart/2005/8/layout/orgChart1"/>
    <dgm:cxn modelId="{84674775-E986-4A25-B452-1B2E48BFA39E}" srcId="{DA8FA8D4-5593-4DE7-BCA3-5DFC2B73A5C5}" destId="{FCBE1A40-3C4B-4897-BB5D-1B9CB0F91506}" srcOrd="0" destOrd="0" parTransId="{E41C0B98-A8DF-441C-9199-C96A8D368C8B}" sibTransId="{1566CDB8-0D98-4B9C-B544-10083748298B}"/>
    <dgm:cxn modelId="{98C4F477-5124-4A4B-86E1-874989026CA9}" type="presOf" srcId="{089E6D95-2B6D-4A30-8F6F-6D8E00F70713}" destId="{DCF16183-CD57-4177-99B0-1951E1CE2789}" srcOrd="0" destOrd="0" presId="urn:microsoft.com/office/officeart/2005/8/layout/orgChart1"/>
    <dgm:cxn modelId="{BA050A5A-7B78-4924-9D57-4486728D5FC0}" type="presOf" srcId="{19D7B85C-9C05-45A8-93BE-3326C1769FFC}" destId="{98DAF2B3-5B4F-458B-98D3-26B313B975EF}" srcOrd="0" destOrd="0" presId="urn:microsoft.com/office/officeart/2005/8/layout/orgChart1"/>
    <dgm:cxn modelId="{96A5D27A-4418-40DF-914F-C16052FF6C84}" srcId="{DA8FA8D4-5593-4DE7-BCA3-5DFC2B73A5C5}" destId="{71A310EA-D002-4DA9-A29E-3CBDBB6EDAFB}" srcOrd="6" destOrd="0" parTransId="{F636D679-9BE5-43C3-BCC4-3AD9BD324C0E}" sibTransId="{653EDC57-92B2-4515-8020-24152A03E08D}"/>
    <dgm:cxn modelId="{B623357C-78EB-4F10-96DB-B8669E1DD7ED}" type="presOf" srcId="{179BE241-9C44-432A-8E8E-6E6811E88AA5}" destId="{761148B2-8ECA-4922-8BFC-042FEEACEA42}" srcOrd="0" destOrd="0" presId="urn:microsoft.com/office/officeart/2005/8/layout/orgChart1"/>
    <dgm:cxn modelId="{F6805C7C-A765-46DF-96D2-75EEDDFC5181}" type="presOf" srcId="{DA8FA8D4-5593-4DE7-BCA3-5DFC2B73A5C5}" destId="{5D5D520B-0E2E-4B60-9F6B-013D8AFB7838}" srcOrd="1" destOrd="0" presId="urn:microsoft.com/office/officeart/2005/8/layout/orgChart1"/>
    <dgm:cxn modelId="{26B24686-2BDB-44F3-826D-C5F5E16C0D32}" type="presOf" srcId="{BFF5E8EF-A730-4EB1-8617-9F535DAC0725}" destId="{29D714F1-AAAB-4332-8EC2-9DC45702C56B}" srcOrd="1" destOrd="0" presId="urn:microsoft.com/office/officeart/2005/8/layout/orgChart1"/>
    <dgm:cxn modelId="{C2472B88-BA1D-4ED4-B495-7DD6ADEF61EC}" type="presOf" srcId="{93FC229D-6664-4BEB-8A07-49C08EFBC523}" destId="{DBB73332-6C71-439B-8DE0-C0C014446390}" srcOrd="1" destOrd="0" presId="urn:microsoft.com/office/officeart/2005/8/layout/orgChart1"/>
    <dgm:cxn modelId="{B0D61C8C-023A-41A5-A217-974B327AE710}" type="presOf" srcId="{90BEFEE7-B597-4900-B626-80964BDC21D3}" destId="{ECA46386-6130-436D-AB88-6946DAB1F92B}" srcOrd="0" destOrd="0" presId="urn:microsoft.com/office/officeart/2005/8/layout/orgChart1"/>
    <dgm:cxn modelId="{F9C1CA8D-4FD7-4599-AFE1-72FD0CEFAA8A}" type="presOf" srcId="{FCBE1A40-3C4B-4897-BB5D-1B9CB0F91506}" destId="{94284240-0029-46C8-B101-BB5497A2ACB4}" srcOrd="1" destOrd="0" presId="urn:microsoft.com/office/officeart/2005/8/layout/orgChart1"/>
    <dgm:cxn modelId="{3676B699-C5DC-4865-BBE0-3284778BBCD6}" type="presOf" srcId="{47E9707C-C48F-41C0-BADC-E850999B4912}" destId="{E7DD80F2-9E54-4F0A-B935-6486391D8952}" srcOrd="0" destOrd="0" presId="urn:microsoft.com/office/officeart/2005/8/layout/orgChart1"/>
    <dgm:cxn modelId="{B693CE9C-38F7-4E38-857D-B79C41416E45}" type="presOf" srcId="{47E9707C-C48F-41C0-BADC-E850999B4912}" destId="{954DB39F-DAB2-4897-B395-29507DDC4F42}" srcOrd="1" destOrd="0" presId="urn:microsoft.com/office/officeart/2005/8/layout/orgChart1"/>
    <dgm:cxn modelId="{5C0E709D-11DE-4224-B9E5-325F92D3C74D}" srcId="{90BEFEE7-B597-4900-B626-80964BDC21D3}" destId="{DA8FA8D4-5593-4DE7-BCA3-5DFC2B73A5C5}" srcOrd="0" destOrd="0" parTransId="{8D8897F9-7F15-4E71-AD9C-7E74456BD585}" sibTransId="{AD349EC1-1956-404A-904A-CE5F3C0024DA}"/>
    <dgm:cxn modelId="{665C88A1-6A19-49E3-ADCF-F3F0181ACB58}" type="presOf" srcId="{DC417B65-3A08-43B4-B139-FE451AAA790E}" destId="{CC11A92B-BEDB-49D6-950E-81AC86E1C5C9}" srcOrd="0" destOrd="0" presId="urn:microsoft.com/office/officeart/2005/8/layout/orgChart1"/>
    <dgm:cxn modelId="{22AAB4A6-CEDA-4943-9C52-BF02B7C82AB9}" srcId="{DA8FA8D4-5593-4DE7-BCA3-5DFC2B73A5C5}" destId="{012411ED-D4B4-4D59-95EF-930D160643D8}" srcOrd="3" destOrd="0" parTransId="{19D7B85C-9C05-45A8-93BE-3326C1769FFC}" sibTransId="{EA6A982B-F519-4AD4-933A-72701EE91BF0}"/>
    <dgm:cxn modelId="{A9717BAC-FA1B-438A-B85B-F1026479F197}" srcId="{DA8FA8D4-5593-4DE7-BCA3-5DFC2B73A5C5}" destId="{E99BF283-D731-466B-BD04-CEAFFD327A9B}" srcOrd="1" destOrd="0" parTransId="{C55F1200-BF2D-49CE-84D8-9627391FCB23}" sibTransId="{ECDBB338-3D53-4F83-973E-9513FB3D82ED}"/>
    <dgm:cxn modelId="{B84294BF-15F4-487B-8DBF-EB3886A22636}" srcId="{DA8FA8D4-5593-4DE7-BCA3-5DFC2B73A5C5}" destId="{D05C2590-56CF-4260-8D25-5037177C97B7}" srcOrd="10" destOrd="0" parTransId="{B9EE2CBA-C5FE-4D5E-816D-BD3B54A6CA3A}" sibTransId="{49840549-1E8B-4377-ABCC-313F7F49977F}"/>
    <dgm:cxn modelId="{CC0EEBC8-B4C8-46C4-B837-B8211792B641}" type="presOf" srcId="{71A310EA-D002-4DA9-A29E-3CBDBB6EDAFB}" destId="{6AAB777F-BB3A-4A73-BD05-F5114C5559E1}" srcOrd="1" destOrd="0" presId="urn:microsoft.com/office/officeart/2005/8/layout/orgChart1"/>
    <dgm:cxn modelId="{60746DCD-5B71-4B66-823E-4458D3BAABCB}" type="presOf" srcId="{71A310EA-D002-4DA9-A29E-3CBDBB6EDAFB}" destId="{39A3D1DA-CF65-49B9-8F00-F9DC0034CD28}" srcOrd="0" destOrd="0" presId="urn:microsoft.com/office/officeart/2005/8/layout/orgChart1"/>
    <dgm:cxn modelId="{3AF1B7CF-0129-40F9-B4DE-9679D8ABA181}" type="presOf" srcId="{E41C0B98-A8DF-441C-9199-C96A8D368C8B}" destId="{8C07D32A-C33D-403D-9521-76BA4F394F9F}" srcOrd="0" destOrd="0" presId="urn:microsoft.com/office/officeart/2005/8/layout/orgChart1"/>
    <dgm:cxn modelId="{740450D6-F627-4511-8BBA-3F6E62BFC8C9}" type="presOf" srcId="{F76DAEB5-D4BD-4D83-9E47-EE8229BE9D58}" destId="{39B2EA07-29CB-4B3E-A13E-BCDF17C96A91}" srcOrd="0" destOrd="0" presId="urn:microsoft.com/office/officeart/2005/8/layout/orgChart1"/>
    <dgm:cxn modelId="{BB9ACADC-8ECE-4E87-937E-0200D35B3A36}" type="presOf" srcId="{D05C2590-56CF-4260-8D25-5037177C97B7}" destId="{86335E35-8FAA-433A-9AEC-2EFAE267E905}" srcOrd="1" destOrd="0" presId="urn:microsoft.com/office/officeart/2005/8/layout/orgChart1"/>
    <dgm:cxn modelId="{99DD7CDE-FAF5-4F24-B7CE-CE860CCCE607}" type="presOf" srcId="{CAD54A3A-352C-42A8-AB08-D36BF93B89D1}" destId="{49E84640-84E6-4A63-ADD4-63D3275ADF8C}" srcOrd="1" destOrd="0" presId="urn:microsoft.com/office/officeart/2005/8/layout/orgChart1"/>
    <dgm:cxn modelId="{2A75FDDF-9B9E-4D16-96C3-075B0E49B8CA}" type="presOf" srcId="{B9EE2CBA-C5FE-4D5E-816D-BD3B54A6CA3A}" destId="{8418CA9D-AC14-4FB6-A8C8-37424FA3D31D}" srcOrd="0" destOrd="0" presId="urn:microsoft.com/office/officeart/2005/8/layout/orgChart1"/>
    <dgm:cxn modelId="{830E97EB-2B47-41E8-9D36-B463948697D2}" type="presOf" srcId="{BFF5E8EF-A730-4EB1-8617-9F535DAC0725}" destId="{3CA6C14F-3C9A-4966-9D6F-534DAD87C612}" srcOrd="0" destOrd="0" presId="urn:microsoft.com/office/officeart/2005/8/layout/orgChart1"/>
    <dgm:cxn modelId="{91ADA5ED-757C-408E-BA19-AC43888EBEB8}" type="presOf" srcId="{E99BF283-D731-466B-BD04-CEAFFD327A9B}" destId="{CFB6D4D7-D976-4FE9-8650-BBFEDC64D4A2}" srcOrd="0" destOrd="0" presId="urn:microsoft.com/office/officeart/2005/8/layout/orgChart1"/>
    <dgm:cxn modelId="{7C7B66F3-97A9-4985-828E-CDAA61502079}" srcId="{DA8FA8D4-5593-4DE7-BCA3-5DFC2B73A5C5}" destId="{47E9707C-C48F-41C0-BADC-E850999B4912}" srcOrd="8" destOrd="0" parTransId="{72A32A84-BE30-4870-B786-41CC08AB68DE}" sibTransId="{53AC708B-7C4B-46A6-8E08-EB3993D127FC}"/>
    <dgm:cxn modelId="{373FB2F6-C135-4E53-B839-7A644A8BC173}" srcId="{DA8FA8D4-5593-4DE7-BCA3-5DFC2B73A5C5}" destId="{93FC229D-6664-4BEB-8A07-49C08EFBC523}" srcOrd="2" destOrd="0" parTransId="{9572A11E-E7E1-4D53-B837-2396268B754E}" sibTransId="{D3F2DDD5-C475-41FB-93E1-270100481839}"/>
    <dgm:cxn modelId="{DD2902FA-F059-4449-BEE9-4AB4B1D86279}" type="presOf" srcId="{012411ED-D4B4-4D59-95EF-930D160643D8}" destId="{DB090176-513C-4328-9F83-3E6B3334B29A}" srcOrd="1" destOrd="0" presId="urn:microsoft.com/office/officeart/2005/8/layout/orgChart1"/>
    <dgm:cxn modelId="{FC1570FE-9594-4D72-BD96-52736D4B022E}" srcId="{DA8FA8D4-5593-4DE7-BCA3-5DFC2B73A5C5}" destId="{CAD54A3A-352C-42A8-AB08-D36BF93B89D1}" srcOrd="4" destOrd="0" parTransId="{089E6D95-2B6D-4A30-8F6F-6D8E00F70713}" sibTransId="{729E47F9-1F4A-4385-B4D3-6CDB182098FC}"/>
    <dgm:cxn modelId="{56E0EE99-2CBD-4F89-92AD-00DEFA249152}" type="presParOf" srcId="{ECA46386-6130-436D-AB88-6946DAB1F92B}" destId="{664824E1-4F63-4B93-81CD-F66B47230368}" srcOrd="0" destOrd="0" presId="urn:microsoft.com/office/officeart/2005/8/layout/orgChart1"/>
    <dgm:cxn modelId="{242E7944-B6F9-4153-813B-10C2C3A07E15}" type="presParOf" srcId="{664824E1-4F63-4B93-81CD-F66B47230368}" destId="{73C3A2D5-757A-4C06-A445-697CAA988A4A}" srcOrd="0" destOrd="0" presId="urn:microsoft.com/office/officeart/2005/8/layout/orgChart1"/>
    <dgm:cxn modelId="{44634CAA-F681-4AA1-9EAE-2F09C01EA9D0}" type="presParOf" srcId="{73C3A2D5-757A-4C06-A445-697CAA988A4A}" destId="{D30495B1-F3DF-42B3-A4AB-A54A6D9D113C}" srcOrd="0" destOrd="0" presId="urn:microsoft.com/office/officeart/2005/8/layout/orgChart1"/>
    <dgm:cxn modelId="{76601C68-715F-46A5-B912-45C5351AB657}" type="presParOf" srcId="{73C3A2D5-757A-4C06-A445-697CAA988A4A}" destId="{5D5D520B-0E2E-4B60-9F6B-013D8AFB7838}" srcOrd="1" destOrd="0" presId="urn:microsoft.com/office/officeart/2005/8/layout/orgChart1"/>
    <dgm:cxn modelId="{63846F42-922A-41B7-85A3-15AEE6BF633F}" type="presParOf" srcId="{664824E1-4F63-4B93-81CD-F66B47230368}" destId="{12E79A6B-8DA7-43C2-AE64-8AA9F5FE16B5}" srcOrd="1" destOrd="0" presId="urn:microsoft.com/office/officeart/2005/8/layout/orgChart1"/>
    <dgm:cxn modelId="{D5D87675-C807-43B7-BA74-4D30608EAE7A}" type="presParOf" srcId="{12E79A6B-8DA7-43C2-AE64-8AA9F5FE16B5}" destId="{8C07D32A-C33D-403D-9521-76BA4F394F9F}" srcOrd="0" destOrd="0" presId="urn:microsoft.com/office/officeart/2005/8/layout/orgChart1"/>
    <dgm:cxn modelId="{6E68861D-0FA0-4ED5-8CE5-BE4BC0FAA45C}" type="presParOf" srcId="{12E79A6B-8DA7-43C2-AE64-8AA9F5FE16B5}" destId="{7B12532B-9E75-494D-B05F-04887D4815C3}" srcOrd="1" destOrd="0" presId="urn:microsoft.com/office/officeart/2005/8/layout/orgChart1"/>
    <dgm:cxn modelId="{8C8E740D-B5C4-47E9-B5A0-D58433D9DC75}" type="presParOf" srcId="{7B12532B-9E75-494D-B05F-04887D4815C3}" destId="{64ADC9BC-776E-49E1-BD07-CD98D0B633AD}" srcOrd="0" destOrd="0" presId="urn:microsoft.com/office/officeart/2005/8/layout/orgChart1"/>
    <dgm:cxn modelId="{2F3003E3-2E7D-4AD7-A317-98ADA38D6EEA}" type="presParOf" srcId="{64ADC9BC-776E-49E1-BD07-CD98D0B633AD}" destId="{1ECAFE91-F3C6-4F3A-B343-F5EDF9348992}" srcOrd="0" destOrd="0" presId="urn:microsoft.com/office/officeart/2005/8/layout/orgChart1"/>
    <dgm:cxn modelId="{89522006-483E-4156-BA65-74D4B305793C}" type="presParOf" srcId="{64ADC9BC-776E-49E1-BD07-CD98D0B633AD}" destId="{94284240-0029-46C8-B101-BB5497A2ACB4}" srcOrd="1" destOrd="0" presId="urn:microsoft.com/office/officeart/2005/8/layout/orgChart1"/>
    <dgm:cxn modelId="{B2CC8565-E64C-4D68-AB0C-DA1955A87957}" type="presParOf" srcId="{7B12532B-9E75-494D-B05F-04887D4815C3}" destId="{50ADC615-2224-4476-B235-20D019F8BCBE}" srcOrd="1" destOrd="0" presId="urn:microsoft.com/office/officeart/2005/8/layout/orgChart1"/>
    <dgm:cxn modelId="{F8B6D398-E0C4-410F-8F39-9BEB952353FF}" type="presParOf" srcId="{7B12532B-9E75-494D-B05F-04887D4815C3}" destId="{C3AE20F4-6F93-4A94-AFAB-70A58716E2A4}" srcOrd="2" destOrd="0" presId="urn:microsoft.com/office/officeart/2005/8/layout/orgChart1"/>
    <dgm:cxn modelId="{06EB6EA8-DB2A-415A-9FB8-D853F421F4DB}" type="presParOf" srcId="{12E79A6B-8DA7-43C2-AE64-8AA9F5FE16B5}" destId="{360062D8-2001-4305-806D-B1AC2186767E}" srcOrd="2" destOrd="0" presId="urn:microsoft.com/office/officeart/2005/8/layout/orgChart1"/>
    <dgm:cxn modelId="{C56D54D7-3739-45C8-97CD-3259BAC3D924}" type="presParOf" srcId="{12E79A6B-8DA7-43C2-AE64-8AA9F5FE16B5}" destId="{47F30D88-546B-4623-B611-95F0C2C7E32C}" srcOrd="3" destOrd="0" presId="urn:microsoft.com/office/officeart/2005/8/layout/orgChart1"/>
    <dgm:cxn modelId="{12EB11B0-C501-4A29-9D81-5D9F80A9B8CE}" type="presParOf" srcId="{47F30D88-546B-4623-B611-95F0C2C7E32C}" destId="{D3F726D7-C748-4948-BBF5-A7598BD222CB}" srcOrd="0" destOrd="0" presId="urn:microsoft.com/office/officeart/2005/8/layout/orgChart1"/>
    <dgm:cxn modelId="{BDA3AA6E-D17B-475F-8E1F-1FB77A865778}" type="presParOf" srcId="{D3F726D7-C748-4948-BBF5-A7598BD222CB}" destId="{CFB6D4D7-D976-4FE9-8650-BBFEDC64D4A2}" srcOrd="0" destOrd="0" presId="urn:microsoft.com/office/officeart/2005/8/layout/orgChart1"/>
    <dgm:cxn modelId="{71446756-BAE7-420D-806C-7AE2C1E1AEA1}" type="presParOf" srcId="{D3F726D7-C748-4948-BBF5-A7598BD222CB}" destId="{4075C340-F3DE-4D89-993E-F2BCDFCC1B17}" srcOrd="1" destOrd="0" presId="urn:microsoft.com/office/officeart/2005/8/layout/orgChart1"/>
    <dgm:cxn modelId="{BACF57D2-A4B3-4308-950C-2A292B6ADF97}" type="presParOf" srcId="{47F30D88-546B-4623-B611-95F0C2C7E32C}" destId="{A6843047-2A4A-4F69-93C9-88B567F1EEED}" srcOrd="1" destOrd="0" presId="urn:microsoft.com/office/officeart/2005/8/layout/orgChart1"/>
    <dgm:cxn modelId="{0ECC98E0-60DD-465C-9093-16E9324CF8D3}" type="presParOf" srcId="{47F30D88-546B-4623-B611-95F0C2C7E32C}" destId="{C302C989-F988-4EEF-BE75-9C56CBDF65D5}" srcOrd="2" destOrd="0" presId="urn:microsoft.com/office/officeart/2005/8/layout/orgChart1"/>
    <dgm:cxn modelId="{99A8CEE5-675A-477C-8986-7783CAA8E2A3}" type="presParOf" srcId="{12E79A6B-8DA7-43C2-AE64-8AA9F5FE16B5}" destId="{4028EE36-405F-4941-8EB4-090FD7B98D71}" srcOrd="4" destOrd="0" presId="urn:microsoft.com/office/officeart/2005/8/layout/orgChart1"/>
    <dgm:cxn modelId="{EA6F517B-3F02-450B-8F7D-45994E3B289B}" type="presParOf" srcId="{12E79A6B-8DA7-43C2-AE64-8AA9F5FE16B5}" destId="{FD8A4EB1-7230-4625-AB23-FB7AC402A095}" srcOrd="5" destOrd="0" presId="urn:microsoft.com/office/officeart/2005/8/layout/orgChart1"/>
    <dgm:cxn modelId="{E348D869-0DBF-4CF0-95AF-EF8FFD03BF5D}" type="presParOf" srcId="{FD8A4EB1-7230-4625-AB23-FB7AC402A095}" destId="{3CBEA983-2DDF-4B96-91D7-42DAB5B31708}" srcOrd="0" destOrd="0" presId="urn:microsoft.com/office/officeart/2005/8/layout/orgChart1"/>
    <dgm:cxn modelId="{2A6DD591-577A-474C-BDFF-D9C678C306D4}" type="presParOf" srcId="{3CBEA983-2DDF-4B96-91D7-42DAB5B31708}" destId="{5DCDDE94-F296-4923-8688-AB69524612AA}" srcOrd="0" destOrd="0" presId="urn:microsoft.com/office/officeart/2005/8/layout/orgChart1"/>
    <dgm:cxn modelId="{775383F4-59E2-46A2-ACAF-C0C23AC5AD81}" type="presParOf" srcId="{3CBEA983-2DDF-4B96-91D7-42DAB5B31708}" destId="{DBB73332-6C71-439B-8DE0-C0C014446390}" srcOrd="1" destOrd="0" presId="urn:microsoft.com/office/officeart/2005/8/layout/orgChart1"/>
    <dgm:cxn modelId="{814A4EF1-8F84-4592-8F08-ED1ECBD12E35}" type="presParOf" srcId="{FD8A4EB1-7230-4625-AB23-FB7AC402A095}" destId="{A6BA5CCB-ADE6-4FF8-A009-46C82EAD400C}" srcOrd="1" destOrd="0" presId="urn:microsoft.com/office/officeart/2005/8/layout/orgChart1"/>
    <dgm:cxn modelId="{38C0DC07-99C9-4DDC-9493-06A4CF8D89EA}" type="presParOf" srcId="{FD8A4EB1-7230-4625-AB23-FB7AC402A095}" destId="{C66AF227-0B78-4C12-B3C8-8FA77790A46E}" srcOrd="2" destOrd="0" presId="urn:microsoft.com/office/officeart/2005/8/layout/orgChart1"/>
    <dgm:cxn modelId="{3807C2A4-81B2-4572-A170-2331571C4D35}" type="presParOf" srcId="{12E79A6B-8DA7-43C2-AE64-8AA9F5FE16B5}" destId="{98DAF2B3-5B4F-458B-98D3-26B313B975EF}" srcOrd="6" destOrd="0" presId="urn:microsoft.com/office/officeart/2005/8/layout/orgChart1"/>
    <dgm:cxn modelId="{5EFE1FD7-27CC-48AB-9495-0B3BE1E10563}" type="presParOf" srcId="{12E79A6B-8DA7-43C2-AE64-8AA9F5FE16B5}" destId="{92A71D5A-8EB9-476B-A2D9-B9B4CA415BBA}" srcOrd="7" destOrd="0" presId="urn:microsoft.com/office/officeart/2005/8/layout/orgChart1"/>
    <dgm:cxn modelId="{8EE6F97E-B2F3-409B-B705-457CC603B360}" type="presParOf" srcId="{92A71D5A-8EB9-476B-A2D9-B9B4CA415BBA}" destId="{5F3BA74E-F4D7-4BE8-B20D-85A0737E67C2}" srcOrd="0" destOrd="0" presId="urn:microsoft.com/office/officeart/2005/8/layout/orgChart1"/>
    <dgm:cxn modelId="{5BCBB35C-51BE-45B8-A634-8A5945AFE364}" type="presParOf" srcId="{5F3BA74E-F4D7-4BE8-B20D-85A0737E67C2}" destId="{6BB741B0-09EC-441C-BC0A-3B8A8153E584}" srcOrd="0" destOrd="0" presId="urn:microsoft.com/office/officeart/2005/8/layout/orgChart1"/>
    <dgm:cxn modelId="{F1686AA3-3D9B-4759-B7F2-892AE6B86BC4}" type="presParOf" srcId="{5F3BA74E-F4D7-4BE8-B20D-85A0737E67C2}" destId="{DB090176-513C-4328-9F83-3E6B3334B29A}" srcOrd="1" destOrd="0" presId="urn:microsoft.com/office/officeart/2005/8/layout/orgChart1"/>
    <dgm:cxn modelId="{F0B4258A-C22E-4782-87DB-F7FAB3040BD1}" type="presParOf" srcId="{92A71D5A-8EB9-476B-A2D9-B9B4CA415BBA}" destId="{B7A84CF7-55D8-49BA-BDE9-3E0DC76085F5}" srcOrd="1" destOrd="0" presId="urn:microsoft.com/office/officeart/2005/8/layout/orgChart1"/>
    <dgm:cxn modelId="{360D63F9-0E47-43EF-8522-2980F9A77764}" type="presParOf" srcId="{92A71D5A-8EB9-476B-A2D9-B9B4CA415BBA}" destId="{D752EBDB-26F4-4F75-B68D-4F7AA61BA078}" srcOrd="2" destOrd="0" presId="urn:microsoft.com/office/officeart/2005/8/layout/orgChart1"/>
    <dgm:cxn modelId="{B213A0D9-8019-45A6-B32F-8F7482BCF25F}" type="presParOf" srcId="{12E79A6B-8DA7-43C2-AE64-8AA9F5FE16B5}" destId="{DCF16183-CD57-4177-99B0-1951E1CE2789}" srcOrd="8" destOrd="0" presId="urn:microsoft.com/office/officeart/2005/8/layout/orgChart1"/>
    <dgm:cxn modelId="{97C4A1EC-E65F-41C8-A0C9-69AB01767E6A}" type="presParOf" srcId="{12E79A6B-8DA7-43C2-AE64-8AA9F5FE16B5}" destId="{0C8FA183-C528-4BD6-88B8-0C60CCF14E8B}" srcOrd="9" destOrd="0" presId="urn:microsoft.com/office/officeart/2005/8/layout/orgChart1"/>
    <dgm:cxn modelId="{98334409-CB13-46CA-AFC0-AE4045C62705}" type="presParOf" srcId="{0C8FA183-C528-4BD6-88B8-0C60CCF14E8B}" destId="{C3612C98-F5B6-488E-B1AB-8C638297BDF4}" srcOrd="0" destOrd="0" presId="urn:microsoft.com/office/officeart/2005/8/layout/orgChart1"/>
    <dgm:cxn modelId="{46C35305-6F76-4E4D-8A19-D156E7B04DF3}" type="presParOf" srcId="{C3612C98-F5B6-488E-B1AB-8C638297BDF4}" destId="{A24264F7-F4EA-40DF-ACB5-604B1FD22EFE}" srcOrd="0" destOrd="0" presId="urn:microsoft.com/office/officeart/2005/8/layout/orgChart1"/>
    <dgm:cxn modelId="{3C6FC709-699D-4CC7-B8E5-259459DEF227}" type="presParOf" srcId="{C3612C98-F5B6-488E-B1AB-8C638297BDF4}" destId="{49E84640-84E6-4A63-ADD4-63D3275ADF8C}" srcOrd="1" destOrd="0" presId="urn:microsoft.com/office/officeart/2005/8/layout/orgChart1"/>
    <dgm:cxn modelId="{419E4718-B6C0-4C46-93AB-1D273F6E0446}" type="presParOf" srcId="{0C8FA183-C528-4BD6-88B8-0C60CCF14E8B}" destId="{88A353A1-1017-43A4-8BDD-3EEE6C7D3CDC}" srcOrd="1" destOrd="0" presId="urn:microsoft.com/office/officeart/2005/8/layout/orgChart1"/>
    <dgm:cxn modelId="{16D2F4F9-DE25-4697-B270-36C1176D40FB}" type="presParOf" srcId="{0C8FA183-C528-4BD6-88B8-0C60CCF14E8B}" destId="{B256A05F-E0F9-4F1E-A5FF-F17E1BDDE571}" srcOrd="2" destOrd="0" presId="urn:microsoft.com/office/officeart/2005/8/layout/orgChart1"/>
    <dgm:cxn modelId="{F1E4FCF4-A954-4D4E-9650-9F2326E52774}" type="presParOf" srcId="{12E79A6B-8DA7-43C2-AE64-8AA9F5FE16B5}" destId="{761148B2-8ECA-4922-8BFC-042FEEACEA42}" srcOrd="10" destOrd="0" presId="urn:microsoft.com/office/officeart/2005/8/layout/orgChart1"/>
    <dgm:cxn modelId="{A53FF6FE-3287-4298-8536-4C987FB847AC}" type="presParOf" srcId="{12E79A6B-8DA7-43C2-AE64-8AA9F5FE16B5}" destId="{08F99BF2-2676-4BEE-973E-01ADEA174B76}" srcOrd="11" destOrd="0" presId="urn:microsoft.com/office/officeart/2005/8/layout/orgChart1"/>
    <dgm:cxn modelId="{E08E9392-3311-4C60-98E3-A1185BE01316}" type="presParOf" srcId="{08F99BF2-2676-4BEE-973E-01ADEA174B76}" destId="{34056191-5674-4582-A436-0737805BB474}" srcOrd="0" destOrd="0" presId="urn:microsoft.com/office/officeart/2005/8/layout/orgChart1"/>
    <dgm:cxn modelId="{493CC94D-8C94-4BA4-B1D0-EBA85DD45296}" type="presParOf" srcId="{34056191-5674-4582-A436-0737805BB474}" destId="{402C36EF-68DC-47C6-9324-F2C758A4C405}" srcOrd="0" destOrd="0" presId="urn:microsoft.com/office/officeart/2005/8/layout/orgChart1"/>
    <dgm:cxn modelId="{97E88787-ACA7-4149-995F-542F56A74F31}" type="presParOf" srcId="{34056191-5674-4582-A436-0737805BB474}" destId="{0529305A-2684-45F1-865F-A92F55F489CD}" srcOrd="1" destOrd="0" presId="urn:microsoft.com/office/officeart/2005/8/layout/orgChart1"/>
    <dgm:cxn modelId="{F8746E12-F832-4EFD-AEAD-908B49CF409F}" type="presParOf" srcId="{08F99BF2-2676-4BEE-973E-01ADEA174B76}" destId="{C89CBF44-457B-4CED-9224-99ACF8ECFF87}" srcOrd="1" destOrd="0" presId="urn:microsoft.com/office/officeart/2005/8/layout/orgChart1"/>
    <dgm:cxn modelId="{2A9DB3ED-CC02-4A13-9011-411B6445FC12}" type="presParOf" srcId="{08F99BF2-2676-4BEE-973E-01ADEA174B76}" destId="{E2B918B8-7D80-44E3-9DF4-8510258A9FAE}" srcOrd="2" destOrd="0" presId="urn:microsoft.com/office/officeart/2005/8/layout/orgChart1"/>
    <dgm:cxn modelId="{603D4473-49BA-4256-B6F1-30D1F0C93EA9}" type="presParOf" srcId="{12E79A6B-8DA7-43C2-AE64-8AA9F5FE16B5}" destId="{555B4F04-6315-48C9-AA51-3B1F9B77CCFA}" srcOrd="12" destOrd="0" presId="urn:microsoft.com/office/officeart/2005/8/layout/orgChart1"/>
    <dgm:cxn modelId="{4532370B-275F-4329-92FA-F38EDF80DE93}" type="presParOf" srcId="{12E79A6B-8DA7-43C2-AE64-8AA9F5FE16B5}" destId="{6CB36FCE-8ABF-494C-B393-5B15E6F1F08F}" srcOrd="13" destOrd="0" presId="urn:microsoft.com/office/officeart/2005/8/layout/orgChart1"/>
    <dgm:cxn modelId="{5788A1AC-50D5-4B6A-AD5B-84BB771C891B}" type="presParOf" srcId="{6CB36FCE-8ABF-494C-B393-5B15E6F1F08F}" destId="{5901BF09-F774-4149-9591-B5BF47641E9C}" srcOrd="0" destOrd="0" presId="urn:microsoft.com/office/officeart/2005/8/layout/orgChart1"/>
    <dgm:cxn modelId="{DCF6D82E-3FFC-4D57-938A-E7337D1DA766}" type="presParOf" srcId="{5901BF09-F774-4149-9591-B5BF47641E9C}" destId="{39A3D1DA-CF65-49B9-8F00-F9DC0034CD28}" srcOrd="0" destOrd="0" presId="urn:microsoft.com/office/officeart/2005/8/layout/orgChart1"/>
    <dgm:cxn modelId="{11D8D070-815A-48DC-9F28-57DE92A97534}" type="presParOf" srcId="{5901BF09-F774-4149-9591-B5BF47641E9C}" destId="{6AAB777F-BB3A-4A73-BD05-F5114C5559E1}" srcOrd="1" destOrd="0" presId="urn:microsoft.com/office/officeart/2005/8/layout/orgChart1"/>
    <dgm:cxn modelId="{6F0634A8-45FD-41AF-9B3F-4B0A63CACCCE}" type="presParOf" srcId="{6CB36FCE-8ABF-494C-B393-5B15E6F1F08F}" destId="{C1CF447C-A362-4B6A-99B4-A279AB1CA341}" srcOrd="1" destOrd="0" presId="urn:microsoft.com/office/officeart/2005/8/layout/orgChart1"/>
    <dgm:cxn modelId="{E63F427B-FDBA-45B8-B636-0CAAB70606EB}" type="presParOf" srcId="{6CB36FCE-8ABF-494C-B393-5B15E6F1F08F}" destId="{E86E8A6E-F9A1-46D3-970A-4320E6635E4D}" srcOrd="2" destOrd="0" presId="urn:microsoft.com/office/officeart/2005/8/layout/orgChart1"/>
    <dgm:cxn modelId="{60DA45C4-A605-4EFF-A22D-1A9090ABDB92}" type="presParOf" srcId="{12E79A6B-8DA7-43C2-AE64-8AA9F5FE16B5}" destId="{CC11A92B-BEDB-49D6-950E-81AC86E1C5C9}" srcOrd="14" destOrd="0" presId="urn:microsoft.com/office/officeart/2005/8/layout/orgChart1"/>
    <dgm:cxn modelId="{D5381133-78C9-406B-8330-A2E5E7DF948F}" type="presParOf" srcId="{12E79A6B-8DA7-43C2-AE64-8AA9F5FE16B5}" destId="{7B5FA512-38E7-4F09-9148-FD9E5A8FBC15}" srcOrd="15" destOrd="0" presId="urn:microsoft.com/office/officeart/2005/8/layout/orgChart1"/>
    <dgm:cxn modelId="{A2BB6330-AD92-4D27-B927-39841BFC0A1F}" type="presParOf" srcId="{7B5FA512-38E7-4F09-9148-FD9E5A8FBC15}" destId="{B895DEA6-6936-4CEA-B7F9-2109A051C546}" srcOrd="0" destOrd="0" presId="urn:microsoft.com/office/officeart/2005/8/layout/orgChart1"/>
    <dgm:cxn modelId="{AC93F665-3873-4922-AA26-7347BBA3D8F3}" type="presParOf" srcId="{B895DEA6-6936-4CEA-B7F9-2109A051C546}" destId="{986B1611-F98A-4439-91AB-5F6E33C85E60}" srcOrd="0" destOrd="0" presId="urn:microsoft.com/office/officeart/2005/8/layout/orgChart1"/>
    <dgm:cxn modelId="{DE2DAA69-25D7-432F-9711-A64C2F5FCA77}" type="presParOf" srcId="{B895DEA6-6936-4CEA-B7F9-2109A051C546}" destId="{E331BD44-EAAD-4540-BDD8-DC4CD6E54027}" srcOrd="1" destOrd="0" presId="urn:microsoft.com/office/officeart/2005/8/layout/orgChart1"/>
    <dgm:cxn modelId="{63854937-EC8A-4BED-A9A0-9D6D282AF678}" type="presParOf" srcId="{7B5FA512-38E7-4F09-9148-FD9E5A8FBC15}" destId="{5C3C5CBE-3AA0-4E3F-AE27-E0C4F1ADFFE0}" srcOrd="1" destOrd="0" presId="urn:microsoft.com/office/officeart/2005/8/layout/orgChart1"/>
    <dgm:cxn modelId="{A6EDBB95-3D5B-4A01-B212-40163C6CB9FE}" type="presParOf" srcId="{7B5FA512-38E7-4F09-9148-FD9E5A8FBC15}" destId="{460AC670-5397-4105-B1AC-F1532A65A5C4}" srcOrd="2" destOrd="0" presId="urn:microsoft.com/office/officeart/2005/8/layout/orgChart1"/>
    <dgm:cxn modelId="{A7B4F280-5C4E-499F-8EAD-AE64AD14B191}" type="presParOf" srcId="{12E79A6B-8DA7-43C2-AE64-8AA9F5FE16B5}" destId="{297E4976-7BED-4AA8-8CFB-D628A4E829B9}" srcOrd="16" destOrd="0" presId="urn:microsoft.com/office/officeart/2005/8/layout/orgChart1"/>
    <dgm:cxn modelId="{41B0D57F-358F-4E90-8C93-4E2476FAA714}" type="presParOf" srcId="{12E79A6B-8DA7-43C2-AE64-8AA9F5FE16B5}" destId="{1DEB93B4-F525-432D-A51F-490CD20517A0}" srcOrd="17" destOrd="0" presId="urn:microsoft.com/office/officeart/2005/8/layout/orgChart1"/>
    <dgm:cxn modelId="{D03F8506-9D90-4ECB-8E0B-1F80A155EA22}" type="presParOf" srcId="{1DEB93B4-F525-432D-A51F-490CD20517A0}" destId="{66151818-50BC-455C-8B8F-CD929ACBF453}" srcOrd="0" destOrd="0" presId="urn:microsoft.com/office/officeart/2005/8/layout/orgChart1"/>
    <dgm:cxn modelId="{ABBE9F69-E799-45B3-B08C-1AA8FA6CE53D}" type="presParOf" srcId="{66151818-50BC-455C-8B8F-CD929ACBF453}" destId="{E7DD80F2-9E54-4F0A-B935-6486391D8952}" srcOrd="0" destOrd="0" presId="urn:microsoft.com/office/officeart/2005/8/layout/orgChart1"/>
    <dgm:cxn modelId="{28730D14-1F02-412D-830E-A821C53F09AE}" type="presParOf" srcId="{66151818-50BC-455C-8B8F-CD929ACBF453}" destId="{954DB39F-DAB2-4897-B395-29507DDC4F42}" srcOrd="1" destOrd="0" presId="urn:microsoft.com/office/officeart/2005/8/layout/orgChart1"/>
    <dgm:cxn modelId="{47AD2D04-0698-438F-9DAD-6B69F0BA8539}" type="presParOf" srcId="{1DEB93B4-F525-432D-A51F-490CD20517A0}" destId="{42378D86-FBDC-4813-BA84-61EB71BEEC9B}" srcOrd="1" destOrd="0" presId="urn:microsoft.com/office/officeart/2005/8/layout/orgChart1"/>
    <dgm:cxn modelId="{CB7B7FF4-501C-424F-99D6-5B6E5722FDB8}" type="presParOf" srcId="{1DEB93B4-F525-432D-A51F-490CD20517A0}" destId="{AF15A682-CFDC-442E-ABAC-36432B81F1E4}" srcOrd="2" destOrd="0" presId="urn:microsoft.com/office/officeart/2005/8/layout/orgChart1"/>
    <dgm:cxn modelId="{78D1A9DE-CC2C-477F-B852-B3D319AF6BE7}" type="presParOf" srcId="{12E79A6B-8DA7-43C2-AE64-8AA9F5FE16B5}" destId="{39B2EA07-29CB-4B3E-A13E-BCDF17C96A91}" srcOrd="18" destOrd="0" presId="urn:microsoft.com/office/officeart/2005/8/layout/orgChart1"/>
    <dgm:cxn modelId="{61CEE6E1-CF73-49ED-8E18-69D7CB628C6E}" type="presParOf" srcId="{12E79A6B-8DA7-43C2-AE64-8AA9F5FE16B5}" destId="{D8D84BE6-6D47-4191-9086-F1A89DD1EE01}" srcOrd="19" destOrd="0" presId="urn:microsoft.com/office/officeart/2005/8/layout/orgChart1"/>
    <dgm:cxn modelId="{62BDC1D6-9F9B-4851-99B3-2EB495356F0B}" type="presParOf" srcId="{D8D84BE6-6D47-4191-9086-F1A89DD1EE01}" destId="{442A35A8-A217-4937-A1E8-81787F159352}" srcOrd="0" destOrd="0" presId="urn:microsoft.com/office/officeart/2005/8/layout/orgChart1"/>
    <dgm:cxn modelId="{CDF9D4E2-00D9-479D-8B84-D65E39275D1E}" type="presParOf" srcId="{442A35A8-A217-4937-A1E8-81787F159352}" destId="{3CA6C14F-3C9A-4966-9D6F-534DAD87C612}" srcOrd="0" destOrd="0" presId="urn:microsoft.com/office/officeart/2005/8/layout/orgChart1"/>
    <dgm:cxn modelId="{FCC15339-89F5-4054-877F-B87573B98AB9}" type="presParOf" srcId="{442A35A8-A217-4937-A1E8-81787F159352}" destId="{29D714F1-AAAB-4332-8EC2-9DC45702C56B}" srcOrd="1" destOrd="0" presId="urn:microsoft.com/office/officeart/2005/8/layout/orgChart1"/>
    <dgm:cxn modelId="{3FC6D50F-07B0-4F07-96EE-E73E2A876DBB}" type="presParOf" srcId="{D8D84BE6-6D47-4191-9086-F1A89DD1EE01}" destId="{B08454C4-521C-4450-B176-E5569D3BF8F5}" srcOrd="1" destOrd="0" presId="urn:microsoft.com/office/officeart/2005/8/layout/orgChart1"/>
    <dgm:cxn modelId="{5D63B14A-4C31-44DD-BB18-6B577ED29D94}" type="presParOf" srcId="{D8D84BE6-6D47-4191-9086-F1A89DD1EE01}" destId="{C2B599F7-D813-4537-95B1-05346B61FB60}" srcOrd="2" destOrd="0" presId="urn:microsoft.com/office/officeart/2005/8/layout/orgChart1"/>
    <dgm:cxn modelId="{EF27AFAC-C541-42ED-BAF3-EC5E46CF2B08}" type="presParOf" srcId="{12E79A6B-8DA7-43C2-AE64-8AA9F5FE16B5}" destId="{8418CA9D-AC14-4FB6-A8C8-37424FA3D31D}" srcOrd="20" destOrd="0" presId="urn:microsoft.com/office/officeart/2005/8/layout/orgChart1"/>
    <dgm:cxn modelId="{31245978-FC9D-47A7-89D4-D4363A53656B}" type="presParOf" srcId="{12E79A6B-8DA7-43C2-AE64-8AA9F5FE16B5}" destId="{C685A5D9-D4E2-4163-8C65-DFAC4BE1AD22}" srcOrd="21" destOrd="0" presId="urn:microsoft.com/office/officeart/2005/8/layout/orgChart1"/>
    <dgm:cxn modelId="{E6EA8AA2-F1FF-4A5A-BC56-DF2E014F9130}" type="presParOf" srcId="{C685A5D9-D4E2-4163-8C65-DFAC4BE1AD22}" destId="{590BB360-2A6C-493E-8D8E-5FA418355824}" srcOrd="0" destOrd="0" presId="urn:microsoft.com/office/officeart/2005/8/layout/orgChart1"/>
    <dgm:cxn modelId="{B80F2A5C-51EA-4328-AEF5-8D2676F922A8}" type="presParOf" srcId="{590BB360-2A6C-493E-8D8E-5FA418355824}" destId="{CFD6C08D-2A66-4FC8-B0E3-21031A5513D5}" srcOrd="0" destOrd="0" presId="urn:microsoft.com/office/officeart/2005/8/layout/orgChart1"/>
    <dgm:cxn modelId="{1934D50D-80A3-4246-AAD4-7FBD85002809}" type="presParOf" srcId="{590BB360-2A6C-493E-8D8E-5FA418355824}" destId="{86335E35-8FAA-433A-9AEC-2EFAE267E905}" srcOrd="1" destOrd="0" presId="urn:microsoft.com/office/officeart/2005/8/layout/orgChart1"/>
    <dgm:cxn modelId="{5BEFCB55-063E-4AF4-AD73-48054809AC32}" type="presParOf" srcId="{C685A5D9-D4E2-4163-8C65-DFAC4BE1AD22}" destId="{9D1744C2-035C-47B3-A13C-5AF6E60C7D6C}" srcOrd="1" destOrd="0" presId="urn:microsoft.com/office/officeart/2005/8/layout/orgChart1"/>
    <dgm:cxn modelId="{D77215E6-477A-406A-8D1E-817004F7D596}" type="presParOf" srcId="{C685A5D9-D4E2-4163-8C65-DFAC4BE1AD22}" destId="{54FB429F-8569-437D-8ABB-B9ABDD23C207}" srcOrd="2" destOrd="0" presId="urn:microsoft.com/office/officeart/2005/8/layout/orgChart1"/>
    <dgm:cxn modelId="{8F26CC7A-4EF4-4F3E-A750-D0BA2824AB29}" type="presParOf" srcId="{664824E1-4F63-4B93-81CD-F66B47230368}" destId="{F4AC3C59-2897-4635-9ADD-6D671B1BD0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519AC6-694D-40A8-8AB9-866286262CF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11BF62F2-098B-40D2-8CA1-131F8F5EA56B}">
      <dgm:prSet phldrT="[Tekst]" custT="1"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endParaRPr lang="nb-NO" sz="1200"/>
        </a:p>
        <a:p>
          <a:r>
            <a:rPr lang="nb-NO" sz="800"/>
            <a:t>Styret OIL Fotball</a:t>
          </a:r>
        </a:p>
        <a:p>
          <a:endParaRPr lang="nb-NO" sz="1200" dirty="0"/>
        </a:p>
      </dgm:t>
    </dgm:pt>
    <dgm:pt modelId="{14317261-15C8-4A9E-827F-1E489E24E8C2}" type="parTrans" cxnId="{D7CAE06C-E47F-45D8-81CC-C30268581C4D}">
      <dgm:prSet/>
      <dgm:spPr/>
      <dgm:t>
        <a:bodyPr/>
        <a:lstStyle/>
        <a:p>
          <a:endParaRPr lang="nb-NO"/>
        </a:p>
      </dgm:t>
    </dgm:pt>
    <dgm:pt modelId="{F67EFD33-0150-4A43-AB9C-BA8B2576742D}" type="sibTrans" cxnId="{D7CAE06C-E47F-45D8-81CC-C30268581C4D}">
      <dgm:prSet/>
      <dgm:spPr/>
      <dgm:t>
        <a:bodyPr/>
        <a:lstStyle/>
        <a:p>
          <a:endParaRPr lang="nb-NO"/>
        </a:p>
      </dgm:t>
    </dgm:pt>
    <dgm:pt modelId="{392FAA45-5574-4FEC-BC2F-D120D6AC584C}">
      <dgm:prSet phldrT="[Tekst]" custT="1"/>
      <dgm:spPr>
        <a:solidFill>
          <a:schemeClr val="accent1"/>
        </a:solidFill>
        <a:ln w="12700"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nb-NO" sz="900" dirty="0"/>
            <a:t>Aktivitet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nb-NO" sz="900" dirty="0">
              <a:solidFill>
                <a:schemeClr val="bg1"/>
              </a:solidFill>
            </a:rPr>
            <a:t>Tore Roseth</a:t>
          </a:r>
        </a:p>
      </dgm:t>
    </dgm:pt>
    <dgm:pt modelId="{4F945004-27D6-442D-85CE-D391805BB9BC}" type="parTrans" cxnId="{4D79208B-F04B-47E1-84F9-DBF64850BDF1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5B2B3D34-BB3C-4DCB-BA75-69E36C61798D}" type="sibTrans" cxnId="{4D79208B-F04B-47E1-84F9-DBF64850BDF1}">
      <dgm:prSet/>
      <dgm:spPr/>
      <dgm:t>
        <a:bodyPr/>
        <a:lstStyle/>
        <a:p>
          <a:endParaRPr lang="nb-NO"/>
        </a:p>
      </dgm:t>
    </dgm:pt>
    <dgm:pt modelId="{495DE61A-E389-4229-A740-9FD9264718B2}">
      <dgm:prSet phldrT="[Tekst]" custT="1"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 dirty="0"/>
            <a:t>Organisasjon</a:t>
          </a:r>
        </a:p>
        <a:p>
          <a:r>
            <a:rPr lang="nb-NO" sz="900" dirty="0">
              <a:solidFill>
                <a:schemeClr val="bg1"/>
              </a:solidFill>
            </a:rPr>
            <a:t>Erik Longva</a:t>
          </a:r>
        </a:p>
      </dgm:t>
    </dgm:pt>
    <dgm:pt modelId="{2440B0BD-B788-409C-AD57-406B5CDCC247}" type="parTrans" cxnId="{A213D4A9-005F-4839-8D78-A7AAE17FE468}">
      <dgm:prSet/>
      <dgm:spPr/>
      <dgm:t>
        <a:bodyPr/>
        <a:lstStyle/>
        <a:p>
          <a:endParaRPr lang="nb-NO"/>
        </a:p>
      </dgm:t>
    </dgm:pt>
    <dgm:pt modelId="{1D614F9A-7DDF-4E0C-AE46-E38E5E20E951}" type="sibTrans" cxnId="{A213D4A9-005F-4839-8D78-A7AAE17FE468}">
      <dgm:prSet/>
      <dgm:spPr/>
      <dgm:t>
        <a:bodyPr/>
        <a:lstStyle/>
        <a:p>
          <a:endParaRPr lang="nb-NO"/>
        </a:p>
      </dgm:t>
    </dgm:pt>
    <dgm:pt modelId="{D1EE8DE8-6201-4074-9956-2A1AD92A7D3B}">
      <dgm:prSet phldrT="[Tekst]" custT="1"/>
      <dgm:spPr>
        <a:solidFill>
          <a:schemeClr val="accent2"/>
        </a:solidFill>
        <a:ln w="12700">
          <a:solidFill>
            <a:schemeClr val="accent2"/>
          </a:solidFill>
        </a:ln>
      </dgm:spPr>
      <dgm:t>
        <a:bodyPr/>
        <a:lstStyle/>
        <a:p>
          <a:r>
            <a:rPr lang="nb-NO" sz="900" dirty="0"/>
            <a:t>Kompetanse</a:t>
          </a:r>
        </a:p>
        <a:p>
          <a:r>
            <a:rPr lang="nb-NO" sz="900" dirty="0">
              <a:solidFill>
                <a:schemeClr val="bg1"/>
              </a:solidFill>
            </a:rPr>
            <a:t>Teresia Marton</a:t>
          </a:r>
        </a:p>
      </dgm:t>
    </dgm:pt>
    <dgm:pt modelId="{C271EFBB-4A1A-4358-801E-DB0433B9ADCE}" type="parTrans" cxnId="{200C6AC0-A37F-48BF-8A6F-8E280C3BA08F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21DF9926-8540-4053-99E8-D996AF030C2E}" type="sibTrans" cxnId="{200C6AC0-A37F-48BF-8A6F-8E280C3BA08F}">
      <dgm:prSet/>
      <dgm:spPr/>
      <dgm:t>
        <a:bodyPr/>
        <a:lstStyle/>
        <a:p>
          <a:endParaRPr lang="nb-NO"/>
        </a:p>
      </dgm:t>
    </dgm:pt>
    <dgm:pt modelId="{52749563-C95B-42A9-80E6-0BA1AF6862D2}">
      <dgm:prSet custT="1"/>
      <dgm:spPr>
        <a:solidFill>
          <a:schemeClr val="accent4"/>
        </a:solidFill>
        <a:ln w="12700"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nb-NO" sz="900" dirty="0"/>
            <a:t>Verdi- og Samfunnsarbeid</a:t>
          </a:r>
        </a:p>
        <a:p>
          <a:pPr>
            <a:spcAft>
              <a:spcPts val="0"/>
            </a:spcAft>
          </a:pPr>
          <a:r>
            <a:rPr lang="nb-NO" sz="900" dirty="0">
              <a:solidFill>
                <a:schemeClr val="bg1"/>
              </a:solidFill>
            </a:rPr>
            <a:t>Ole Kolbjørn Kjørven</a:t>
          </a:r>
        </a:p>
      </dgm:t>
    </dgm:pt>
    <dgm:pt modelId="{C423809A-AD26-4545-B194-764BB7F46DBD}" type="parTrans" cxnId="{C49E935F-82C5-44A5-8D9C-DA0E0FDBEF17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0A4B223E-CE95-435F-B3E2-3E775A983A62}" type="sibTrans" cxnId="{C49E935F-82C5-44A5-8D9C-DA0E0FDBEF17}">
      <dgm:prSet/>
      <dgm:spPr/>
      <dgm:t>
        <a:bodyPr/>
        <a:lstStyle/>
        <a:p>
          <a:endParaRPr lang="nb-NO"/>
        </a:p>
      </dgm:t>
    </dgm:pt>
    <dgm:pt modelId="{D6BE36CB-F598-4CF5-BA44-1F6A94749AA2}" type="asst">
      <dgm:prSet custT="1"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Styrings-/Referansegruppe</a:t>
          </a:r>
          <a:endParaRPr lang="nb-NO" sz="900" dirty="0"/>
        </a:p>
      </dgm:t>
    </dgm:pt>
    <dgm:pt modelId="{4E270EC5-4590-4B92-9FC9-8A3FD8EF4F17}" type="parTrans" cxnId="{841228B7-06BE-4890-B3FF-9CEEF9F41E47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nb-NO"/>
        </a:p>
      </dgm:t>
    </dgm:pt>
    <dgm:pt modelId="{31A25F74-6247-437F-A13B-BFE843789C8D}" type="sibTrans" cxnId="{841228B7-06BE-4890-B3FF-9CEEF9F41E47}">
      <dgm:prSet/>
      <dgm:spPr/>
      <dgm:t>
        <a:bodyPr/>
        <a:lstStyle/>
        <a:p>
          <a:endParaRPr lang="nb-NO"/>
        </a:p>
      </dgm:t>
    </dgm:pt>
    <dgm:pt modelId="{6D7D1CAC-F5D2-4C75-8095-AD194564C2A4}" type="asst">
      <dgm:prSet custT="1"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Prosjektledere Kvalitetsklubb-prosjektet</a:t>
          </a:r>
          <a:endParaRPr lang="nb-NO" sz="900" dirty="0"/>
        </a:p>
      </dgm:t>
    </dgm:pt>
    <dgm:pt modelId="{1EBFB605-E342-4DA0-A0AB-F53CF609ABE2}" type="parTrans" cxnId="{3BDB4C97-0E28-4469-9B4A-E81C3C038D0A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nb-NO"/>
        </a:p>
      </dgm:t>
    </dgm:pt>
    <dgm:pt modelId="{B169A55B-C304-478E-95D0-9A30AFECFDFD}" type="sibTrans" cxnId="{3BDB4C97-0E28-4469-9B4A-E81C3C038D0A}">
      <dgm:prSet/>
      <dgm:spPr/>
      <dgm:t>
        <a:bodyPr/>
        <a:lstStyle/>
        <a:p>
          <a:endParaRPr lang="nb-NO"/>
        </a:p>
      </dgm:t>
    </dgm:pt>
    <dgm:pt modelId="{3823F9D0-9972-4638-A774-EA78CF72C9FD}">
      <dgm:prSet custT="1"/>
      <dgm:spPr>
        <a:solidFill>
          <a:schemeClr val="accent1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1000"/>
            <a:t>Rekruttering</a:t>
          </a:r>
          <a:endParaRPr lang="nb-NO" sz="1000" dirty="0"/>
        </a:p>
      </dgm:t>
    </dgm:pt>
    <dgm:pt modelId="{312A0A9B-A74B-44F5-A573-44B263A74101}" type="parTrans" cxnId="{36E594A4-C208-49BF-B6B0-E1EB79E01CCB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2899B6D7-AAB7-4454-829B-46D0DC037FC8}" type="sibTrans" cxnId="{36E594A4-C208-49BF-B6B0-E1EB79E01CCB}">
      <dgm:prSet/>
      <dgm:spPr/>
      <dgm:t>
        <a:bodyPr/>
        <a:lstStyle/>
        <a:p>
          <a:endParaRPr lang="nb-NO"/>
        </a:p>
      </dgm:t>
    </dgm:pt>
    <dgm:pt modelId="{100443F7-A540-4807-B6EE-E31673CD6C74}">
      <dgm:prSet custT="1"/>
      <dgm:spPr>
        <a:solidFill>
          <a:schemeClr val="accent1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Sportsplan</a:t>
          </a:r>
          <a:endParaRPr lang="nb-NO" sz="900" dirty="0"/>
        </a:p>
      </dgm:t>
    </dgm:pt>
    <dgm:pt modelId="{E3AA0790-2D0B-4549-B21B-87FBA544ECF0}" type="parTrans" cxnId="{61789790-750A-4B0A-A205-C55683DD6BF2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9EBCBC56-EA1E-4AB2-9068-3D4F7F7719FA}" type="sibTrans" cxnId="{61789790-750A-4B0A-A205-C55683DD6BF2}">
      <dgm:prSet/>
      <dgm:spPr/>
      <dgm:t>
        <a:bodyPr/>
        <a:lstStyle/>
        <a:p>
          <a:endParaRPr lang="nb-NO"/>
        </a:p>
      </dgm:t>
    </dgm:pt>
    <dgm:pt modelId="{903DF7BE-0854-439D-9798-BB7F7FF99E1C}">
      <dgm:prSet custT="1"/>
      <dgm:spPr>
        <a:solidFill>
          <a:schemeClr val="accent1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 dirty="0"/>
            <a:t>Treneransvarlig</a:t>
          </a:r>
        </a:p>
      </dgm:t>
    </dgm:pt>
    <dgm:pt modelId="{2733C9BC-473A-47B6-8D9B-4DD3667C57A6}" type="parTrans" cxnId="{C9607362-F79A-4844-BE05-58F88C404F2E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FBF6F64D-5D59-42E4-9D96-D6676D26AB88}" type="sibTrans" cxnId="{C9607362-F79A-4844-BE05-58F88C404F2E}">
      <dgm:prSet/>
      <dgm:spPr/>
      <dgm:t>
        <a:bodyPr/>
        <a:lstStyle/>
        <a:p>
          <a:endParaRPr lang="nb-NO"/>
        </a:p>
      </dgm:t>
    </dgm:pt>
    <dgm:pt modelId="{1D925F46-46EE-48FB-BA45-75274D79BC99}">
      <dgm:prSet custT="1"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 dirty="0"/>
            <a:t>Organisasjonskart</a:t>
          </a:r>
        </a:p>
        <a:p>
          <a:r>
            <a:rPr lang="nb-NO" sz="900" dirty="0"/>
            <a:t>Rollebeskrivelser</a:t>
          </a:r>
        </a:p>
      </dgm:t>
    </dgm:pt>
    <dgm:pt modelId="{3A34BC28-0348-430D-95D0-B29FE64AAB2F}" type="parTrans" cxnId="{2B7EA6BE-DC45-44E9-9054-6C66DF969736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433280BF-DD1E-44C1-9B37-DAE36FBDF1AB}" type="sibTrans" cxnId="{2B7EA6BE-DC45-44E9-9054-6C66DF969736}">
      <dgm:prSet/>
      <dgm:spPr/>
      <dgm:t>
        <a:bodyPr/>
        <a:lstStyle/>
        <a:p>
          <a:endParaRPr lang="nb-NO"/>
        </a:p>
      </dgm:t>
    </dgm:pt>
    <dgm:pt modelId="{D1254076-67CC-4CC8-A8AC-6EECDF798B3C}">
      <dgm:prSet custT="1"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Økonomistyring</a:t>
          </a:r>
          <a:endParaRPr lang="nb-NO" sz="900" dirty="0"/>
        </a:p>
      </dgm:t>
    </dgm:pt>
    <dgm:pt modelId="{A794C273-92B2-4793-82F8-6B02A2F029B5}" type="parTrans" cxnId="{1C1FA01B-BA7D-4936-B59B-9A6862DA211B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ED799D2D-47F4-44E8-A6A8-5C064420F358}" type="sibTrans" cxnId="{1C1FA01B-BA7D-4936-B59B-9A6862DA211B}">
      <dgm:prSet/>
      <dgm:spPr/>
      <dgm:t>
        <a:bodyPr/>
        <a:lstStyle/>
        <a:p>
          <a:endParaRPr lang="nb-NO"/>
        </a:p>
      </dgm:t>
    </dgm:pt>
    <dgm:pt modelId="{B557A100-8C51-4844-BAC3-F1FA2A354825}">
      <dgm:prSet custT="1"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Oppstarts-ansvarlig</a:t>
          </a:r>
          <a:endParaRPr lang="nb-NO" sz="900" dirty="0"/>
        </a:p>
      </dgm:t>
    </dgm:pt>
    <dgm:pt modelId="{44F131FA-FB78-4893-B8A7-8848B6E93962}" type="parTrans" cxnId="{DA04D486-7B2D-46D1-BC36-B79FD14EE0E2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12A9A244-3C6D-4D0D-8CE7-3627E347BE08}" type="sibTrans" cxnId="{DA04D486-7B2D-46D1-BC36-B79FD14EE0E2}">
      <dgm:prSet/>
      <dgm:spPr/>
      <dgm:t>
        <a:bodyPr/>
        <a:lstStyle/>
        <a:p>
          <a:endParaRPr lang="nb-NO"/>
        </a:p>
      </dgm:t>
    </dgm:pt>
    <dgm:pt modelId="{ED888A06-E6DA-4570-9510-47FB77D1D670}">
      <dgm:prSet custT="1"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Klubbhåndbok</a:t>
          </a:r>
          <a:endParaRPr lang="nb-NO" sz="900" dirty="0"/>
        </a:p>
      </dgm:t>
    </dgm:pt>
    <dgm:pt modelId="{4EFD9D82-00D2-43F6-8B10-3AA41F6A7FD6}" type="parTrans" cxnId="{2A78D880-C5F9-40EE-AD06-E25DB04B5752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DA70E69B-9CCD-4C83-95EC-77925D3E52FA}" type="sibTrans" cxnId="{2A78D880-C5F9-40EE-AD06-E25DB04B5752}">
      <dgm:prSet/>
      <dgm:spPr/>
      <dgm:t>
        <a:bodyPr/>
        <a:lstStyle/>
        <a:p>
          <a:endParaRPr lang="nb-NO"/>
        </a:p>
      </dgm:t>
    </dgm:pt>
    <dgm:pt modelId="{9DEC6912-C551-4934-BEA8-0BE1FC35DCF3}">
      <dgm:prSet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dirty="0"/>
            <a:t>Dommerkoordinator</a:t>
          </a:r>
        </a:p>
      </dgm:t>
    </dgm:pt>
    <dgm:pt modelId="{DC6129BF-D150-47E6-B64B-6AA791B3FB6B}" type="parTrans" cxnId="{5BE3BFE4-F442-4870-B5A5-83EC0791D64A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D0CE29E1-1463-4A3D-AB84-771743CA4574}" type="sibTrans" cxnId="{5BE3BFE4-F442-4870-B5A5-83EC0791D64A}">
      <dgm:prSet/>
      <dgm:spPr/>
      <dgm:t>
        <a:bodyPr/>
        <a:lstStyle/>
        <a:p>
          <a:endParaRPr lang="nb-NO"/>
        </a:p>
      </dgm:t>
    </dgm:pt>
    <dgm:pt modelId="{D3C04093-32BB-4B31-99E8-43A22A50C54D}">
      <dgm:prSet/>
      <dgm:spPr>
        <a:solidFill>
          <a:srgbClr val="53AE4C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dirty="0"/>
            <a:t>FIKS-ansvarlig</a:t>
          </a:r>
        </a:p>
      </dgm:t>
    </dgm:pt>
    <dgm:pt modelId="{8F5E7CEE-273F-47AF-A971-A2F77783EB45}" type="parTrans" cxnId="{F940D560-C02C-45A4-B8A6-D0A91BAC32D6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17EC5A69-4BD0-4811-97D2-9B60A6855450}" type="sibTrans" cxnId="{F940D560-C02C-45A4-B8A6-D0A91BAC32D6}">
      <dgm:prSet/>
      <dgm:spPr/>
      <dgm:t>
        <a:bodyPr/>
        <a:lstStyle/>
        <a:p>
          <a:endParaRPr lang="nb-NO"/>
        </a:p>
      </dgm:t>
    </dgm:pt>
    <dgm:pt modelId="{CACDC2C5-694F-49C4-ACFE-ED3D8D9563A3}">
      <dgm:prSet custT="1"/>
      <dgm:spPr>
        <a:solidFill>
          <a:schemeClr val="accent2"/>
        </a:solidFill>
        <a:ln w="12700">
          <a:solidFill>
            <a:schemeClr val="accent2"/>
          </a:solidFill>
        </a:ln>
      </dgm:spPr>
      <dgm:t>
        <a:bodyPr/>
        <a:lstStyle/>
        <a:p>
          <a:r>
            <a:rPr lang="nb-NO" sz="900"/>
            <a:t>Lederkompetanse</a:t>
          </a:r>
          <a:endParaRPr lang="nb-NO" sz="900" dirty="0"/>
        </a:p>
      </dgm:t>
    </dgm:pt>
    <dgm:pt modelId="{6C7E2236-AC52-409E-A0EF-D85915A06170}" type="parTrans" cxnId="{E4A7ADA9-B62B-4088-A0BE-F55C2F578494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35922E42-F434-43C6-BC98-D7833B6A7B2F}" type="sibTrans" cxnId="{E4A7ADA9-B62B-4088-A0BE-F55C2F578494}">
      <dgm:prSet/>
      <dgm:spPr/>
      <dgm:t>
        <a:bodyPr/>
        <a:lstStyle/>
        <a:p>
          <a:endParaRPr lang="nb-NO"/>
        </a:p>
      </dgm:t>
    </dgm:pt>
    <dgm:pt modelId="{D7C69A50-9107-460E-8E14-53BCCB1F3702}">
      <dgm:prSet custT="1"/>
      <dgm:spPr>
        <a:solidFill>
          <a:schemeClr val="accent2"/>
        </a:solidFill>
        <a:ln w="12700">
          <a:solidFill>
            <a:schemeClr val="accent2"/>
          </a:solidFill>
        </a:ln>
      </dgm:spPr>
      <dgm:t>
        <a:bodyPr/>
        <a:lstStyle/>
        <a:p>
          <a:r>
            <a:rPr lang="nb-NO" sz="900"/>
            <a:t>Trenerkompetanse</a:t>
          </a:r>
          <a:endParaRPr lang="nb-NO" sz="900" dirty="0"/>
        </a:p>
      </dgm:t>
    </dgm:pt>
    <dgm:pt modelId="{5922C83C-4B1C-4AC6-B9F6-E06852F91D80}" type="parTrans" cxnId="{EC2CE4C3-517E-4066-8BE2-8126D6D6D432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2B6B1C46-6429-4BB5-8D42-A33C43A5D71D}" type="sibTrans" cxnId="{EC2CE4C3-517E-4066-8BE2-8126D6D6D432}">
      <dgm:prSet/>
      <dgm:spPr/>
      <dgm:t>
        <a:bodyPr/>
        <a:lstStyle/>
        <a:p>
          <a:endParaRPr lang="nb-NO"/>
        </a:p>
      </dgm:t>
    </dgm:pt>
    <dgm:pt modelId="{E022605B-BCE0-416D-B5D8-1412C34BA4C4}">
      <dgm:prSet custT="1"/>
      <dgm:spPr>
        <a:solidFill>
          <a:schemeClr val="accent4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Verdisett</a:t>
          </a:r>
          <a:endParaRPr lang="nb-NO" sz="900" dirty="0"/>
        </a:p>
      </dgm:t>
    </dgm:pt>
    <dgm:pt modelId="{F8E3A150-D032-45FD-89B6-FBD3AC54CB7F}" type="parTrans" cxnId="{03E0222F-C9C5-4077-940B-652CF15A5AB9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17DB6CBD-3D49-4ADD-9118-C91A2F74CBE0}" type="sibTrans" cxnId="{03E0222F-C9C5-4077-940B-652CF15A5AB9}">
      <dgm:prSet/>
      <dgm:spPr/>
      <dgm:t>
        <a:bodyPr/>
        <a:lstStyle/>
        <a:p>
          <a:endParaRPr lang="nb-NO"/>
        </a:p>
      </dgm:t>
    </dgm:pt>
    <dgm:pt modelId="{CC1E5789-25BA-443F-AEFC-3BA4B1867A9A}">
      <dgm:prSet custT="1"/>
      <dgm:spPr>
        <a:solidFill>
          <a:schemeClr val="accent4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Hjemmekamper</a:t>
          </a:r>
          <a:endParaRPr lang="nb-NO" sz="900" dirty="0"/>
        </a:p>
      </dgm:t>
    </dgm:pt>
    <dgm:pt modelId="{4F3FDE85-C732-4A71-8816-7E083F67CEE6}" type="parTrans" cxnId="{731DECEC-C4CA-4EC0-8BC6-51BECEA6A6FB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9331CD36-C10C-4D68-B46A-D70A29C90346}" type="sibTrans" cxnId="{731DECEC-C4CA-4EC0-8BC6-51BECEA6A6FB}">
      <dgm:prSet/>
      <dgm:spPr/>
      <dgm:t>
        <a:bodyPr/>
        <a:lstStyle/>
        <a:p>
          <a:endParaRPr lang="nb-NO"/>
        </a:p>
      </dgm:t>
    </dgm:pt>
    <dgm:pt modelId="{A4D1414B-8C0C-44D6-AA69-753EB9D9EB55}">
      <dgm:prSet custT="1"/>
      <dgm:spPr>
        <a:solidFill>
          <a:schemeClr val="accent4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Retningslinjer Barn/Ungdom</a:t>
          </a:r>
          <a:endParaRPr lang="nb-NO" sz="900" dirty="0"/>
        </a:p>
      </dgm:t>
    </dgm:pt>
    <dgm:pt modelId="{70126817-E0C0-48AA-AB89-6E7BCFE38921}" type="parTrans" cxnId="{4E037BB8-1BA0-4E03-8894-D97C2320FD81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1D335A4A-1653-4DE4-BEA2-4D2C43C99EEE}" type="sibTrans" cxnId="{4E037BB8-1BA0-4E03-8894-D97C2320FD81}">
      <dgm:prSet/>
      <dgm:spPr/>
      <dgm:t>
        <a:bodyPr/>
        <a:lstStyle/>
        <a:p>
          <a:endParaRPr lang="nb-NO"/>
        </a:p>
      </dgm:t>
    </dgm:pt>
    <dgm:pt modelId="{56F19CFA-6FD1-4C64-AABA-0D6188CB9A97}">
      <dgm:prSet custT="1"/>
      <dgm:spPr>
        <a:solidFill>
          <a:schemeClr val="accent4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Årlig møte</a:t>
          </a:r>
          <a:endParaRPr lang="nb-NO" sz="900" dirty="0"/>
        </a:p>
      </dgm:t>
    </dgm:pt>
    <dgm:pt modelId="{CA936D13-6EA1-479F-8644-476FC9703283}" type="parTrans" cxnId="{4AA45F5A-02E6-4FB4-8F9D-45C876D95DAC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556ADA43-85A7-4E5A-86B8-45087DA48E9C}" type="sibTrans" cxnId="{4AA45F5A-02E6-4FB4-8F9D-45C876D95DAC}">
      <dgm:prSet/>
      <dgm:spPr/>
      <dgm:t>
        <a:bodyPr/>
        <a:lstStyle/>
        <a:p>
          <a:endParaRPr lang="nb-NO"/>
        </a:p>
      </dgm:t>
    </dgm:pt>
    <dgm:pt modelId="{A705F10D-B867-4BF1-B231-D625806671AC}">
      <dgm:prSet custT="1"/>
      <dgm:spPr>
        <a:solidFill>
          <a:schemeClr val="accent4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Politiattest</a:t>
          </a:r>
          <a:endParaRPr lang="nb-NO" sz="900" dirty="0"/>
        </a:p>
      </dgm:t>
    </dgm:pt>
    <dgm:pt modelId="{655D5B0B-CE99-406B-A7C0-C6483FD483E0}" type="parTrans" cxnId="{CAA3AC88-A76D-4D6E-9637-4887747EFD02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2E502687-E882-4DC1-BA46-076E053293DE}" type="sibTrans" cxnId="{CAA3AC88-A76D-4D6E-9637-4887747EFD02}">
      <dgm:prSet/>
      <dgm:spPr/>
      <dgm:t>
        <a:bodyPr/>
        <a:lstStyle/>
        <a:p>
          <a:endParaRPr lang="nb-NO"/>
        </a:p>
      </dgm:t>
    </dgm:pt>
    <dgm:pt modelId="{CB499BF2-7619-4692-B932-4A2BCB7D33C6}">
      <dgm:prSet custT="1"/>
      <dgm:spPr>
        <a:solidFill>
          <a:schemeClr val="accent4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/>
            <a:t>Trygge rammer</a:t>
          </a:r>
          <a:endParaRPr lang="nb-NO" sz="900" dirty="0"/>
        </a:p>
      </dgm:t>
    </dgm:pt>
    <dgm:pt modelId="{2CF4C1B3-BF40-4442-A7FC-39D98EC2FD33}" type="parTrans" cxnId="{6801B3FA-6626-4153-94DE-2D94BAD432E9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72AC9270-AD7B-4591-8C01-2F2F7AEE81F5}" type="sibTrans" cxnId="{6801B3FA-6626-4153-94DE-2D94BAD432E9}">
      <dgm:prSet/>
      <dgm:spPr/>
      <dgm:t>
        <a:bodyPr/>
        <a:lstStyle/>
        <a:p>
          <a:endParaRPr lang="nb-NO"/>
        </a:p>
      </dgm:t>
    </dgm:pt>
    <dgm:pt modelId="{16AB3D21-5E4E-4064-AAE1-626429E18FD2}">
      <dgm:prSet custT="1"/>
      <dgm:spPr>
        <a:solidFill>
          <a:schemeClr val="accent4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nb-NO" sz="900" dirty="0"/>
            <a:t>Skader/Forsikring</a:t>
          </a:r>
        </a:p>
      </dgm:t>
    </dgm:pt>
    <dgm:pt modelId="{8A513AFB-1469-46F0-8D4B-31499CD5056D}" type="parTrans" cxnId="{251E3015-036A-4041-AC80-A4C15B45CE46}">
      <dgm:prSet/>
      <dgm:spPr>
        <a:ln>
          <a:solidFill>
            <a:schemeClr val="tx1"/>
          </a:solidFill>
        </a:ln>
      </dgm:spPr>
      <dgm:t>
        <a:bodyPr/>
        <a:lstStyle/>
        <a:p>
          <a:endParaRPr lang="nb-NO"/>
        </a:p>
      </dgm:t>
    </dgm:pt>
    <dgm:pt modelId="{1A1DB157-9553-4ADF-84D2-0DF675C7F094}" type="sibTrans" cxnId="{251E3015-036A-4041-AC80-A4C15B45CE46}">
      <dgm:prSet/>
      <dgm:spPr/>
      <dgm:t>
        <a:bodyPr/>
        <a:lstStyle/>
        <a:p>
          <a:endParaRPr lang="nb-NO"/>
        </a:p>
      </dgm:t>
    </dgm:pt>
    <dgm:pt modelId="{3BBA81DF-378F-4123-99B0-9B2280FDF3C8}" type="pres">
      <dgm:prSet presAssocID="{A7519AC6-694D-40A8-8AB9-866286262C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3246895-7AF3-4E78-881E-AA3AFD009497}" type="pres">
      <dgm:prSet presAssocID="{11BF62F2-098B-40D2-8CA1-131F8F5EA56B}" presName="hierRoot1" presStyleCnt="0">
        <dgm:presLayoutVars>
          <dgm:hierBranch val="init"/>
        </dgm:presLayoutVars>
      </dgm:prSet>
      <dgm:spPr/>
    </dgm:pt>
    <dgm:pt modelId="{95410000-A6B5-4A4B-9BC1-0A84DA83AB5F}" type="pres">
      <dgm:prSet presAssocID="{11BF62F2-098B-40D2-8CA1-131F8F5EA56B}" presName="rootComposite1" presStyleCnt="0"/>
      <dgm:spPr/>
    </dgm:pt>
    <dgm:pt modelId="{C25B79F4-FB72-4D5E-9D7C-989E4549E3DE}" type="pres">
      <dgm:prSet presAssocID="{11BF62F2-098B-40D2-8CA1-131F8F5EA56B}" presName="rootText1" presStyleLbl="node0" presStyleIdx="0" presStyleCnt="1" custScaleX="112949" custScaleY="128847">
        <dgm:presLayoutVars>
          <dgm:chPref val="3"/>
        </dgm:presLayoutVars>
      </dgm:prSet>
      <dgm:spPr/>
    </dgm:pt>
    <dgm:pt modelId="{48833F61-38CD-4AEA-A354-7DE05FD40998}" type="pres">
      <dgm:prSet presAssocID="{11BF62F2-098B-40D2-8CA1-131F8F5EA56B}" presName="rootConnector1" presStyleLbl="node1" presStyleIdx="0" presStyleCnt="0"/>
      <dgm:spPr/>
    </dgm:pt>
    <dgm:pt modelId="{B71A9373-5580-47A9-9F3F-A5BD6CAAEFB6}" type="pres">
      <dgm:prSet presAssocID="{11BF62F2-098B-40D2-8CA1-131F8F5EA56B}" presName="hierChild2" presStyleCnt="0"/>
      <dgm:spPr/>
    </dgm:pt>
    <dgm:pt modelId="{94B50530-BF69-4818-B0A6-53F1F3B0A319}" type="pres">
      <dgm:prSet presAssocID="{4F945004-27D6-442D-85CE-D391805BB9BC}" presName="Name37" presStyleLbl="parChTrans1D2" presStyleIdx="0" presStyleCnt="6"/>
      <dgm:spPr/>
    </dgm:pt>
    <dgm:pt modelId="{93F5E978-D37D-444F-9FB4-A2EE224A5956}" type="pres">
      <dgm:prSet presAssocID="{392FAA45-5574-4FEC-BC2F-D120D6AC584C}" presName="hierRoot2" presStyleCnt="0">
        <dgm:presLayoutVars>
          <dgm:hierBranch val="init"/>
        </dgm:presLayoutVars>
      </dgm:prSet>
      <dgm:spPr/>
    </dgm:pt>
    <dgm:pt modelId="{2715EE38-2AD7-4403-A40F-66C60652099A}" type="pres">
      <dgm:prSet presAssocID="{392FAA45-5574-4FEC-BC2F-D120D6AC584C}" presName="rootComposite" presStyleCnt="0"/>
      <dgm:spPr/>
    </dgm:pt>
    <dgm:pt modelId="{68DF2F88-FE6D-4D0D-800A-C5DAD1B8955B}" type="pres">
      <dgm:prSet presAssocID="{392FAA45-5574-4FEC-BC2F-D120D6AC584C}" presName="rootText" presStyleLbl="node2" presStyleIdx="0" presStyleCnt="4" custLinFactX="-4603" custLinFactNeighborX="-100000" custLinFactNeighborY="7941">
        <dgm:presLayoutVars>
          <dgm:chPref val="3"/>
        </dgm:presLayoutVars>
      </dgm:prSet>
      <dgm:spPr/>
    </dgm:pt>
    <dgm:pt modelId="{BC6B5AB1-D207-49CE-90C0-6B1EF850C95E}" type="pres">
      <dgm:prSet presAssocID="{392FAA45-5574-4FEC-BC2F-D120D6AC584C}" presName="rootConnector" presStyleLbl="node2" presStyleIdx="0" presStyleCnt="4"/>
      <dgm:spPr/>
    </dgm:pt>
    <dgm:pt modelId="{938633BC-1BB3-4DF1-8BD5-8E5E145815AE}" type="pres">
      <dgm:prSet presAssocID="{392FAA45-5574-4FEC-BC2F-D120D6AC584C}" presName="hierChild4" presStyleCnt="0"/>
      <dgm:spPr/>
    </dgm:pt>
    <dgm:pt modelId="{96FB55DC-7A56-444A-BE68-212CB1D5EA8F}" type="pres">
      <dgm:prSet presAssocID="{312A0A9B-A74B-44F5-A573-44B263A74101}" presName="Name37" presStyleLbl="parChTrans1D3" presStyleIdx="0" presStyleCnt="18"/>
      <dgm:spPr/>
    </dgm:pt>
    <dgm:pt modelId="{92D963AF-0599-4F11-9116-92A50247FF87}" type="pres">
      <dgm:prSet presAssocID="{3823F9D0-9972-4638-A774-EA78CF72C9FD}" presName="hierRoot2" presStyleCnt="0">
        <dgm:presLayoutVars>
          <dgm:hierBranch val="init"/>
        </dgm:presLayoutVars>
      </dgm:prSet>
      <dgm:spPr/>
    </dgm:pt>
    <dgm:pt modelId="{7EFFE33A-7ADF-462F-97C1-B4273084BB99}" type="pres">
      <dgm:prSet presAssocID="{3823F9D0-9972-4638-A774-EA78CF72C9FD}" presName="rootComposite" presStyleCnt="0"/>
      <dgm:spPr/>
    </dgm:pt>
    <dgm:pt modelId="{76801CED-63A2-40DA-9A48-E2A35D0CFE16}" type="pres">
      <dgm:prSet presAssocID="{3823F9D0-9972-4638-A774-EA78CF72C9FD}" presName="rootText" presStyleLbl="node3" presStyleIdx="0" presStyleCnt="18" custLinFactNeighborX="-93916" custLinFactNeighborY="8688">
        <dgm:presLayoutVars>
          <dgm:chPref val="3"/>
        </dgm:presLayoutVars>
      </dgm:prSet>
      <dgm:spPr/>
    </dgm:pt>
    <dgm:pt modelId="{F242A202-47D7-4401-8DF1-78D066CDF08A}" type="pres">
      <dgm:prSet presAssocID="{3823F9D0-9972-4638-A774-EA78CF72C9FD}" presName="rootConnector" presStyleLbl="node3" presStyleIdx="0" presStyleCnt="18"/>
      <dgm:spPr/>
    </dgm:pt>
    <dgm:pt modelId="{247EDDBA-BE67-4167-87B6-F20DBE85A71A}" type="pres">
      <dgm:prSet presAssocID="{3823F9D0-9972-4638-A774-EA78CF72C9FD}" presName="hierChild4" presStyleCnt="0"/>
      <dgm:spPr/>
    </dgm:pt>
    <dgm:pt modelId="{CD528D9B-B64B-4A8E-B2CB-E19DEB291C14}" type="pres">
      <dgm:prSet presAssocID="{3823F9D0-9972-4638-A774-EA78CF72C9FD}" presName="hierChild5" presStyleCnt="0"/>
      <dgm:spPr/>
    </dgm:pt>
    <dgm:pt modelId="{009BDC4E-5A70-46A2-99A5-A83A793EF379}" type="pres">
      <dgm:prSet presAssocID="{E3AA0790-2D0B-4549-B21B-87FBA544ECF0}" presName="Name37" presStyleLbl="parChTrans1D3" presStyleIdx="1" presStyleCnt="18"/>
      <dgm:spPr/>
    </dgm:pt>
    <dgm:pt modelId="{798E59C9-D52B-4EEB-94EF-D00D3F7EDAAA}" type="pres">
      <dgm:prSet presAssocID="{100443F7-A540-4807-B6EE-E31673CD6C74}" presName="hierRoot2" presStyleCnt="0">
        <dgm:presLayoutVars>
          <dgm:hierBranch val="init"/>
        </dgm:presLayoutVars>
      </dgm:prSet>
      <dgm:spPr/>
    </dgm:pt>
    <dgm:pt modelId="{0F35A277-C293-4264-A7B4-4279D2B84D64}" type="pres">
      <dgm:prSet presAssocID="{100443F7-A540-4807-B6EE-E31673CD6C74}" presName="rootComposite" presStyleCnt="0"/>
      <dgm:spPr/>
    </dgm:pt>
    <dgm:pt modelId="{D60AEB1F-0497-4F86-A615-0E6AB25E4B6A}" type="pres">
      <dgm:prSet presAssocID="{100443F7-A540-4807-B6EE-E31673CD6C74}" presName="rootText" presStyleLbl="node3" presStyleIdx="1" presStyleCnt="18" custLinFactNeighborX="-93916" custLinFactNeighborY="9434">
        <dgm:presLayoutVars>
          <dgm:chPref val="3"/>
        </dgm:presLayoutVars>
      </dgm:prSet>
      <dgm:spPr/>
    </dgm:pt>
    <dgm:pt modelId="{0AFFC6DD-1652-4ACA-A130-02B3BFD37517}" type="pres">
      <dgm:prSet presAssocID="{100443F7-A540-4807-B6EE-E31673CD6C74}" presName="rootConnector" presStyleLbl="node3" presStyleIdx="1" presStyleCnt="18"/>
      <dgm:spPr/>
    </dgm:pt>
    <dgm:pt modelId="{D9871BFB-4FF6-4654-A8AA-8122A1B7E3E6}" type="pres">
      <dgm:prSet presAssocID="{100443F7-A540-4807-B6EE-E31673CD6C74}" presName="hierChild4" presStyleCnt="0"/>
      <dgm:spPr/>
    </dgm:pt>
    <dgm:pt modelId="{E9B5F6C1-BCA5-42FD-856E-0A6E7AD8538A}" type="pres">
      <dgm:prSet presAssocID="{100443F7-A540-4807-B6EE-E31673CD6C74}" presName="hierChild5" presStyleCnt="0"/>
      <dgm:spPr/>
    </dgm:pt>
    <dgm:pt modelId="{63112B5F-3BAA-4159-AD8C-7B754E36133D}" type="pres">
      <dgm:prSet presAssocID="{2733C9BC-473A-47B6-8D9B-4DD3667C57A6}" presName="Name37" presStyleLbl="parChTrans1D3" presStyleIdx="2" presStyleCnt="18"/>
      <dgm:spPr/>
    </dgm:pt>
    <dgm:pt modelId="{E46AD5D8-6972-4958-B022-679E7E3EEBE6}" type="pres">
      <dgm:prSet presAssocID="{903DF7BE-0854-439D-9798-BB7F7FF99E1C}" presName="hierRoot2" presStyleCnt="0">
        <dgm:presLayoutVars>
          <dgm:hierBranch val="init"/>
        </dgm:presLayoutVars>
      </dgm:prSet>
      <dgm:spPr/>
    </dgm:pt>
    <dgm:pt modelId="{CA361BF6-6DCC-4668-95EC-25F86B535D4F}" type="pres">
      <dgm:prSet presAssocID="{903DF7BE-0854-439D-9798-BB7F7FF99E1C}" presName="rootComposite" presStyleCnt="0"/>
      <dgm:spPr/>
    </dgm:pt>
    <dgm:pt modelId="{FD7B961B-AF06-4041-9E1B-736AF206B1A5}" type="pres">
      <dgm:prSet presAssocID="{903DF7BE-0854-439D-9798-BB7F7FF99E1C}" presName="rootText" presStyleLbl="node3" presStyleIdx="2" presStyleCnt="18" custLinFactNeighborX="-93916" custLinFactNeighborY="10180">
        <dgm:presLayoutVars>
          <dgm:chPref val="3"/>
        </dgm:presLayoutVars>
      </dgm:prSet>
      <dgm:spPr/>
    </dgm:pt>
    <dgm:pt modelId="{DFEE19E2-CB7D-4786-9429-05F6A3760454}" type="pres">
      <dgm:prSet presAssocID="{903DF7BE-0854-439D-9798-BB7F7FF99E1C}" presName="rootConnector" presStyleLbl="node3" presStyleIdx="2" presStyleCnt="18"/>
      <dgm:spPr/>
    </dgm:pt>
    <dgm:pt modelId="{A57E0A69-4658-4074-957F-8FDFF2B1FEEE}" type="pres">
      <dgm:prSet presAssocID="{903DF7BE-0854-439D-9798-BB7F7FF99E1C}" presName="hierChild4" presStyleCnt="0"/>
      <dgm:spPr/>
    </dgm:pt>
    <dgm:pt modelId="{639AE066-5C60-4B5D-95B4-59F48CFCDA70}" type="pres">
      <dgm:prSet presAssocID="{903DF7BE-0854-439D-9798-BB7F7FF99E1C}" presName="hierChild5" presStyleCnt="0"/>
      <dgm:spPr/>
    </dgm:pt>
    <dgm:pt modelId="{7A2E5322-DD21-4F5A-BF65-B1B8E7C1DE67}" type="pres">
      <dgm:prSet presAssocID="{392FAA45-5574-4FEC-BC2F-D120D6AC584C}" presName="hierChild5" presStyleCnt="0"/>
      <dgm:spPr/>
    </dgm:pt>
    <dgm:pt modelId="{90B1E206-E10B-493F-97CA-6BBF2C6E63A9}" type="pres">
      <dgm:prSet presAssocID="{2440B0BD-B788-409C-AD57-406B5CDCC247}" presName="Name37" presStyleLbl="parChTrans1D2" presStyleIdx="1" presStyleCnt="6"/>
      <dgm:spPr/>
    </dgm:pt>
    <dgm:pt modelId="{95D6B550-FA5B-4375-8E3B-19FAF747169B}" type="pres">
      <dgm:prSet presAssocID="{495DE61A-E389-4229-A740-9FD9264718B2}" presName="hierRoot2" presStyleCnt="0">
        <dgm:presLayoutVars>
          <dgm:hierBranch val="init"/>
        </dgm:presLayoutVars>
      </dgm:prSet>
      <dgm:spPr/>
    </dgm:pt>
    <dgm:pt modelId="{D74D2C6E-1C54-496B-B83C-E4D9B04433FC}" type="pres">
      <dgm:prSet presAssocID="{495DE61A-E389-4229-A740-9FD9264718B2}" presName="rootComposite" presStyleCnt="0"/>
      <dgm:spPr/>
    </dgm:pt>
    <dgm:pt modelId="{1FEFB508-CAF4-415A-99F1-2FA1B027BE72}" type="pres">
      <dgm:prSet presAssocID="{495DE61A-E389-4229-A740-9FD9264718B2}" presName="rootText" presStyleLbl="node2" presStyleIdx="1" presStyleCnt="4" custLinFactNeighborX="-20405" custLinFactNeighborY="7941">
        <dgm:presLayoutVars>
          <dgm:chPref val="3"/>
        </dgm:presLayoutVars>
      </dgm:prSet>
      <dgm:spPr/>
    </dgm:pt>
    <dgm:pt modelId="{F7A17861-9306-4055-A607-6101DB966A94}" type="pres">
      <dgm:prSet presAssocID="{495DE61A-E389-4229-A740-9FD9264718B2}" presName="rootConnector" presStyleLbl="node2" presStyleIdx="1" presStyleCnt="4"/>
      <dgm:spPr/>
    </dgm:pt>
    <dgm:pt modelId="{0B2CBE22-7DD5-4A8C-82B9-3B4DD24D602F}" type="pres">
      <dgm:prSet presAssocID="{495DE61A-E389-4229-A740-9FD9264718B2}" presName="hierChild4" presStyleCnt="0"/>
      <dgm:spPr/>
    </dgm:pt>
    <dgm:pt modelId="{514914FD-4120-4CB3-AAFE-E8137419A590}" type="pres">
      <dgm:prSet presAssocID="{3A34BC28-0348-430D-95D0-B29FE64AAB2F}" presName="Name37" presStyleLbl="parChTrans1D3" presStyleIdx="3" presStyleCnt="18"/>
      <dgm:spPr/>
    </dgm:pt>
    <dgm:pt modelId="{A2CFCB86-9510-4B3F-8628-56D12F010D78}" type="pres">
      <dgm:prSet presAssocID="{1D925F46-46EE-48FB-BA45-75274D79BC99}" presName="hierRoot2" presStyleCnt="0">
        <dgm:presLayoutVars>
          <dgm:hierBranch val="init"/>
        </dgm:presLayoutVars>
      </dgm:prSet>
      <dgm:spPr/>
    </dgm:pt>
    <dgm:pt modelId="{2A10BBF3-B9D0-450E-9642-CEE89C91F83A}" type="pres">
      <dgm:prSet presAssocID="{1D925F46-46EE-48FB-BA45-75274D79BC99}" presName="rootComposite" presStyleCnt="0"/>
      <dgm:spPr/>
    </dgm:pt>
    <dgm:pt modelId="{4D623E89-8299-4302-A09C-7D0C6F824996}" type="pres">
      <dgm:prSet presAssocID="{1D925F46-46EE-48FB-BA45-75274D79BC99}" presName="rootText" presStyleLbl="node3" presStyleIdx="3" presStyleCnt="18" custScaleX="121088" custScaleY="120795" custLinFactNeighborX="2084" custLinFactNeighborY="8688">
        <dgm:presLayoutVars>
          <dgm:chPref val="3"/>
        </dgm:presLayoutVars>
      </dgm:prSet>
      <dgm:spPr/>
    </dgm:pt>
    <dgm:pt modelId="{D565C9E5-7E97-421A-9725-49C1215E6C2C}" type="pres">
      <dgm:prSet presAssocID="{1D925F46-46EE-48FB-BA45-75274D79BC99}" presName="rootConnector" presStyleLbl="node3" presStyleIdx="3" presStyleCnt="18"/>
      <dgm:spPr/>
    </dgm:pt>
    <dgm:pt modelId="{D790D3CA-795B-4B45-AD6C-CA29EABA626F}" type="pres">
      <dgm:prSet presAssocID="{1D925F46-46EE-48FB-BA45-75274D79BC99}" presName="hierChild4" presStyleCnt="0"/>
      <dgm:spPr/>
    </dgm:pt>
    <dgm:pt modelId="{6933A73E-29A2-49F2-9F1C-CC2AF7EBFB9A}" type="pres">
      <dgm:prSet presAssocID="{1D925F46-46EE-48FB-BA45-75274D79BC99}" presName="hierChild5" presStyleCnt="0"/>
      <dgm:spPr/>
    </dgm:pt>
    <dgm:pt modelId="{20C16067-F4B9-443A-AEF2-91EBA8522607}" type="pres">
      <dgm:prSet presAssocID="{A794C273-92B2-4793-82F8-6B02A2F029B5}" presName="Name37" presStyleLbl="parChTrans1D3" presStyleIdx="4" presStyleCnt="18"/>
      <dgm:spPr/>
    </dgm:pt>
    <dgm:pt modelId="{FAFF8F10-90D0-46ED-AFB4-0BD2CA4BA111}" type="pres">
      <dgm:prSet presAssocID="{D1254076-67CC-4CC8-A8AC-6EECDF798B3C}" presName="hierRoot2" presStyleCnt="0">
        <dgm:presLayoutVars>
          <dgm:hierBranch val="init"/>
        </dgm:presLayoutVars>
      </dgm:prSet>
      <dgm:spPr/>
    </dgm:pt>
    <dgm:pt modelId="{CE50F5C2-A40B-4D1C-B772-F25845648A6F}" type="pres">
      <dgm:prSet presAssocID="{D1254076-67CC-4CC8-A8AC-6EECDF798B3C}" presName="rootComposite" presStyleCnt="0"/>
      <dgm:spPr/>
    </dgm:pt>
    <dgm:pt modelId="{DF8676CB-D940-4BC9-A897-96CE15B167D7}" type="pres">
      <dgm:prSet presAssocID="{D1254076-67CC-4CC8-A8AC-6EECDF798B3C}" presName="rootText" presStyleLbl="node3" presStyleIdx="4" presStyleCnt="18">
        <dgm:presLayoutVars>
          <dgm:chPref val="3"/>
        </dgm:presLayoutVars>
      </dgm:prSet>
      <dgm:spPr/>
    </dgm:pt>
    <dgm:pt modelId="{0CBB5793-A380-457F-88C9-954EB2E1A97B}" type="pres">
      <dgm:prSet presAssocID="{D1254076-67CC-4CC8-A8AC-6EECDF798B3C}" presName="rootConnector" presStyleLbl="node3" presStyleIdx="4" presStyleCnt="18"/>
      <dgm:spPr/>
    </dgm:pt>
    <dgm:pt modelId="{EB10C67E-9460-4F30-9C4E-F68A6A7C71FD}" type="pres">
      <dgm:prSet presAssocID="{D1254076-67CC-4CC8-A8AC-6EECDF798B3C}" presName="hierChild4" presStyleCnt="0"/>
      <dgm:spPr/>
    </dgm:pt>
    <dgm:pt modelId="{EED6FF24-EAD9-44FC-8AE5-DFC46F986C99}" type="pres">
      <dgm:prSet presAssocID="{D1254076-67CC-4CC8-A8AC-6EECDF798B3C}" presName="hierChild5" presStyleCnt="0"/>
      <dgm:spPr/>
    </dgm:pt>
    <dgm:pt modelId="{2DBF0C16-B3ED-4C82-A5EB-180355C4C1AE}" type="pres">
      <dgm:prSet presAssocID="{44F131FA-FB78-4893-B8A7-8848B6E93962}" presName="Name37" presStyleLbl="parChTrans1D3" presStyleIdx="5" presStyleCnt="18"/>
      <dgm:spPr/>
    </dgm:pt>
    <dgm:pt modelId="{185C5114-6A74-4DEB-84F3-E8EA3BC078FD}" type="pres">
      <dgm:prSet presAssocID="{B557A100-8C51-4844-BAC3-F1FA2A354825}" presName="hierRoot2" presStyleCnt="0">
        <dgm:presLayoutVars>
          <dgm:hierBranch val="init"/>
        </dgm:presLayoutVars>
      </dgm:prSet>
      <dgm:spPr/>
    </dgm:pt>
    <dgm:pt modelId="{B5B9237A-BC48-40E6-BB60-8AB8F564C5FB}" type="pres">
      <dgm:prSet presAssocID="{B557A100-8C51-4844-BAC3-F1FA2A354825}" presName="rootComposite" presStyleCnt="0"/>
      <dgm:spPr/>
    </dgm:pt>
    <dgm:pt modelId="{419E77AE-735E-4167-9B86-AB131F368274}" type="pres">
      <dgm:prSet presAssocID="{B557A100-8C51-4844-BAC3-F1FA2A354825}" presName="rootText" presStyleLbl="node3" presStyleIdx="5" presStyleCnt="18">
        <dgm:presLayoutVars>
          <dgm:chPref val="3"/>
        </dgm:presLayoutVars>
      </dgm:prSet>
      <dgm:spPr/>
    </dgm:pt>
    <dgm:pt modelId="{DE1E99B5-8290-4B0D-A696-9DE91AB4C30C}" type="pres">
      <dgm:prSet presAssocID="{B557A100-8C51-4844-BAC3-F1FA2A354825}" presName="rootConnector" presStyleLbl="node3" presStyleIdx="5" presStyleCnt="18"/>
      <dgm:spPr/>
    </dgm:pt>
    <dgm:pt modelId="{3AF4B774-B1DC-44AA-B9BA-36B3B693781E}" type="pres">
      <dgm:prSet presAssocID="{B557A100-8C51-4844-BAC3-F1FA2A354825}" presName="hierChild4" presStyleCnt="0"/>
      <dgm:spPr/>
    </dgm:pt>
    <dgm:pt modelId="{864E5977-944C-4CD0-B908-B7E03257E57A}" type="pres">
      <dgm:prSet presAssocID="{B557A100-8C51-4844-BAC3-F1FA2A354825}" presName="hierChild5" presStyleCnt="0"/>
      <dgm:spPr/>
    </dgm:pt>
    <dgm:pt modelId="{E9E63DF7-9598-459B-A3DD-906A9D96E042}" type="pres">
      <dgm:prSet presAssocID="{4EFD9D82-00D2-43F6-8B10-3AA41F6A7FD6}" presName="Name37" presStyleLbl="parChTrans1D3" presStyleIdx="6" presStyleCnt="18"/>
      <dgm:spPr/>
    </dgm:pt>
    <dgm:pt modelId="{50CCBEEB-3D99-40B3-95A2-6842F02A37AC}" type="pres">
      <dgm:prSet presAssocID="{ED888A06-E6DA-4570-9510-47FB77D1D670}" presName="hierRoot2" presStyleCnt="0">
        <dgm:presLayoutVars>
          <dgm:hierBranch val="init"/>
        </dgm:presLayoutVars>
      </dgm:prSet>
      <dgm:spPr/>
    </dgm:pt>
    <dgm:pt modelId="{9EEFB466-59CE-4002-91E2-1974C39B5410}" type="pres">
      <dgm:prSet presAssocID="{ED888A06-E6DA-4570-9510-47FB77D1D670}" presName="rootComposite" presStyleCnt="0"/>
      <dgm:spPr/>
    </dgm:pt>
    <dgm:pt modelId="{6F5A8A53-8B2F-4A75-A1E5-84CD3AA93DBC}" type="pres">
      <dgm:prSet presAssocID="{ED888A06-E6DA-4570-9510-47FB77D1D670}" presName="rootText" presStyleLbl="node3" presStyleIdx="6" presStyleCnt="18">
        <dgm:presLayoutVars>
          <dgm:chPref val="3"/>
        </dgm:presLayoutVars>
      </dgm:prSet>
      <dgm:spPr/>
    </dgm:pt>
    <dgm:pt modelId="{37C88111-253D-41C1-A8EB-2127D106AF4D}" type="pres">
      <dgm:prSet presAssocID="{ED888A06-E6DA-4570-9510-47FB77D1D670}" presName="rootConnector" presStyleLbl="node3" presStyleIdx="6" presStyleCnt="18"/>
      <dgm:spPr/>
    </dgm:pt>
    <dgm:pt modelId="{C05ACC57-4867-4806-AD4C-9168395DCD87}" type="pres">
      <dgm:prSet presAssocID="{ED888A06-E6DA-4570-9510-47FB77D1D670}" presName="hierChild4" presStyleCnt="0"/>
      <dgm:spPr/>
    </dgm:pt>
    <dgm:pt modelId="{E0F394F1-5C9F-43D0-991A-5B5048F9546C}" type="pres">
      <dgm:prSet presAssocID="{ED888A06-E6DA-4570-9510-47FB77D1D670}" presName="hierChild5" presStyleCnt="0"/>
      <dgm:spPr/>
    </dgm:pt>
    <dgm:pt modelId="{E443B589-7072-4A3E-AEF9-C7EAF632C625}" type="pres">
      <dgm:prSet presAssocID="{DC6129BF-D150-47E6-B64B-6AA791B3FB6B}" presName="Name37" presStyleLbl="parChTrans1D3" presStyleIdx="7" presStyleCnt="18"/>
      <dgm:spPr/>
    </dgm:pt>
    <dgm:pt modelId="{7236199C-8C3D-4D99-ACBE-B5BD7046D8C2}" type="pres">
      <dgm:prSet presAssocID="{9DEC6912-C551-4934-BEA8-0BE1FC35DCF3}" presName="hierRoot2" presStyleCnt="0">
        <dgm:presLayoutVars>
          <dgm:hierBranch val="init"/>
        </dgm:presLayoutVars>
      </dgm:prSet>
      <dgm:spPr/>
    </dgm:pt>
    <dgm:pt modelId="{BBBAD316-7543-4E8D-B595-A0B085DD1357}" type="pres">
      <dgm:prSet presAssocID="{9DEC6912-C551-4934-BEA8-0BE1FC35DCF3}" presName="rootComposite" presStyleCnt="0"/>
      <dgm:spPr/>
    </dgm:pt>
    <dgm:pt modelId="{47AA3574-40F1-4ABC-8DA9-FC589BE0A7B9}" type="pres">
      <dgm:prSet presAssocID="{9DEC6912-C551-4934-BEA8-0BE1FC35DCF3}" presName="rootText" presStyleLbl="node3" presStyleIdx="7" presStyleCnt="18" custScaleX="111172" custScaleY="86594">
        <dgm:presLayoutVars>
          <dgm:chPref val="3"/>
        </dgm:presLayoutVars>
      </dgm:prSet>
      <dgm:spPr/>
    </dgm:pt>
    <dgm:pt modelId="{F3B4ACB1-5704-4184-B3F3-9BA375FF0247}" type="pres">
      <dgm:prSet presAssocID="{9DEC6912-C551-4934-BEA8-0BE1FC35DCF3}" presName="rootConnector" presStyleLbl="node3" presStyleIdx="7" presStyleCnt="18"/>
      <dgm:spPr/>
    </dgm:pt>
    <dgm:pt modelId="{84BA927B-EF78-4569-B8CF-BBB0F48C973F}" type="pres">
      <dgm:prSet presAssocID="{9DEC6912-C551-4934-BEA8-0BE1FC35DCF3}" presName="hierChild4" presStyleCnt="0"/>
      <dgm:spPr/>
    </dgm:pt>
    <dgm:pt modelId="{1519F52C-9231-432C-8CE9-AD0BF7A3DC07}" type="pres">
      <dgm:prSet presAssocID="{9DEC6912-C551-4934-BEA8-0BE1FC35DCF3}" presName="hierChild5" presStyleCnt="0"/>
      <dgm:spPr/>
    </dgm:pt>
    <dgm:pt modelId="{936D9350-C2BC-4DE8-963B-537981486589}" type="pres">
      <dgm:prSet presAssocID="{8F5E7CEE-273F-47AF-A971-A2F77783EB45}" presName="Name37" presStyleLbl="parChTrans1D3" presStyleIdx="8" presStyleCnt="18"/>
      <dgm:spPr/>
    </dgm:pt>
    <dgm:pt modelId="{4D765792-481D-4BCF-9EF0-54A2CF0FD0EA}" type="pres">
      <dgm:prSet presAssocID="{D3C04093-32BB-4B31-99E8-43A22A50C54D}" presName="hierRoot2" presStyleCnt="0">
        <dgm:presLayoutVars>
          <dgm:hierBranch val="init"/>
        </dgm:presLayoutVars>
      </dgm:prSet>
      <dgm:spPr/>
    </dgm:pt>
    <dgm:pt modelId="{37FEE94C-F596-4121-962A-33996B432F29}" type="pres">
      <dgm:prSet presAssocID="{D3C04093-32BB-4B31-99E8-43A22A50C54D}" presName="rootComposite" presStyleCnt="0"/>
      <dgm:spPr/>
    </dgm:pt>
    <dgm:pt modelId="{EAD6B1AB-0F76-415F-A3ED-94B248A3C961}" type="pres">
      <dgm:prSet presAssocID="{D3C04093-32BB-4B31-99E8-43A22A50C54D}" presName="rootText" presStyleLbl="node3" presStyleIdx="8" presStyleCnt="18">
        <dgm:presLayoutVars>
          <dgm:chPref val="3"/>
        </dgm:presLayoutVars>
      </dgm:prSet>
      <dgm:spPr/>
    </dgm:pt>
    <dgm:pt modelId="{2F0F825C-BDB8-474C-94AF-ED7958149609}" type="pres">
      <dgm:prSet presAssocID="{D3C04093-32BB-4B31-99E8-43A22A50C54D}" presName="rootConnector" presStyleLbl="node3" presStyleIdx="8" presStyleCnt="18"/>
      <dgm:spPr/>
    </dgm:pt>
    <dgm:pt modelId="{7ABDF220-796B-4588-A8CF-D284947FE70A}" type="pres">
      <dgm:prSet presAssocID="{D3C04093-32BB-4B31-99E8-43A22A50C54D}" presName="hierChild4" presStyleCnt="0"/>
      <dgm:spPr/>
    </dgm:pt>
    <dgm:pt modelId="{226378A9-86F1-4B92-881D-EE4AC80FA428}" type="pres">
      <dgm:prSet presAssocID="{D3C04093-32BB-4B31-99E8-43A22A50C54D}" presName="hierChild5" presStyleCnt="0"/>
      <dgm:spPr/>
    </dgm:pt>
    <dgm:pt modelId="{95C637D6-86B4-4885-B67B-6C032A4D6CBA}" type="pres">
      <dgm:prSet presAssocID="{495DE61A-E389-4229-A740-9FD9264718B2}" presName="hierChild5" presStyleCnt="0"/>
      <dgm:spPr/>
    </dgm:pt>
    <dgm:pt modelId="{FC917ACB-9A98-4EA8-9A57-5E6668F9244B}" type="pres">
      <dgm:prSet presAssocID="{C271EFBB-4A1A-4358-801E-DB0433B9ADCE}" presName="Name37" presStyleLbl="parChTrans1D2" presStyleIdx="2" presStyleCnt="6"/>
      <dgm:spPr/>
    </dgm:pt>
    <dgm:pt modelId="{691B94F3-6D73-4AB4-AD1D-E299C4F9D4E1}" type="pres">
      <dgm:prSet presAssocID="{D1EE8DE8-6201-4074-9956-2A1AD92A7D3B}" presName="hierRoot2" presStyleCnt="0">
        <dgm:presLayoutVars>
          <dgm:hierBranch val="init"/>
        </dgm:presLayoutVars>
      </dgm:prSet>
      <dgm:spPr/>
    </dgm:pt>
    <dgm:pt modelId="{05767B8B-7791-45F8-94B1-739072F7E2F6}" type="pres">
      <dgm:prSet presAssocID="{D1EE8DE8-6201-4074-9956-2A1AD92A7D3B}" presName="rootComposite" presStyleCnt="0"/>
      <dgm:spPr/>
    </dgm:pt>
    <dgm:pt modelId="{7D86EFFC-DE5B-4E37-B221-43A21F51C51F}" type="pres">
      <dgm:prSet presAssocID="{D1EE8DE8-6201-4074-9956-2A1AD92A7D3B}" presName="rootText" presStyleLbl="node2" presStyleIdx="2" presStyleCnt="4" custLinFactNeighborX="81636" custLinFactNeighborY="7941">
        <dgm:presLayoutVars>
          <dgm:chPref val="3"/>
        </dgm:presLayoutVars>
      </dgm:prSet>
      <dgm:spPr/>
    </dgm:pt>
    <dgm:pt modelId="{4C7A823A-C797-4A98-A1AE-4C647DCB0AC1}" type="pres">
      <dgm:prSet presAssocID="{D1EE8DE8-6201-4074-9956-2A1AD92A7D3B}" presName="rootConnector" presStyleLbl="node2" presStyleIdx="2" presStyleCnt="4"/>
      <dgm:spPr/>
    </dgm:pt>
    <dgm:pt modelId="{1623F1A1-5C3B-4C18-B80D-CAF20FF5BBBD}" type="pres">
      <dgm:prSet presAssocID="{D1EE8DE8-6201-4074-9956-2A1AD92A7D3B}" presName="hierChild4" presStyleCnt="0"/>
      <dgm:spPr/>
    </dgm:pt>
    <dgm:pt modelId="{099D13B2-43BE-44D0-84EB-4FAE451F5855}" type="pres">
      <dgm:prSet presAssocID="{6C7E2236-AC52-409E-A0EF-D85915A06170}" presName="Name37" presStyleLbl="parChTrans1D3" presStyleIdx="9" presStyleCnt="18"/>
      <dgm:spPr/>
    </dgm:pt>
    <dgm:pt modelId="{9F23A48B-2207-4A45-83B9-B0DAB4EBDFF9}" type="pres">
      <dgm:prSet presAssocID="{CACDC2C5-694F-49C4-ACFE-ED3D8D9563A3}" presName="hierRoot2" presStyleCnt="0">
        <dgm:presLayoutVars>
          <dgm:hierBranch val="init"/>
        </dgm:presLayoutVars>
      </dgm:prSet>
      <dgm:spPr/>
    </dgm:pt>
    <dgm:pt modelId="{4F64DD4C-3E37-4EFE-9310-843B4A5CD5DD}" type="pres">
      <dgm:prSet presAssocID="{CACDC2C5-694F-49C4-ACFE-ED3D8D9563A3}" presName="rootComposite" presStyleCnt="0"/>
      <dgm:spPr/>
    </dgm:pt>
    <dgm:pt modelId="{CE4E9C37-48E8-4F35-8F7C-A13EE4BE9FF3}" type="pres">
      <dgm:prSet presAssocID="{CACDC2C5-694F-49C4-ACFE-ED3D8D9563A3}" presName="rootText" presStyleLbl="node3" presStyleIdx="9" presStyleCnt="18" custScaleX="115940" custLinFactNeighborX="92323" custLinFactNeighborY="8688">
        <dgm:presLayoutVars>
          <dgm:chPref val="3"/>
        </dgm:presLayoutVars>
      </dgm:prSet>
      <dgm:spPr/>
    </dgm:pt>
    <dgm:pt modelId="{0074C3A5-8E16-41D9-AB7F-5D88EE65222E}" type="pres">
      <dgm:prSet presAssocID="{CACDC2C5-694F-49C4-ACFE-ED3D8D9563A3}" presName="rootConnector" presStyleLbl="node3" presStyleIdx="9" presStyleCnt="18"/>
      <dgm:spPr/>
    </dgm:pt>
    <dgm:pt modelId="{D65FF1A1-F0A3-4D58-8C8D-EB8085CE6CB2}" type="pres">
      <dgm:prSet presAssocID="{CACDC2C5-694F-49C4-ACFE-ED3D8D9563A3}" presName="hierChild4" presStyleCnt="0"/>
      <dgm:spPr/>
    </dgm:pt>
    <dgm:pt modelId="{FD18E9DE-81F6-4C64-80C9-F375CBA219E4}" type="pres">
      <dgm:prSet presAssocID="{CACDC2C5-694F-49C4-ACFE-ED3D8D9563A3}" presName="hierChild5" presStyleCnt="0"/>
      <dgm:spPr/>
    </dgm:pt>
    <dgm:pt modelId="{FF4B15C0-E643-4B3F-8A12-C18C443FD386}" type="pres">
      <dgm:prSet presAssocID="{5922C83C-4B1C-4AC6-B9F6-E06852F91D80}" presName="Name37" presStyleLbl="parChTrans1D3" presStyleIdx="10" presStyleCnt="18"/>
      <dgm:spPr/>
    </dgm:pt>
    <dgm:pt modelId="{414527DB-5E8E-4FA0-874B-7F10698949F5}" type="pres">
      <dgm:prSet presAssocID="{D7C69A50-9107-460E-8E14-53BCCB1F3702}" presName="hierRoot2" presStyleCnt="0">
        <dgm:presLayoutVars>
          <dgm:hierBranch val="init"/>
        </dgm:presLayoutVars>
      </dgm:prSet>
      <dgm:spPr/>
    </dgm:pt>
    <dgm:pt modelId="{8DA2DC2D-3C72-4710-975A-603D44DC1949}" type="pres">
      <dgm:prSet presAssocID="{D7C69A50-9107-460E-8E14-53BCCB1F3702}" presName="rootComposite" presStyleCnt="0"/>
      <dgm:spPr/>
    </dgm:pt>
    <dgm:pt modelId="{BFAEA4C6-6564-4ABB-8CF6-2022D99BC7A1}" type="pres">
      <dgm:prSet presAssocID="{D7C69A50-9107-460E-8E14-53BCCB1F3702}" presName="rootText" presStyleLbl="node3" presStyleIdx="10" presStyleCnt="18" custScaleX="115940" custScaleY="89229" custLinFactNeighborX="92323" custLinFactNeighborY="9434">
        <dgm:presLayoutVars>
          <dgm:chPref val="3"/>
        </dgm:presLayoutVars>
      </dgm:prSet>
      <dgm:spPr/>
    </dgm:pt>
    <dgm:pt modelId="{B922484F-D98F-4459-AD3F-D3209BD378F3}" type="pres">
      <dgm:prSet presAssocID="{D7C69A50-9107-460E-8E14-53BCCB1F3702}" presName="rootConnector" presStyleLbl="node3" presStyleIdx="10" presStyleCnt="18"/>
      <dgm:spPr/>
    </dgm:pt>
    <dgm:pt modelId="{BD40BAA4-CA2D-4522-8D4A-B9200C01CBB4}" type="pres">
      <dgm:prSet presAssocID="{D7C69A50-9107-460E-8E14-53BCCB1F3702}" presName="hierChild4" presStyleCnt="0"/>
      <dgm:spPr/>
    </dgm:pt>
    <dgm:pt modelId="{65F1E63C-6977-4D44-9C7E-4BA1DD1F44AC}" type="pres">
      <dgm:prSet presAssocID="{D7C69A50-9107-460E-8E14-53BCCB1F3702}" presName="hierChild5" presStyleCnt="0"/>
      <dgm:spPr/>
    </dgm:pt>
    <dgm:pt modelId="{8F262E68-104E-4D97-8E1F-0C43D3B9A633}" type="pres">
      <dgm:prSet presAssocID="{D1EE8DE8-6201-4074-9956-2A1AD92A7D3B}" presName="hierChild5" presStyleCnt="0"/>
      <dgm:spPr/>
    </dgm:pt>
    <dgm:pt modelId="{C1E3C450-34F7-4ED2-BA0B-83A18BAE5E41}" type="pres">
      <dgm:prSet presAssocID="{C423809A-AD26-4545-B194-764BB7F46DBD}" presName="Name37" presStyleLbl="parChTrans1D2" presStyleIdx="3" presStyleCnt="6"/>
      <dgm:spPr/>
    </dgm:pt>
    <dgm:pt modelId="{09ED40EC-8B32-4F0D-ACE5-CC93A9FEDC08}" type="pres">
      <dgm:prSet presAssocID="{52749563-C95B-42A9-80E6-0BA1AF6862D2}" presName="hierRoot2" presStyleCnt="0">
        <dgm:presLayoutVars>
          <dgm:hierBranch val="init"/>
        </dgm:presLayoutVars>
      </dgm:prSet>
      <dgm:spPr/>
    </dgm:pt>
    <dgm:pt modelId="{F7A16A2A-3298-406F-81A1-BFB10B7C4F4E}" type="pres">
      <dgm:prSet presAssocID="{52749563-C95B-42A9-80E6-0BA1AF6862D2}" presName="rootComposite" presStyleCnt="0"/>
      <dgm:spPr/>
    </dgm:pt>
    <dgm:pt modelId="{8DCCC33C-DD4A-4C51-8E02-F96641DFE9C4}" type="pres">
      <dgm:prSet presAssocID="{52749563-C95B-42A9-80E6-0BA1AF6862D2}" presName="rootText" presStyleLbl="node2" presStyleIdx="3" presStyleCnt="4" custScaleX="135585" custLinFactX="47991" custLinFactNeighborX="100000" custLinFactNeighborY="7941">
        <dgm:presLayoutVars>
          <dgm:chPref val="3"/>
        </dgm:presLayoutVars>
      </dgm:prSet>
      <dgm:spPr/>
    </dgm:pt>
    <dgm:pt modelId="{EFADAA74-9437-4508-9B71-26CC0994513A}" type="pres">
      <dgm:prSet presAssocID="{52749563-C95B-42A9-80E6-0BA1AF6862D2}" presName="rootConnector" presStyleLbl="node2" presStyleIdx="3" presStyleCnt="4"/>
      <dgm:spPr/>
    </dgm:pt>
    <dgm:pt modelId="{B849F252-A376-4A17-9C6D-EA14B4614584}" type="pres">
      <dgm:prSet presAssocID="{52749563-C95B-42A9-80E6-0BA1AF6862D2}" presName="hierChild4" presStyleCnt="0"/>
      <dgm:spPr/>
    </dgm:pt>
    <dgm:pt modelId="{F0FFAFB9-1FD0-4E25-B410-4212187278CF}" type="pres">
      <dgm:prSet presAssocID="{F8E3A150-D032-45FD-89B6-FBD3AC54CB7F}" presName="Name37" presStyleLbl="parChTrans1D3" presStyleIdx="11" presStyleCnt="18"/>
      <dgm:spPr/>
    </dgm:pt>
    <dgm:pt modelId="{AA7B8692-C429-46D9-9944-BE4C3AF4FFF5}" type="pres">
      <dgm:prSet presAssocID="{E022605B-BCE0-416D-B5D8-1412C34BA4C4}" presName="hierRoot2" presStyleCnt="0">
        <dgm:presLayoutVars>
          <dgm:hierBranch val="init"/>
        </dgm:presLayoutVars>
      </dgm:prSet>
      <dgm:spPr/>
    </dgm:pt>
    <dgm:pt modelId="{48B861E9-C746-4979-84BB-2CADFC744BF9}" type="pres">
      <dgm:prSet presAssocID="{E022605B-BCE0-416D-B5D8-1412C34BA4C4}" presName="rootComposite" presStyleCnt="0"/>
      <dgm:spPr/>
    </dgm:pt>
    <dgm:pt modelId="{A5D21DC6-6008-4FDE-8E47-EBE1F38DA966}" type="pres">
      <dgm:prSet presAssocID="{E022605B-BCE0-416D-B5D8-1412C34BA4C4}" presName="rootText" presStyleLbl="node3" presStyleIdx="11" presStyleCnt="18" custScaleX="96276" custLinFactX="58677" custLinFactNeighborX="100000" custLinFactNeighborY="8688">
        <dgm:presLayoutVars>
          <dgm:chPref val="3"/>
        </dgm:presLayoutVars>
      </dgm:prSet>
      <dgm:spPr/>
    </dgm:pt>
    <dgm:pt modelId="{9D907A0B-3646-4A49-91AF-96209B84DE86}" type="pres">
      <dgm:prSet presAssocID="{E022605B-BCE0-416D-B5D8-1412C34BA4C4}" presName="rootConnector" presStyleLbl="node3" presStyleIdx="11" presStyleCnt="18"/>
      <dgm:spPr/>
    </dgm:pt>
    <dgm:pt modelId="{BE368863-E834-411F-8725-613B211BF60C}" type="pres">
      <dgm:prSet presAssocID="{E022605B-BCE0-416D-B5D8-1412C34BA4C4}" presName="hierChild4" presStyleCnt="0"/>
      <dgm:spPr/>
    </dgm:pt>
    <dgm:pt modelId="{205BAE22-27FE-4E81-AFB0-176CCC2E751A}" type="pres">
      <dgm:prSet presAssocID="{E022605B-BCE0-416D-B5D8-1412C34BA4C4}" presName="hierChild5" presStyleCnt="0"/>
      <dgm:spPr/>
    </dgm:pt>
    <dgm:pt modelId="{C2A0B6DF-5C4B-4ABA-AB6F-3BB24A3E3EB7}" type="pres">
      <dgm:prSet presAssocID="{4F3FDE85-C732-4A71-8816-7E083F67CEE6}" presName="Name37" presStyleLbl="parChTrans1D3" presStyleIdx="12" presStyleCnt="18"/>
      <dgm:spPr/>
    </dgm:pt>
    <dgm:pt modelId="{C62D0B7F-3636-4181-BCD3-6A35EF8D951A}" type="pres">
      <dgm:prSet presAssocID="{CC1E5789-25BA-443F-AEFC-3BA4B1867A9A}" presName="hierRoot2" presStyleCnt="0">
        <dgm:presLayoutVars>
          <dgm:hierBranch val="init"/>
        </dgm:presLayoutVars>
      </dgm:prSet>
      <dgm:spPr/>
    </dgm:pt>
    <dgm:pt modelId="{CF04823A-36A3-4292-9876-09448973AB91}" type="pres">
      <dgm:prSet presAssocID="{CC1E5789-25BA-443F-AEFC-3BA4B1867A9A}" presName="rootComposite" presStyleCnt="0"/>
      <dgm:spPr/>
    </dgm:pt>
    <dgm:pt modelId="{F704A994-8285-4DB6-835A-23AE402C2FCC}" type="pres">
      <dgm:prSet presAssocID="{CC1E5789-25BA-443F-AEFC-3BA4B1867A9A}" presName="rootText" presStyleLbl="node3" presStyleIdx="12" presStyleCnt="18" custLinFactX="60122" custLinFactNeighborX="100000" custLinFactNeighborY="19699">
        <dgm:presLayoutVars>
          <dgm:chPref val="3"/>
        </dgm:presLayoutVars>
      </dgm:prSet>
      <dgm:spPr/>
    </dgm:pt>
    <dgm:pt modelId="{2FD0A25D-2969-43B6-8E74-61008EB9D9BD}" type="pres">
      <dgm:prSet presAssocID="{CC1E5789-25BA-443F-AEFC-3BA4B1867A9A}" presName="rootConnector" presStyleLbl="node3" presStyleIdx="12" presStyleCnt="18"/>
      <dgm:spPr/>
    </dgm:pt>
    <dgm:pt modelId="{FB1B04EF-53DA-4359-9DA7-18ED7CB9E6FA}" type="pres">
      <dgm:prSet presAssocID="{CC1E5789-25BA-443F-AEFC-3BA4B1867A9A}" presName="hierChild4" presStyleCnt="0"/>
      <dgm:spPr/>
    </dgm:pt>
    <dgm:pt modelId="{0F4A1377-F408-476D-ACA9-C75B858D0764}" type="pres">
      <dgm:prSet presAssocID="{CC1E5789-25BA-443F-AEFC-3BA4B1867A9A}" presName="hierChild5" presStyleCnt="0"/>
      <dgm:spPr/>
    </dgm:pt>
    <dgm:pt modelId="{45CBD65D-DFDC-4CA3-AAB0-9CE0109CFA75}" type="pres">
      <dgm:prSet presAssocID="{70126817-E0C0-48AA-AB89-6E7BCFE38921}" presName="Name37" presStyleLbl="parChTrans1D3" presStyleIdx="13" presStyleCnt="18"/>
      <dgm:spPr/>
    </dgm:pt>
    <dgm:pt modelId="{042B9F02-FC76-456E-9748-CC94E9496C3F}" type="pres">
      <dgm:prSet presAssocID="{A4D1414B-8C0C-44D6-AA69-753EB9D9EB55}" presName="hierRoot2" presStyleCnt="0">
        <dgm:presLayoutVars>
          <dgm:hierBranch val="init"/>
        </dgm:presLayoutVars>
      </dgm:prSet>
      <dgm:spPr/>
    </dgm:pt>
    <dgm:pt modelId="{D8D972CE-7A17-468F-B353-2B6E43989749}" type="pres">
      <dgm:prSet presAssocID="{A4D1414B-8C0C-44D6-AA69-753EB9D9EB55}" presName="rootComposite" presStyleCnt="0"/>
      <dgm:spPr/>
    </dgm:pt>
    <dgm:pt modelId="{911CEDEE-5EEA-4845-BF8F-73AD70483E7B}" type="pres">
      <dgm:prSet presAssocID="{A4D1414B-8C0C-44D6-AA69-753EB9D9EB55}" presName="rootText" presStyleLbl="node3" presStyleIdx="13" presStyleCnt="18" custLinFactX="60122" custLinFactNeighborX="100000" custLinFactNeighborY="12658">
        <dgm:presLayoutVars>
          <dgm:chPref val="3"/>
        </dgm:presLayoutVars>
      </dgm:prSet>
      <dgm:spPr/>
    </dgm:pt>
    <dgm:pt modelId="{2C5C5D7B-EBEC-4B27-834C-15D080C3B776}" type="pres">
      <dgm:prSet presAssocID="{A4D1414B-8C0C-44D6-AA69-753EB9D9EB55}" presName="rootConnector" presStyleLbl="node3" presStyleIdx="13" presStyleCnt="18"/>
      <dgm:spPr/>
    </dgm:pt>
    <dgm:pt modelId="{F5397AB1-AA6D-4FDC-9B66-B241CD675D66}" type="pres">
      <dgm:prSet presAssocID="{A4D1414B-8C0C-44D6-AA69-753EB9D9EB55}" presName="hierChild4" presStyleCnt="0"/>
      <dgm:spPr/>
    </dgm:pt>
    <dgm:pt modelId="{107F2089-391C-4A75-B0C4-BE9339784FF5}" type="pres">
      <dgm:prSet presAssocID="{A4D1414B-8C0C-44D6-AA69-753EB9D9EB55}" presName="hierChild5" presStyleCnt="0"/>
      <dgm:spPr/>
    </dgm:pt>
    <dgm:pt modelId="{ACA92D86-6BBF-43C8-989B-0FE5CEE6E528}" type="pres">
      <dgm:prSet presAssocID="{CA936D13-6EA1-479F-8644-476FC9703283}" presName="Name37" presStyleLbl="parChTrans1D3" presStyleIdx="14" presStyleCnt="18"/>
      <dgm:spPr/>
    </dgm:pt>
    <dgm:pt modelId="{F3B8DEDF-DBAD-4B11-AF85-A6A576571F75}" type="pres">
      <dgm:prSet presAssocID="{56F19CFA-6FD1-4C64-AABA-0D6188CB9A97}" presName="hierRoot2" presStyleCnt="0">
        <dgm:presLayoutVars>
          <dgm:hierBranch val="init"/>
        </dgm:presLayoutVars>
      </dgm:prSet>
      <dgm:spPr/>
    </dgm:pt>
    <dgm:pt modelId="{6AA93E61-2308-47B8-A481-48A2063A7B86}" type="pres">
      <dgm:prSet presAssocID="{56F19CFA-6FD1-4C64-AABA-0D6188CB9A97}" presName="rootComposite" presStyleCnt="0"/>
      <dgm:spPr/>
    </dgm:pt>
    <dgm:pt modelId="{ED9D340C-C20C-4C4E-8999-59D9E618B19F}" type="pres">
      <dgm:prSet presAssocID="{56F19CFA-6FD1-4C64-AABA-0D6188CB9A97}" presName="rootText" presStyleLbl="node3" presStyleIdx="14" presStyleCnt="18" custLinFactX="58677" custLinFactNeighborX="100000" custLinFactNeighborY="10927">
        <dgm:presLayoutVars>
          <dgm:chPref val="3"/>
        </dgm:presLayoutVars>
      </dgm:prSet>
      <dgm:spPr/>
    </dgm:pt>
    <dgm:pt modelId="{B6303074-8661-40FB-A793-ED31F93CA50A}" type="pres">
      <dgm:prSet presAssocID="{56F19CFA-6FD1-4C64-AABA-0D6188CB9A97}" presName="rootConnector" presStyleLbl="node3" presStyleIdx="14" presStyleCnt="18"/>
      <dgm:spPr/>
    </dgm:pt>
    <dgm:pt modelId="{68534A17-1BE6-48EA-9553-F811A582EE0B}" type="pres">
      <dgm:prSet presAssocID="{56F19CFA-6FD1-4C64-AABA-0D6188CB9A97}" presName="hierChild4" presStyleCnt="0"/>
      <dgm:spPr/>
    </dgm:pt>
    <dgm:pt modelId="{199B58FF-A104-4A12-B3B4-02C726954E0D}" type="pres">
      <dgm:prSet presAssocID="{56F19CFA-6FD1-4C64-AABA-0D6188CB9A97}" presName="hierChild5" presStyleCnt="0"/>
      <dgm:spPr/>
    </dgm:pt>
    <dgm:pt modelId="{CD4FB85F-1E88-40F8-85C6-890B7012955D}" type="pres">
      <dgm:prSet presAssocID="{655D5B0B-CE99-406B-A7C0-C6483FD483E0}" presName="Name37" presStyleLbl="parChTrans1D3" presStyleIdx="15" presStyleCnt="18"/>
      <dgm:spPr/>
    </dgm:pt>
    <dgm:pt modelId="{EE186878-5F4B-40FF-9B78-B3784D7D2AF7}" type="pres">
      <dgm:prSet presAssocID="{A705F10D-B867-4BF1-B231-D625806671AC}" presName="hierRoot2" presStyleCnt="0">
        <dgm:presLayoutVars>
          <dgm:hierBranch val="init"/>
        </dgm:presLayoutVars>
      </dgm:prSet>
      <dgm:spPr/>
    </dgm:pt>
    <dgm:pt modelId="{29C767F9-30B4-437A-8F23-E17EC56A6AFE}" type="pres">
      <dgm:prSet presAssocID="{A705F10D-B867-4BF1-B231-D625806671AC}" presName="rootComposite" presStyleCnt="0"/>
      <dgm:spPr/>
    </dgm:pt>
    <dgm:pt modelId="{9DD00BDC-907D-466B-A353-09ECB1FE03F4}" type="pres">
      <dgm:prSet presAssocID="{A705F10D-B867-4BF1-B231-D625806671AC}" presName="rootText" presStyleLbl="node3" presStyleIdx="15" presStyleCnt="18" custLinFactX="58677" custLinFactNeighborX="100000" custLinFactNeighborY="11673">
        <dgm:presLayoutVars>
          <dgm:chPref val="3"/>
        </dgm:presLayoutVars>
      </dgm:prSet>
      <dgm:spPr/>
    </dgm:pt>
    <dgm:pt modelId="{6181341A-D9DD-4B68-AA6A-16B54D5D6FDF}" type="pres">
      <dgm:prSet presAssocID="{A705F10D-B867-4BF1-B231-D625806671AC}" presName="rootConnector" presStyleLbl="node3" presStyleIdx="15" presStyleCnt="18"/>
      <dgm:spPr/>
    </dgm:pt>
    <dgm:pt modelId="{137B0AE7-AFEF-4775-A504-5DF4F5E80B53}" type="pres">
      <dgm:prSet presAssocID="{A705F10D-B867-4BF1-B231-D625806671AC}" presName="hierChild4" presStyleCnt="0"/>
      <dgm:spPr/>
    </dgm:pt>
    <dgm:pt modelId="{18328B9D-223E-4921-93BB-B4126F08742B}" type="pres">
      <dgm:prSet presAssocID="{A705F10D-B867-4BF1-B231-D625806671AC}" presName="hierChild5" presStyleCnt="0"/>
      <dgm:spPr/>
    </dgm:pt>
    <dgm:pt modelId="{00784EBB-893F-4FEF-92E8-51415B900059}" type="pres">
      <dgm:prSet presAssocID="{2CF4C1B3-BF40-4442-A7FC-39D98EC2FD33}" presName="Name37" presStyleLbl="parChTrans1D3" presStyleIdx="16" presStyleCnt="18"/>
      <dgm:spPr/>
    </dgm:pt>
    <dgm:pt modelId="{4D59F6EB-1939-407C-9887-D4D0F00EA9FC}" type="pres">
      <dgm:prSet presAssocID="{CB499BF2-7619-4692-B932-4A2BCB7D33C6}" presName="hierRoot2" presStyleCnt="0">
        <dgm:presLayoutVars>
          <dgm:hierBranch val="init"/>
        </dgm:presLayoutVars>
      </dgm:prSet>
      <dgm:spPr/>
    </dgm:pt>
    <dgm:pt modelId="{0601D1F3-A759-4620-A221-4E36E9DBCB3D}" type="pres">
      <dgm:prSet presAssocID="{CB499BF2-7619-4692-B932-4A2BCB7D33C6}" presName="rootComposite" presStyleCnt="0"/>
      <dgm:spPr/>
    </dgm:pt>
    <dgm:pt modelId="{2AE9FA0F-2B7C-49D9-9188-4A636347E103}" type="pres">
      <dgm:prSet presAssocID="{CB499BF2-7619-4692-B932-4A2BCB7D33C6}" presName="rootText" presStyleLbl="node3" presStyleIdx="16" presStyleCnt="18" custLinFactX="58677" custLinFactNeighborX="100000" custLinFactNeighborY="12420">
        <dgm:presLayoutVars>
          <dgm:chPref val="3"/>
        </dgm:presLayoutVars>
      </dgm:prSet>
      <dgm:spPr/>
    </dgm:pt>
    <dgm:pt modelId="{030A9D36-4AA6-4948-BE8E-B6BF851417C8}" type="pres">
      <dgm:prSet presAssocID="{CB499BF2-7619-4692-B932-4A2BCB7D33C6}" presName="rootConnector" presStyleLbl="node3" presStyleIdx="16" presStyleCnt="18"/>
      <dgm:spPr/>
    </dgm:pt>
    <dgm:pt modelId="{155DE5E8-9A19-4467-AF3D-9EB450B31581}" type="pres">
      <dgm:prSet presAssocID="{CB499BF2-7619-4692-B932-4A2BCB7D33C6}" presName="hierChild4" presStyleCnt="0"/>
      <dgm:spPr/>
    </dgm:pt>
    <dgm:pt modelId="{912FFCD3-0408-47E7-9F30-733D93E94A52}" type="pres">
      <dgm:prSet presAssocID="{CB499BF2-7619-4692-B932-4A2BCB7D33C6}" presName="hierChild5" presStyleCnt="0"/>
      <dgm:spPr/>
    </dgm:pt>
    <dgm:pt modelId="{BA418D7D-899B-40FF-91B8-B8C0C24C0C38}" type="pres">
      <dgm:prSet presAssocID="{8A513AFB-1469-46F0-8D4B-31499CD5056D}" presName="Name37" presStyleLbl="parChTrans1D3" presStyleIdx="17" presStyleCnt="18"/>
      <dgm:spPr/>
    </dgm:pt>
    <dgm:pt modelId="{2D0220A2-1374-4FFE-975E-07FE336F797F}" type="pres">
      <dgm:prSet presAssocID="{16AB3D21-5E4E-4064-AAE1-626429E18FD2}" presName="hierRoot2" presStyleCnt="0">
        <dgm:presLayoutVars>
          <dgm:hierBranch val="init"/>
        </dgm:presLayoutVars>
      </dgm:prSet>
      <dgm:spPr/>
    </dgm:pt>
    <dgm:pt modelId="{FEE2BF62-7A28-4DCE-9142-418DCACC40AF}" type="pres">
      <dgm:prSet presAssocID="{16AB3D21-5E4E-4064-AAE1-626429E18FD2}" presName="rootComposite" presStyleCnt="0"/>
      <dgm:spPr/>
    </dgm:pt>
    <dgm:pt modelId="{8FCD94C0-9E64-4096-9394-24C9B0F9F277}" type="pres">
      <dgm:prSet presAssocID="{16AB3D21-5E4E-4064-AAE1-626429E18FD2}" presName="rootText" presStyleLbl="node3" presStyleIdx="17" presStyleCnt="18" custScaleX="111708" custScaleY="128833" custLinFactX="58677" custLinFactNeighborX="100000" custLinFactNeighborY="-4677">
        <dgm:presLayoutVars>
          <dgm:chPref val="3"/>
        </dgm:presLayoutVars>
      </dgm:prSet>
      <dgm:spPr/>
    </dgm:pt>
    <dgm:pt modelId="{9F075478-9E20-49E6-A469-1BFDD74622FD}" type="pres">
      <dgm:prSet presAssocID="{16AB3D21-5E4E-4064-AAE1-626429E18FD2}" presName="rootConnector" presStyleLbl="node3" presStyleIdx="17" presStyleCnt="18"/>
      <dgm:spPr/>
    </dgm:pt>
    <dgm:pt modelId="{D15F73D1-92EA-42A3-8276-36B41D58E686}" type="pres">
      <dgm:prSet presAssocID="{16AB3D21-5E4E-4064-AAE1-626429E18FD2}" presName="hierChild4" presStyleCnt="0"/>
      <dgm:spPr/>
    </dgm:pt>
    <dgm:pt modelId="{629389B4-1127-4312-BFF1-E6C2E49A95E3}" type="pres">
      <dgm:prSet presAssocID="{16AB3D21-5E4E-4064-AAE1-626429E18FD2}" presName="hierChild5" presStyleCnt="0"/>
      <dgm:spPr/>
    </dgm:pt>
    <dgm:pt modelId="{94425204-0AF1-4415-A5F1-701D4483766A}" type="pres">
      <dgm:prSet presAssocID="{52749563-C95B-42A9-80E6-0BA1AF6862D2}" presName="hierChild5" presStyleCnt="0"/>
      <dgm:spPr/>
    </dgm:pt>
    <dgm:pt modelId="{350D3E70-BF70-4BD6-A03E-4A4521539B04}" type="pres">
      <dgm:prSet presAssocID="{11BF62F2-098B-40D2-8CA1-131F8F5EA56B}" presName="hierChild3" presStyleCnt="0"/>
      <dgm:spPr/>
    </dgm:pt>
    <dgm:pt modelId="{C180B175-FB3F-4FD1-867A-ED6140089E07}" type="pres">
      <dgm:prSet presAssocID="{4E270EC5-4590-4B92-9FC9-8A3FD8EF4F17}" presName="Name111" presStyleLbl="parChTrans1D2" presStyleIdx="4" presStyleCnt="6"/>
      <dgm:spPr/>
    </dgm:pt>
    <dgm:pt modelId="{312B6564-88A4-4720-94E9-9CA34F1E1EED}" type="pres">
      <dgm:prSet presAssocID="{D6BE36CB-F598-4CF5-BA44-1F6A94749AA2}" presName="hierRoot3" presStyleCnt="0">
        <dgm:presLayoutVars>
          <dgm:hierBranch val="init"/>
        </dgm:presLayoutVars>
      </dgm:prSet>
      <dgm:spPr/>
    </dgm:pt>
    <dgm:pt modelId="{00A007C3-4C18-455A-86EF-9853784CCB50}" type="pres">
      <dgm:prSet presAssocID="{D6BE36CB-F598-4CF5-BA44-1F6A94749AA2}" presName="rootComposite3" presStyleCnt="0"/>
      <dgm:spPr/>
    </dgm:pt>
    <dgm:pt modelId="{ECC2A420-ED47-401D-8781-DE4EE1AC1864}" type="pres">
      <dgm:prSet presAssocID="{D6BE36CB-F598-4CF5-BA44-1F6A94749AA2}" presName="rootText3" presStyleLbl="asst1" presStyleIdx="0" presStyleCnt="2" custScaleX="124956" custLinFactX="-700" custLinFactNeighborX="-100000" custLinFactNeighborY="-46335">
        <dgm:presLayoutVars>
          <dgm:chPref val="3"/>
        </dgm:presLayoutVars>
      </dgm:prSet>
      <dgm:spPr/>
    </dgm:pt>
    <dgm:pt modelId="{61759DEB-F26B-4590-AB9B-2B925C7CF29E}" type="pres">
      <dgm:prSet presAssocID="{D6BE36CB-F598-4CF5-BA44-1F6A94749AA2}" presName="rootConnector3" presStyleLbl="asst1" presStyleIdx="0" presStyleCnt="2"/>
      <dgm:spPr/>
    </dgm:pt>
    <dgm:pt modelId="{384B6CEB-F516-46AA-9A86-2A802C18ACEC}" type="pres">
      <dgm:prSet presAssocID="{D6BE36CB-F598-4CF5-BA44-1F6A94749AA2}" presName="hierChild6" presStyleCnt="0"/>
      <dgm:spPr/>
    </dgm:pt>
    <dgm:pt modelId="{B09E998D-78B7-4DC9-AD94-9772D6EB4EDE}" type="pres">
      <dgm:prSet presAssocID="{D6BE36CB-F598-4CF5-BA44-1F6A94749AA2}" presName="hierChild7" presStyleCnt="0"/>
      <dgm:spPr/>
    </dgm:pt>
    <dgm:pt modelId="{F49E7A58-EC88-41C8-BA6F-B25FF5ED14FD}" type="pres">
      <dgm:prSet presAssocID="{1EBFB605-E342-4DA0-A0AB-F53CF609ABE2}" presName="Name111" presStyleLbl="parChTrans1D2" presStyleIdx="5" presStyleCnt="6"/>
      <dgm:spPr/>
    </dgm:pt>
    <dgm:pt modelId="{8163A8C6-B3DF-41DE-B62C-4079FFFEF528}" type="pres">
      <dgm:prSet presAssocID="{6D7D1CAC-F5D2-4C75-8095-AD194564C2A4}" presName="hierRoot3" presStyleCnt="0">
        <dgm:presLayoutVars>
          <dgm:hierBranch val="init"/>
        </dgm:presLayoutVars>
      </dgm:prSet>
      <dgm:spPr/>
    </dgm:pt>
    <dgm:pt modelId="{257FD9A8-42B7-42DA-B4F0-033EEBDB869A}" type="pres">
      <dgm:prSet presAssocID="{6D7D1CAC-F5D2-4C75-8095-AD194564C2A4}" presName="rootComposite3" presStyleCnt="0"/>
      <dgm:spPr/>
    </dgm:pt>
    <dgm:pt modelId="{C7014420-EDD3-484D-A191-822504C6E200}" type="pres">
      <dgm:prSet presAssocID="{6D7D1CAC-F5D2-4C75-8095-AD194564C2A4}" presName="rootText3" presStyleLbl="asst1" presStyleIdx="1" presStyleCnt="2" custScaleX="127761" custLinFactNeighborX="90558" custLinFactNeighborY="-46335">
        <dgm:presLayoutVars>
          <dgm:chPref val="3"/>
        </dgm:presLayoutVars>
      </dgm:prSet>
      <dgm:spPr/>
    </dgm:pt>
    <dgm:pt modelId="{08223C6D-8227-4D4B-BB76-C345230F5598}" type="pres">
      <dgm:prSet presAssocID="{6D7D1CAC-F5D2-4C75-8095-AD194564C2A4}" presName="rootConnector3" presStyleLbl="asst1" presStyleIdx="1" presStyleCnt="2"/>
      <dgm:spPr/>
    </dgm:pt>
    <dgm:pt modelId="{598186DB-CA94-4401-94B4-4AD3D91DA93B}" type="pres">
      <dgm:prSet presAssocID="{6D7D1CAC-F5D2-4C75-8095-AD194564C2A4}" presName="hierChild6" presStyleCnt="0"/>
      <dgm:spPr/>
    </dgm:pt>
    <dgm:pt modelId="{A361B1C9-C9CC-4FD4-AB8F-74BB990300E0}" type="pres">
      <dgm:prSet presAssocID="{6D7D1CAC-F5D2-4C75-8095-AD194564C2A4}" presName="hierChild7" presStyleCnt="0"/>
      <dgm:spPr/>
    </dgm:pt>
  </dgm:ptLst>
  <dgm:cxnLst>
    <dgm:cxn modelId="{D61A7F00-36CD-4008-96E6-CE4509B9A9E8}" type="presOf" srcId="{2733C9BC-473A-47B6-8D9B-4DD3667C57A6}" destId="{63112B5F-3BAA-4159-AD8C-7B754E36133D}" srcOrd="0" destOrd="0" presId="urn:microsoft.com/office/officeart/2005/8/layout/orgChart1"/>
    <dgm:cxn modelId="{66D6FF02-E018-44EA-B399-EC779F9ADDFF}" type="presOf" srcId="{312A0A9B-A74B-44F5-A573-44B263A74101}" destId="{96FB55DC-7A56-444A-BE68-212CB1D5EA8F}" srcOrd="0" destOrd="0" presId="urn:microsoft.com/office/officeart/2005/8/layout/orgChart1"/>
    <dgm:cxn modelId="{7F12F803-CE04-44AC-B700-F07CF97F5BCD}" type="presOf" srcId="{D7C69A50-9107-460E-8E14-53BCCB1F3702}" destId="{B922484F-D98F-4459-AD3F-D3209BD378F3}" srcOrd="1" destOrd="0" presId="urn:microsoft.com/office/officeart/2005/8/layout/orgChart1"/>
    <dgm:cxn modelId="{BAB84605-D46D-45E4-9AF9-5084DC3E8379}" type="presOf" srcId="{44F131FA-FB78-4893-B8A7-8848B6E93962}" destId="{2DBF0C16-B3ED-4C82-A5EB-180355C4C1AE}" srcOrd="0" destOrd="0" presId="urn:microsoft.com/office/officeart/2005/8/layout/orgChart1"/>
    <dgm:cxn modelId="{A9065907-DCA4-4FB9-82A9-7A087D996447}" type="presOf" srcId="{1D925F46-46EE-48FB-BA45-75274D79BC99}" destId="{D565C9E5-7E97-421A-9725-49C1215E6C2C}" srcOrd="1" destOrd="0" presId="urn:microsoft.com/office/officeart/2005/8/layout/orgChart1"/>
    <dgm:cxn modelId="{2D3F6F08-960D-416F-B410-AB033257BBED}" type="presOf" srcId="{11BF62F2-098B-40D2-8CA1-131F8F5EA56B}" destId="{C25B79F4-FB72-4D5E-9D7C-989E4549E3DE}" srcOrd="0" destOrd="0" presId="urn:microsoft.com/office/officeart/2005/8/layout/orgChart1"/>
    <dgm:cxn modelId="{B142DF09-9E6B-492D-A8DA-F196F18EA39A}" type="presOf" srcId="{A705F10D-B867-4BF1-B231-D625806671AC}" destId="{6181341A-D9DD-4B68-AA6A-16B54D5D6FDF}" srcOrd="1" destOrd="0" presId="urn:microsoft.com/office/officeart/2005/8/layout/orgChart1"/>
    <dgm:cxn modelId="{4C56B90A-8905-4B51-83AF-54A80428AE5A}" type="presOf" srcId="{4E270EC5-4590-4B92-9FC9-8A3FD8EF4F17}" destId="{C180B175-FB3F-4FD1-867A-ED6140089E07}" srcOrd="0" destOrd="0" presId="urn:microsoft.com/office/officeart/2005/8/layout/orgChart1"/>
    <dgm:cxn modelId="{6ABF5B0C-9B83-476A-B6AD-924EAB085556}" type="presOf" srcId="{E3AA0790-2D0B-4549-B21B-87FBA544ECF0}" destId="{009BDC4E-5A70-46A2-99A5-A83A793EF379}" srcOrd="0" destOrd="0" presId="urn:microsoft.com/office/officeart/2005/8/layout/orgChart1"/>
    <dgm:cxn modelId="{765FCE0C-4527-40CC-95F7-1C7DCF6980F1}" type="presOf" srcId="{9DEC6912-C551-4934-BEA8-0BE1FC35DCF3}" destId="{47AA3574-40F1-4ABC-8DA9-FC589BE0A7B9}" srcOrd="0" destOrd="0" presId="urn:microsoft.com/office/officeart/2005/8/layout/orgChart1"/>
    <dgm:cxn modelId="{934C000D-67E3-41C5-9C1E-36FEF69A8A4B}" type="presOf" srcId="{CACDC2C5-694F-49C4-ACFE-ED3D8D9563A3}" destId="{CE4E9C37-48E8-4F35-8F7C-A13EE4BE9FF3}" srcOrd="0" destOrd="0" presId="urn:microsoft.com/office/officeart/2005/8/layout/orgChart1"/>
    <dgm:cxn modelId="{A5D1340D-4C29-45F9-8BB4-C733108E9B79}" type="presOf" srcId="{100443F7-A540-4807-B6EE-E31673CD6C74}" destId="{0AFFC6DD-1652-4ACA-A130-02B3BFD37517}" srcOrd="1" destOrd="0" presId="urn:microsoft.com/office/officeart/2005/8/layout/orgChart1"/>
    <dgm:cxn modelId="{C3D4F413-70C9-4230-BE64-A1D9A43007D4}" type="presOf" srcId="{E022605B-BCE0-416D-B5D8-1412C34BA4C4}" destId="{9D907A0B-3646-4A49-91AF-96209B84DE86}" srcOrd="1" destOrd="0" presId="urn:microsoft.com/office/officeart/2005/8/layout/orgChart1"/>
    <dgm:cxn modelId="{251E3015-036A-4041-AC80-A4C15B45CE46}" srcId="{52749563-C95B-42A9-80E6-0BA1AF6862D2}" destId="{16AB3D21-5E4E-4064-AAE1-626429E18FD2}" srcOrd="6" destOrd="0" parTransId="{8A513AFB-1469-46F0-8D4B-31499CD5056D}" sibTransId="{1A1DB157-9553-4ADF-84D2-0DF675C7F094}"/>
    <dgm:cxn modelId="{94669515-0FD6-4D64-A3F0-63E9F7BF5E6A}" type="presOf" srcId="{52749563-C95B-42A9-80E6-0BA1AF6862D2}" destId="{EFADAA74-9437-4508-9B71-26CC0994513A}" srcOrd="1" destOrd="0" presId="urn:microsoft.com/office/officeart/2005/8/layout/orgChart1"/>
    <dgm:cxn modelId="{D19B9419-9034-4B2F-9318-797D08DFAB7F}" type="presOf" srcId="{903DF7BE-0854-439D-9798-BB7F7FF99E1C}" destId="{FD7B961B-AF06-4041-9E1B-736AF206B1A5}" srcOrd="0" destOrd="0" presId="urn:microsoft.com/office/officeart/2005/8/layout/orgChart1"/>
    <dgm:cxn modelId="{21FD661A-31D4-49CF-8276-C41AF8B1685C}" type="presOf" srcId="{CC1E5789-25BA-443F-AEFC-3BA4B1867A9A}" destId="{F704A994-8285-4DB6-835A-23AE402C2FCC}" srcOrd="0" destOrd="0" presId="urn:microsoft.com/office/officeart/2005/8/layout/orgChart1"/>
    <dgm:cxn modelId="{1C1FA01B-BA7D-4936-B59B-9A6862DA211B}" srcId="{495DE61A-E389-4229-A740-9FD9264718B2}" destId="{D1254076-67CC-4CC8-A8AC-6EECDF798B3C}" srcOrd="1" destOrd="0" parTransId="{A794C273-92B2-4793-82F8-6B02A2F029B5}" sibTransId="{ED799D2D-47F4-44E8-A6A8-5C064420F358}"/>
    <dgm:cxn modelId="{40E8B91D-93CC-4669-AD3E-C738D83B614C}" type="presOf" srcId="{D3C04093-32BB-4B31-99E8-43A22A50C54D}" destId="{EAD6B1AB-0F76-415F-A3ED-94B248A3C961}" srcOrd="0" destOrd="0" presId="urn:microsoft.com/office/officeart/2005/8/layout/orgChart1"/>
    <dgm:cxn modelId="{CE569F1F-89FC-4C9D-AB16-B4B303454830}" type="presOf" srcId="{CA936D13-6EA1-479F-8644-476FC9703283}" destId="{ACA92D86-6BBF-43C8-989B-0FE5CEE6E528}" srcOrd="0" destOrd="0" presId="urn:microsoft.com/office/officeart/2005/8/layout/orgChart1"/>
    <dgm:cxn modelId="{4BA12C23-C217-42F7-82CF-43AF50ACA3B0}" type="presOf" srcId="{2CF4C1B3-BF40-4442-A7FC-39D98EC2FD33}" destId="{00784EBB-893F-4FEF-92E8-51415B900059}" srcOrd="0" destOrd="0" presId="urn:microsoft.com/office/officeart/2005/8/layout/orgChart1"/>
    <dgm:cxn modelId="{60766A29-2697-49EE-8F85-2EE86663D3EB}" type="presOf" srcId="{A794C273-92B2-4793-82F8-6B02A2F029B5}" destId="{20C16067-F4B9-443A-AEF2-91EBA8522607}" srcOrd="0" destOrd="0" presId="urn:microsoft.com/office/officeart/2005/8/layout/orgChart1"/>
    <dgm:cxn modelId="{E3927B2E-5F5D-4107-A915-9CF7F6EA0335}" type="presOf" srcId="{56F19CFA-6FD1-4C64-AABA-0D6188CB9A97}" destId="{B6303074-8661-40FB-A793-ED31F93CA50A}" srcOrd="1" destOrd="0" presId="urn:microsoft.com/office/officeart/2005/8/layout/orgChart1"/>
    <dgm:cxn modelId="{03E0222F-C9C5-4077-940B-652CF15A5AB9}" srcId="{52749563-C95B-42A9-80E6-0BA1AF6862D2}" destId="{E022605B-BCE0-416D-B5D8-1412C34BA4C4}" srcOrd="0" destOrd="0" parTransId="{F8E3A150-D032-45FD-89B6-FBD3AC54CB7F}" sibTransId="{17DB6CBD-3D49-4ADD-9118-C91A2F74CBE0}"/>
    <dgm:cxn modelId="{B6B8402F-B323-46DA-8ACE-F0DCD183BC8B}" type="presOf" srcId="{392FAA45-5574-4FEC-BC2F-D120D6AC584C}" destId="{BC6B5AB1-D207-49CE-90C0-6B1EF850C95E}" srcOrd="1" destOrd="0" presId="urn:microsoft.com/office/officeart/2005/8/layout/orgChart1"/>
    <dgm:cxn modelId="{2C5C2032-2E52-4270-BD56-EF174EA49620}" type="presOf" srcId="{52749563-C95B-42A9-80E6-0BA1AF6862D2}" destId="{8DCCC33C-DD4A-4C51-8E02-F96641DFE9C4}" srcOrd="0" destOrd="0" presId="urn:microsoft.com/office/officeart/2005/8/layout/orgChart1"/>
    <dgm:cxn modelId="{6D677635-4840-4848-95BF-0A27555DB863}" type="presOf" srcId="{F8E3A150-D032-45FD-89B6-FBD3AC54CB7F}" destId="{F0FFAFB9-1FD0-4E25-B410-4212187278CF}" srcOrd="0" destOrd="0" presId="urn:microsoft.com/office/officeart/2005/8/layout/orgChart1"/>
    <dgm:cxn modelId="{E8349C35-E0F3-4559-BA2C-A5C1063D34A0}" type="presOf" srcId="{4EFD9D82-00D2-43F6-8B10-3AA41F6A7FD6}" destId="{E9E63DF7-9598-459B-A3DD-906A9D96E042}" srcOrd="0" destOrd="0" presId="urn:microsoft.com/office/officeart/2005/8/layout/orgChart1"/>
    <dgm:cxn modelId="{DE2CC137-DE65-47B0-A390-6D69DEFADF7F}" type="presOf" srcId="{A7519AC6-694D-40A8-8AB9-866286262CF1}" destId="{3BBA81DF-378F-4123-99B0-9B2280FDF3C8}" srcOrd="0" destOrd="0" presId="urn:microsoft.com/office/officeart/2005/8/layout/orgChart1"/>
    <dgm:cxn modelId="{0AC32439-BBC0-4239-BB50-EB74566E7D90}" type="presOf" srcId="{D1EE8DE8-6201-4074-9956-2A1AD92A7D3B}" destId="{4C7A823A-C797-4A98-A1AE-4C647DCB0AC1}" srcOrd="1" destOrd="0" presId="urn:microsoft.com/office/officeart/2005/8/layout/orgChart1"/>
    <dgm:cxn modelId="{653F873D-0809-45D7-934C-A5697A3AC95A}" type="presOf" srcId="{9DEC6912-C551-4934-BEA8-0BE1FC35DCF3}" destId="{F3B4ACB1-5704-4184-B3F3-9BA375FF0247}" srcOrd="1" destOrd="0" presId="urn:microsoft.com/office/officeart/2005/8/layout/orgChart1"/>
    <dgm:cxn modelId="{F384563F-B9BB-40CD-B343-8F7E5DC3866D}" type="presOf" srcId="{A4D1414B-8C0C-44D6-AA69-753EB9D9EB55}" destId="{2C5C5D7B-EBEC-4B27-834C-15D080C3B776}" srcOrd="1" destOrd="0" presId="urn:microsoft.com/office/officeart/2005/8/layout/orgChart1"/>
    <dgm:cxn modelId="{DBA54E5D-9488-4EC8-9B87-43F827264944}" type="presOf" srcId="{56F19CFA-6FD1-4C64-AABA-0D6188CB9A97}" destId="{ED9D340C-C20C-4C4E-8999-59D9E618B19F}" srcOrd="0" destOrd="0" presId="urn:microsoft.com/office/officeart/2005/8/layout/orgChart1"/>
    <dgm:cxn modelId="{C49E935F-82C5-44A5-8D9C-DA0E0FDBEF17}" srcId="{11BF62F2-098B-40D2-8CA1-131F8F5EA56B}" destId="{52749563-C95B-42A9-80E6-0BA1AF6862D2}" srcOrd="3" destOrd="0" parTransId="{C423809A-AD26-4545-B194-764BB7F46DBD}" sibTransId="{0A4B223E-CE95-435F-B3E2-3E775A983A62}"/>
    <dgm:cxn modelId="{6C07B360-FC57-47B7-BF2C-334851C62A86}" type="presOf" srcId="{CACDC2C5-694F-49C4-ACFE-ED3D8D9563A3}" destId="{0074C3A5-8E16-41D9-AB7F-5D88EE65222E}" srcOrd="1" destOrd="0" presId="urn:microsoft.com/office/officeart/2005/8/layout/orgChart1"/>
    <dgm:cxn modelId="{F940D560-C02C-45A4-B8A6-D0A91BAC32D6}" srcId="{495DE61A-E389-4229-A740-9FD9264718B2}" destId="{D3C04093-32BB-4B31-99E8-43A22A50C54D}" srcOrd="5" destOrd="0" parTransId="{8F5E7CEE-273F-47AF-A971-A2F77783EB45}" sibTransId="{17EC5A69-4BD0-4811-97D2-9B60A6855450}"/>
    <dgm:cxn modelId="{C9607362-F79A-4844-BE05-58F88C404F2E}" srcId="{392FAA45-5574-4FEC-BC2F-D120D6AC584C}" destId="{903DF7BE-0854-439D-9798-BB7F7FF99E1C}" srcOrd="2" destOrd="0" parTransId="{2733C9BC-473A-47B6-8D9B-4DD3667C57A6}" sibTransId="{FBF6F64D-5D59-42E4-9D96-D6676D26AB88}"/>
    <dgm:cxn modelId="{C1731544-075A-402C-B3AB-3962D8647053}" type="presOf" srcId="{ED888A06-E6DA-4570-9510-47FB77D1D670}" destId="{37C88111-253D-41C1-A8EB-2127D106AF4D}" srcOrd="1" destOrd="0" presId="urn:microsoft.com/office/officeart/2005/8/layout/orgChart1"/>
    <dgm:cxn modelId="{86DA5446-CA65-4A96-90A6-CD291E01C84A}" type="presOf" srcId="{16AB3D21-5E4E-4064-AAE1-626429E18FD2}" destId="{9F075478-9E20-49E6-A469-1BFDD74622FD}" srcOrd="1" destOrd="0" presId="urn:microsoft.com/office/officeart/2005/8/layout/orgChart1"/>
    <dgm:cxn modelId="{8EBFE346-96A4-4F8F-BDD3-F1A9824BE2BB}" type="presOf" srcId="{6D7D1CAC-F5D2-4C75-8095-AD194564C2A4}" destId="{C7014420-EDD3-484D-A191-822504C6E200}" srcOrd="0" destOrd="0" presId="urn:microsoft.com/office/officeart/2005/8/layout/orgChart1"/>
    <dgm:cxn modelId="{D9F01E48-2B3B-484A-9AEC-733563B5DA1F}" type="presOf" srcId="{903DF7BE-0854-439D-9798-BB7F7FF99E1C}" destId="{DFEE19E2-CB7D-4786-9429-05F6A3760454}" srcOrd="1" destOrd="0" presId="urn:microsoft.com/office/officeart/2005/8/layout/orgChart1"/>
    <dgm:cxn modelId="{87552149-8625-4536-B72B-471F036E4832}" type="presOf" srcId="{3A34BC28-0348-430D-95D0-B29FE64AAB2F}" destId="{514914FD-4120-4CB3-AAFE-E8137419A590}" srcOrd="0" destOrd="0" presId="urn:microsoft.com/office/officeart/2005/8/layout/orgChart1"/>
    <dgm:cxn modelId="{D7CAE06C-E47F-45D8-81CC-C30268581C4D}" srcId="{A7519AC6-694D-40A8-8AB9-866286262CF1}" destId="{11BF62F2-098B-40D2-8CA1-131F8F5EA56B}" srcOrd="0" destOrd="0" parTransId="{14317261-15C8-4A9E-827F-1E489E24E8C2}" sibTransId="{F67EFD33-0150-4A43-AB9C-BA8B2576742D}"/>
    <dgm:cxn modelId="{08670D51-2EEF-4B5A-9D60-696823947036}" type="presOf" srcId="{D7C69A50-9107-460E-8E14-53BCCB1F3702}" destId="{BFAEA4C6-6564-4ABB-8CF6-2022D99BC7A1}" srcOrd="0" destOrd="0" presId="urn:microsoft.com/office/officeart/2005/8/layout/orgChart1"/>
    <dgm:cxn modelId="{B43D0555-0340-4F49-AB00-0B7109D9A172}" type="presOf" srcId="{ED888A06-E6DA-4570-9510-47FB77D1D670}" destId="{6F5A8A53-8B2F-4A75-A1E5-84CD3AA93DBC}" srcOrd="0" destOrd="0" presId="urn:microsoft.com/office/officeart/2005/8/layout/orgChart1"/>
    <dgm:cxn modelId="{B91A8D78-B13C-4B12-B8C7-8C3CE3D44395}" type="presOf" srcId="{D6BE36CB-F598-4CF5-BA44-1F6A94749AA2}" destId="{61759DEB-F26B-4590-AB9B-2B925C7CF29E}" srcOrd="1" destOrd="0" presId="urn:microsoft.com/office/officeart/2005/8/layout/orgChart1"/>
    <dgm:cxn modelId="{28119D78-3407-480A-8369-88E1DBE26684}" type="presOf" srcId="{4F945004-27D6-442D-85CE-D391805BB9BC}" destId="{94B50530-BF69-4818-B0A6-53F1F3B0A319}" srcOrd="0" destOrd="0" presId="urn:microsoft.com/office/officeart/2005/8/layout/orgChart1"/>
    <dgm:cxn modelId="{4AA45F5A-02E6-4FB4-8F9D-45C876D95DAC}" srcId="{52749563-C95B-42A9-80E6-0BA1AF6862D2}" destId="{56F19CFA-6FD1-4C64-AABA-0D6188CB9A97}" srcOrd="3" destOrd="0" parTransId="{CA936D13-6EA1-479F-8644-476FC9703283}" sibTransId="{556ADA43-85A7-4E5A-86B8-45087DA48E9C}"/>
    <dgm:cxn modelId="{2A78D880-C5F9-40EE-AD06-E25DB04B5752}" srcId="{495DE61A-E389-4229-A740-9FD9264718B2}" destId="{ED888A06-E6DA-4570-9510-47FB77D1D670}" srcOrd="3" destOrd="0" parTransId="{4EFD9D82-00D2-43F6-8B10-3AA41F6A7FD6}" sibTransId="{DA70E69B-9CCD-4C83-95EC-77925D3E52FA}"/>
    <dgm:cxn modelId="{38F45785-1D36-444F-BE82-BD1A86D9AC76}" type="presOf" srcId="{655D5B0B-CE99-406B-A7C0-C6483FD483E0}" destId="{CD4FB85F-1E88-40F8-85C6-890B7012955D}" srcOrd="0" destOrd="0" presId="urn:microsoft.com/office/officeart/2005/8/layout/orgChart1"/>
    <dgm:cxn modelId="{DA04D486-7B2D-46D1-BC36-B79FD14EE0E2}" srcId="{495DE61A-E389-4229-A740-9FD9264718B2}" destId="{B557A100-8C51-4844-BAC3-F1FA2A354825}" srcOrd="2" destOrd="0" parTransId="{44F131FA-FB78-4893-B8A7-8848B6E93962}" sibTransId="{12A9A244-3C6D-4D0D-8CE7-3627E347BE08}"/>
    <dgm:cxn modelId="{CAA3AC88-A76D-4D6E-9637-4887747EFD02}" srcId="{52749563-C95B-42A9-80E6-0BA1AF6862D2}" destId="{A705F10D-B867-4BF1-B231-D625806671AC}" srcOrd="4" destOrd="0" parTransId="{655D5B0B-CE99-406B-A7C0-C6483FD483E0}" sibTransId="{2E502687-E882-4DC1-BA46-076E053293DE}"/>
    <dgm:cxn modelId="{A8FDC28A-4264-4D08-99D7-EFD0A1A26EFC}" type="presOf" srcId="{B557A100-8C51-4844-BAC3-F1FA2A354825}" destId="{DE1E99B5-8290-4B0D-A696-9DE91AB4C30C}" srcOrd="1" destOrd="0" presId="urn:microsoft.com/office/officeart/2005/8/layout/orgChart1"/>
    <dgm:cxn modelId="{4D79208B-F04B-47E1-84F9-DBF64850BDF1}" srcId="{11BF62F2-098B-40D2-8CA1-131F8F5EA56B}" destId="{392FAA45-5574-4FEC-BC2F-D120D6AC584C}" srcOrd="0" destOrd="0" parTransId="{4F945004-27D6-442D-85CE-D391805BB9BC}" sibTransId="{5B2B3D34-BB3C-4DCB-BA75-69E36C61798D}"/>
    <dgm:cxn modelId="{400CBB8D-05A3-4902-BC42-CAFBF490DEA9}" type="presOf" srcId="{A705F10D-B867-4BF1-B231-D625806671AC}" destId="{9DD00BDC-907D-466B-A353-09ECB1FE03F4}" srcOrd="0" destOrd="0" presId="urn:microsoft.com/office/officeart/2005/8/layout/orgChart1"/>
    <dgm:cxn modelId="{61789790-750A-4B0A-A205-C55683DD6BF2}" srcId="{392FAA45-5574-4FEC-BC2F-D120D6AC584C}" destId="{100443F7-A540-4807-B6EE-E31673CD6C74}" srcOrd="1" destOrd="0" parTransId="{E3AA0790-2D0B-4549-B21B-87FBA544ECF0}" sibTransId="{9EBCBC56-EA1E-4AB2-9068-3D4F7F7719FA}"/>
    <dgm:cxn modelId="{F873E290-2982-4341-A57D-B51E87C446A3}" type="presOf" srcId="{1EBFB605-E342-4DA0-A0AB-F53CF609ABE2}" destId="{F49E7A58-EC88-41C8-BA6F-B25FF5ED14FD}" srcOrd="0" destOrd="0" presId="urn:microsoft.com/office/officeart/2005/8/layout/orgChart1"/>
    <dgm:cxn modelId="{3BDB4C97-0E28-4469-9B4A-E81C3C038D0A}" srcId="{11BF62F2-098B-40D2-8CA1-131F8F5EA56B}" destId="{6D7D1CAC-F5D2-4C75-8095-AD194564C2A4}" srcOrd="5" destOrd="0" parTransId="{1EBFB605-E342-4DA0-A0AB-F53CF609ABE2}" sibTransId="{B169A55B-C304-478E-95D0-9A30AFECFDFD}"/>
    <dgm:cxn modelId="{5E08C49C-E47C-4108-AF8E-392451E98B81}" type="presOf" srcId="{8F5E7CEE-273F-47AF-A971-A2F77783EB45}" destId="{936D9350-C2BC-4DE8-963B-537981486589}" srcOrd="0" destOrd="0" presId="urn:microsoft.com/office/officeart/2005/8/layout/orgChart1"/>
    <dgm:cxn modelId="{CDB914A0-7316-4992-8643-4BE28844648D}" type="presOf" srcId="{C423809A-AD26-4545-B194-764BB7F46DBD}" destId="{C1E3C450-34F7-4ED2-BA0B-83A18BAE5E41}" srcOrd="0" destOrd="0" presId="urn:microsoft.com/office/officeart/2005/8/layout/orgChart1"/>
    <dgm:cxn modelId="{0E5A70A4-19CA-4B29-86CA-EC12B863AF6E}" type="presOf" srcId="{8A513AFB-1469-46F0-8D4B-31499CD5056D}" destId="{BA418D7D-899B-40FF-91B8-B8C0C24C0C38}" srcOrd="0" destOrd="0" presId="urn:microsoft.com/office/officeart/2005/8/layout/orgChart1"/>
    <dgm:cxn modelId="{36E594A4-C208-49BF-B6B0-E1EB79E01CCB}" srcId="{392FAA45-5574-4FEC-BC2F-D120D6AC584C}" destId="{3823F9D0-9972-4638-A774-EA78CF72C9FD}" srcOrd="0" destOrd="0" parTransId="{312A0A9B-A74B-44F5-A573-44B263A74101}" sibTransId="{2899B6D7-AAB7-4454-829B-46D0DC037FC8}"/>
    <dgm:cxn modelId="{4B24DFA7-93E3-4A0E-A665-70B9D5886F95}" type="presOf" srcId="{100443F7-A540-4807-B6EE-E31673CD6C74}" destId="{D60AEB1F-0497-4F86-A615-0E6AB25E4B6A}" srcOrd="0" destOrd="0" presId="urn:microsoft.com/office/officeart/2005/8/layout/orgChart1"/>
    <dgm:cxn modelId="{E4A7ADA9-B62B-4088-A0BE-F55C2F578494}" srcId="{D1EE8DE8-6201-4074-9956-2A1AD92A7D3B}" destId="{CACDC2C5-694F-49C4-ACFE-ED3D8D9563A3}" srcOrd="0" destOrd="0" parTransId="{6C7E2236-AC52-409E-A0EF-D85915A06170}" sibTransId="{35922E42-F434-43C6-BC98-D7833B6A7B2F}"/>
    <dgm:cxn modelId="{A213D4A9-005F-4839-8D78-A7AAE17FE468}" srcId="{11BF62F2-098B-40D2-8CA1-131F8F5EA56B}" destId="{495DE61A-E389-4229-A740-9FD9264718B2}" srcOrd="1" destOrd="0" parTransId="{2440B0BD-B788-409C-AD57-406B5CDCC247}" sibTransId="{1D614F9A-7DDF-4E0C-AE46-E38E5E20E951}"/>
    <dgm:cxn modelId="{958B39AE-26DF-4B30-9DDA-3CE5898DEE05}" type="presOf" srcId="{CB499BF2-7619-4692-B932-4A2BCB7D33C6}" destId="{030A9D36-4AA6-4948-BE8E-B6BF851417C8}" srcOrd="1" destOrd="0" presId="urn:microsoft.com/office/officeart/2005/8/layout/orgChart1"/>
    <dgm:cxn modelId="{85E8FBAE-C9B2-4AD6-A350-7759C038E978}" type="presOf" srcId="{B557A100-8C51-4844-BAC3-F1FA2A354825}" destId="{419E77AE-735E-4167-9B86-AB131F368274}" srcOrd="0" destOrd="0" presId="urn:microsoft.com/office/officeart/2005/8/layout/orgChart1"/>
    <dgm:cxn modelId="{F8B157B1-8D1E-4BC0-99CB-12279C093B30}" type="presOf" srcId="{CB499BF2-7619-4692-B932-4A2BCB7D33C6}" destId="{2AE9FA0F-2B7C-49D9-9188-4A636347E103}" srcOrd="0" destOrd="0" presId="urn:microsoft.com/office/officeart/2005/8/layout/orgChart1"/>
    <dgm:cxn modelId="{133BC8B4-FCD6-42FB-9D31-265C1A3F9FAD}" type="presOf" srcId="{D1EE8DE8-6201-4074-9956-2A1AD92A7D3B}" destId="{7D86EFFC-DE5B-4E37-B221-43A21F51C51F}" srcOrd="0" destOrd="0" presId="urn:microsoft.com/office/officeart/2005/8/layout/orgChart1"/>
    <dgm:cxn modelId="{841228B7-06BE-4890-B3FF-9CEEF9F41E47}" srcId="{11BF62F2-098B-40D2-8CA1-131F8F5EA56B}" destId="{D6BE36CB-F598-4CF5-BA44-1F6A94749AA2}" srcOrd="4" destOrd="0" parTransId="{4E270EC5-4590-4B92-9FC9-8A3FD8EF4F17}" sibTransId="{31A25F74-6247-437F-A13B-BFE843789C8D}"/>
    <dgm:cxn modelId="{4E037BB8-1BA0-4E03-8894-D97C2320FD81}" srcId="{52749563-C95B-42A9-80E6-0BA1AF6862D2}" destId="{A4D1414B-8C0C-44D6-AA69-753EB9D9EB55}" srcOrd="2" destOrd="0" parTransId="{70126817-E0C0-48AA-AB89-6E7BCFE38921}" sibTransId="{1D335A4A-1653-4DE4-BEA2-4D2C43C99EEE}"/>
    <dgm:cxn modelId="{ED8538BE-463A-436E-AC91-7C125CDFD6C3}" type="presOf" srcId="{DC6129BF-D150-47E6-B64B-6AA791B3FB6B}" destId="{E443B589-7072-4A3E-AEF9-C7EAF632C625}" srcOrd="0" destOrd="0" presId="urn:microsoft.com/office/officeart/2005/8/layout/orgChart1"/>
    <dgm:cxn modelId="{16F360BE-69AD-4A46-A1E3-45B206763E31}" type="presOf" srcId="{D3C04093-32BB-4B31-99E8-43A22A50C54D}" destId="{2F0F825C-BDB8-474C-94AF-ED7958149609}" srcOrd="1" destOrd="0" presId="urn:microsoft.com/office/officeart/2005/8/layout/orgChart1"/>
    <dgm:cxn modelId="{E55497BE-F2F6-4134-9F94-77BC8757AD9D}" type="presOf" srcId="{70126817-E0C0-48AA-AB89-6E7BCFE38921}" destId="{45CBD65D-DFDC-4CA3-AAB0-9CE0109CFA75}" srcOrd="0" destOrd="0" presId="urn:microsoft.com/office/officeart/2005/8/layout/orgChart1"/>
    <dgm:cxn modelId="{2B7EA6BE-DC45-44E9-9054-6C66DF969736}" srcId="{495DE61A-E389-4229-A740-9FD9264718B2}" destId="{1D925F46-46EE-48FB-BA45-75274D79BC99}" srcOrd="0" destOrd="0" parTransId="{3A34BC28-0348-430D-95D0-B29FE64AAB2F}" sibTransId="{433280BF-DD1E-44C1-9B37-DAE36FBDF1AB}"/>
    <dgm:cxn modelId="{200C6AC0-A37F-48BF-8A6F-8E280C3BA08F}" srcId="{11BF62F2-098B-40D2-8CA1-131F8F5EA56B}" destId="{D1EE8DE8-6201-4074-9956-2A1AD92A7D3B}" srcOrd="2" destOrd="0" parTransId="{C271EFBB-4A1A-4358-801E-DB0433B9ADCE}" sibTransId="{21DF9926-8540-4053-99E8-D996AF030C2E}"/>
    <dgm:cxn modelId="{EC2CE4C3-517E-4066-8BE2-8126D6D6D432}" srcId="{D1EE8DE8-6201-4074-9956-2A1AD92A7D3B}" destId="{D7C69A50-9107-460E-8E14-53BCCB1F3702}" srcOrd="1" destOrd="0" parTransId="{5922C83C-4B1C-4AC6-B9F6-E06852F91D80}" sibTransId="{2B6B1C46-6429-4BB5-8D42-A33C43A5D71D}"/>
    <dgm:cxn modelId="{2F5E5DC4-068F-4335-A135-25914E075A15}" type="presOf" srcId="{11BF62F2-098B-40D2-8CA1-131F8F5EA56B}" destId="{48833F61-38CD-4AEA-A354-7DE05FD40998}" srcOrd="1" destOrd="0" presId="urn:microsoft.com/office/officeart/2005/8/layout/orgChart1"/>
    <dgm:cxn modelId="{3DB90FC6-1821-4085-AFDE-9EB487F8A88A}" type="presOf" srcId="{3823F9D0-9972-4638-A774-EA78CF72C9FD}" destId="{F242A202-47D7-4401-8DF1-78D066CDF08A}" srcOrd="1" destOrd="0" presId="urn:microsoft.com/office/officeart/2005/8/layout/orgChart1"/>
    <dgm:cxn modelId="{A907D0CA-6FAF-430C-92C8-DD7E233DC68F}" type="presOf" srcId="{C271EFBB-4A1A-4358-801E-DB0433B9ADCE}" destId="{FC917ACB-9A98-4EA8-9A57-5E6668F9244B}" srcOrd="0" destOrd="0" presId="urn:microsoft.com/office/officeart/2005/8/layout/orgChart1"/>
    <dgm:cxn modelId="{E26312CF-4CA3-4F3B-828A-378809A29EFC}" type="presOf" srcId="{E022605B-BCE0-416D-B5D8-1412C34BA4C4}" destId="{A5D21DC6-6008-4FDE-8E47-EBE1F38DA966}" srcOrd="0" destOrd="0" presId="urn:microsoft.com/office/officeart/2005/8/layout/orgChart1"/>
    <dgm:cxn modelId="{BBE548D2-0E23-4824-9FE6-4D4DD7B43A26}" type="presOf" srcId="{A4D1414B-8C0C-44D6-AA69-753EB9D9EB55}" destId="{911CEDEE-5EEA-4845-BF8F-73AD70483E7B}" srcOrd="0" destOrd="0" presId="urn:microsoft.com/office/officeart/2005/8/layout/orgChart1"/>
    <dgm:cxn modelId="{D3A971D2-723F-4623-819E-5719C0C7D802}" type="presOf" srcId="{6D7D1CAC-F5D2-4C75-8095-AD194564C2A4}" destId="{08223C6D-8227-4D4B-BB76-C345230F5598}" srcOrd="1" destOrd="0" presId="urn:microsoft.com/office/officeart/2005/8/layout/orgChart1"/>
    <dgm:cxn modelId="{1ADFDED3-00CD-490A-BC6E-3BF365FFEBDE}" type="presOf" srcId="{D1254076-67CC-4CC8-A8AC-6EECDF798B3C}" destId="{0CBB5793-A380-457F-88C9-954EB2E1A97B}" srcOrd="1" destOrd="0" presId="urn:microsoft.com/office/officeart/2005/8/layout/orgChart1"/>
    <dgm:cxn modelId="{A39F83D4-A4DD-4F6A-873C-0267C18D41E1}" type="presOf" srcId="{D6BE36CB-F598-4CF5-BA44-1F6A94749AA2}" destId="{ECC2A420-ED47-401D-8781-DE4EE1AC1864}" srcOrd="0" destOrd="0" presId="urn:microsoft.com/office/officeart/2005/8/layout/orgChart1"/>
    <dgm:cxn modelId="{F9AB1AD5-BCEC-4AB9-818E-293E9973F3A6}" type="presOf" srcId="{495DE61A-E389-4229-A740-9FD9264718B2}" destId="{1FEFB508-CAF4-415A-99F1-2FA1B027BE72}" srcOrd="0" destOrd="0" presId="urn:microsoft.com/office/officeart/2005/8/layout/orgChart1"/>
    <dgm:cxn modelId="{71B5C0D5-2617-4162-A1D1-3CEC1EB96A6A}" type="presOf" srcId="{4F3FDE85-C732-4A71-8816-7E083F67CEE6}" destId="{C2A0B6DF-5C4B-4ABA-AB6F-3BB24A3E3EB7}" srcOrd="0" destOrd="0" presId="urn:microsoft.com/office/officeart/2005/8/layout/orgChart1"/>
    <dgm:cxn modelId="{86BE10D7-A221-4740-A9A8-49372DC3D5A4}" type="presOf" srcId="{16AB3D21-5E4E-4064-AAE1-626429E18FD2}" destId="{8FCD94C0-9E64-4096-9394-24C9B0F9F277}" srcOrd="0" destOrd="0" presId="urn:microsoft.com/office/officeart/2005/8/layout/orgChart1"/>
    <dgm:cxn modelId="{6FDDA6D8-250F-4D5C-AEAE-4F735556C4AF}" type="presOf" srcId="{6C7E2236-AC52-409E-A0EF-D85915A06170}" destId="{099D13B2-43BE-44D0-84EB-4FAE451F5855}" srcOrd="0" destOrd="0" presId="urn:microsoft.com/office/officeart/2005/8/layout/orgChart1"/>
    <dgm:cxn modelId="{DB5268D9-3CB6-4EB4-AF9A-55E63EA28AE7}" type="presOf" srcId="{5922C83C-4B1C-4AC6-B9F6-E06852F91D80}" destId="{FF4B15C0-E643-4B3F-8A12-C18C443FD386}" srcOrd="0" destOrd="0" presId="urn:microsoft.com/office/officeart/2005/8/layout/orgChart1"/>
    <dgm:cxn modelId="{45B759DA-AEE9-4552-AA78-48C6757CDC36}" type="presOf" srcId="{392FAA45-5574-4FEC-BC2F-D120D6AC584C}" destId="{68DF2F88-FE6D-4D0D-800A-C5DAD1B8955B}" srcOrd="0" destOrd="0" presId="urn:microsoft.com/office/officeart/2005/8/layout/orgChart1"/>
    <dgm:cxn modelId="{125A31DF-0EBA-475C-B342-8B6EBC384F64}" type="presOf" srcId="{2440B0BD-B788-409C-AD57-406B5CDCC247}" destId="{90B1E206-E10B-493F-97CA-6BBF2C6E63A9}" srcOrd="0" destOrd="0" presId="urn:microsoft.com/office/officeart/2005/8/layout/orgChart1"/>
    <dgm:cxn modelId="{5BE3BFE4-F442-4870-B5A5-83EC0791D64A}" srcId="{495DE61A-E389-4229-A740-9FD9264718B2}" destId="{9DEC6912-C551-4934-BEA8-0BE1FC35DCF3}" srcOrd="4" destOrd="0" parTransId="{DC6129BF-D150-47E6-B64B-6AA791B3FB6B}" sibTransId="{D0CE29E1-1463-4A3D-AB84-771743CA4574}"/>
    <dgm:cxn modelId="{731DECEC-C4CA-4EC0-8BC6-51BECEA6A6FB}" srcId="{52749563-C95B-42A9-80E6-0BA1AF6862D2}" destId="{CC1E5789-25BA-443F-AEFC-3BA4B1867A9A}" srcOrd="1" destOrd="0" parTransId="{4F3FDE85-C732-4A71-8816-7E083F67CEE6}" sibTransId="{9331CD36-C10C-4D68-B46A-D70A29C90346}"/>
    <dgm:cxn modelId="{31BECFEF-1532-488B-B964-AB97F1C70619}" type="presOf" srcId="{495DE61A-E389-4229-A740-9FD9264718B2}" destId="{F7A17861-9306-4055-A607-6101DB966A94}" srcOrd="1" destOrd="0" presId="urn:microsoft.com/office/officeart/2005/8/layout/orgChart1"/>
    <dgm:cxn modelId="{3DC71FF5-821C-4EF4-826D-B180C6BDDDAB}" type="presOf" srcId="{3823F9D0-9972-4638-A774-EA78CF72C9FD}" destId="{76801CED-63A2-40DA-9A48-E2A35D0CFE16}" srcOrd="0" destOrd="0" presId="urn:microsoft.com/office/officeart/2005/8/layout/orgChart1"/>
    <dgm:cxn modelId="{7B276CF9-25A4-48C4-98EC-D5A8CD1AA429}" type="presOf" srcId="{CC1E5789-25BA-443F-AEFC-3BA4B1867A9A}" destId="{2FD0A25D-2969-43B6-8E74-61008EB9D9BD}" srcOrd="1" destOrd="0" presId="urn:microsoft.com/office/officeart/2005/8/layout/orgChart1"/>
    <dgm:cxn modelId="{73DFBFF9-8354-40B7-9531-655A91776AE4}" type="presOf" srcId="{D1254076-67CC-4CC8-A8AC-6EECDF798B3C}" destId="{DF8676CB-D940-4BC9-A897-96CE15B167D7}" srcOrd="0" destOrd="0" presId="urn:microsoft.com/office/officeart/2005/8/layout/orgChart1"/>
    <dgm:cxn modelId="{6801B3FA-6626-4153-94DE-2D94BAD432E9}" srcId="{52749563-C95B-42A9-80E6-0BA1AF6862D2}" destId="{CB499BF2-7619-4692-B932-4A2BCB7D33C6}" srcOrd="5" destOrd="0" parTransId="{2CF4C1B3-BF40-4442-A7FC-39D98EC2FD33}" sibTransId="{72AC9270-AD7B-4591-8C01-2F2F7AEE81F5}"/>
    <dgm:cxn modelId="{D6E4AEFB-F226-4BCF-B0F2-97B2640184DD}" type="presOf" srcId="{1D925F46-46EE-48FB-BA45-75274D79BC99}" destId="{4D623E89-8299-4302-A09C-7D0C6F824996}" srcOrd="0" destOrd="0" presId="urn:microsoft.com/office/officeart/2005/8/layout/orgChart1"/>
    <dgm:cxn modelId="{5EBEB0A7-61DD-4BDA-AE66-2EB0DCAAF11F}" type="presParOf" srcId="{3BBA81DF-378F-4123-99B0-9B2280FDF3C8}" destId="{73246895-7AF3-4E78-881E-AA3AFD009497}" srcOrd="0" destOrd="0" presId="urn:microsoft.com/office/officeart/2005/8/layout/orgChart1"/>
    <dgm:cxn modelId="{B247B248-4EA7-4A4A-AC28-DDCF0B60B506}" type="presParOf" srcId="{73246895-7AF3-4E78-881E-AA3AFD009497}" destId="{95410000-A6B5-4A4B-9BC1-0A84DA83AB5F}" srcOrd="0" destOrd="0" presId="urn:microsoft.com/office/officeart/2005/8/layout/orgChart1"/>
    <dgm:cxn modelId="{7C69A7C7-C0F4-42FA-AE2B-0AD8362A08B7}" type="presParOf" srcId="{95410000-A6B5-4A4B-9BC1-0A84DA83AB5F}" destId="{C25B79F4-FB72-4D5E-9D7C-989E4549E3DE}" srcOrd="0" destOrd="0" presId="urn:microsoft.com/office/officeart/2005/8/layout/orgChart1"/>
    <dgm:cxn modelId="{35414C36-4D97-4FF3-A465-461155597914}" type="presParOf" srcId="{95410000-A6B5-4A4B-9BC1-0A84DA83AB5F}" destId="{48833F61-38CD-4AEA-A354-7DE05FD40998}" srcOrd="1" destOrd="0" presId="urn:microsoft.com/office/officeart/2005/8/layout/orgChart1"/>
    <dgm:cxn modelId="{5E25873B-FA11-4779-837E-47528086BBD1}" type="presParOf" srcId="{73246895-7AF3-4E78-881E-AA3AFD009497}" destId="{B71A9373-5580-47A9-9F3F-A5BD6CAAEFB6}" srcOrd="1" destOrd="0" presId="urn:microsoft.com/office/officeart/2005/8/layout/orgChart1"/>
    <dgm:cxn modelId="{0B6FDEC3-33AA-4FF9-AFBA-C11EF631DCB5}" type="presParOf" srcId="{B71A9373-5580-47A9-9F3F-A5BD6CAAEFB6}" destId="{94B50530-BF69-4818-B0A6-53F1F3B0A319}" srcOrd="0" destOrd="0" presId="urn:microsoft.com/office/officeart/2005/8/layout/orgChart1"/>
    <dgm:cxn modelId="{231562CF-02FC-4066-BE5F-A6F571A8F046}" type="presParOf" srcId="{B71A9373-5580-47A9-9F3F-A5BD6CAAEFB6}" destId="{93F5E978-D37D-444F-9FB4-A2EE224A5956}" srcOrd="1" destOrd="0" presId="urn:microsoft.com/office/officeart/2005/8/layout/orgChart1"/>
    <dgm:cxn modelId="{91A7341D-9574-48E7-8D5D-3A48C15D2FB9}" type="presParOf" srcId="{93F5E978-D37D-444F-9FB4-A2EE224A5956}" destId="{2715EE38-2AD7-4403-A40F-66C60652099A}" srcOrd="0" destOrd="0" presId="urn:microsoft.com/office/officeart/2005/8/layout/orgChart1"/>
    <dgm:cxn modelId="{52A8D65C-4E2C-4CFE-A79B-78D6C19E410D}" type="presParOf" srcId="{2715EE38-2AD7-4403-A40F-66C60652099A}" destId="{68DF2F88-FE6D-4D0D-800A-C5DAD1B8955B}" srcOrd="0" destOrd="0" presId="urn:microsoft.com/office/officeart/2005/8/layout/orgChart1"/>
    <dgm:cxn modelId="{216504FF-B1E7-4DB0-820F-C0149E43B92A}" type="presParOf" srcId="{2715EE38-2AD7-4403-A40F-66C60652099A}" destId="{BC6B5AB1-D207-49CE-90C0-6B1EF850C95E}" srcOrd="1" destOrd="0" presId="urn:microsoft.com/office/officeart/2005/8/layout/orgChart1"/>
    <dgm:cxn modelId="{7640BF7E-64B6-4EEE-ACAC-16344847A896}" type="presParOf" srcId="{93F5E978-D37D-444F-9FB4-A2EE224A5956}" destId="{938633BC-1BB3-4DF1-8BD5-8E5E145815AE}" srcOrd="1" destOrd="0" presId="urn:microsoft.com/office/officeart/2005/8/layout/orgChart1"/>
    <dgm:cxn modelId="{3FE88726-57DF-4D3E-884C-118E7E191B03}" type="presParOf" srcId="{938633BC-1BB3-4DF1-8BD5-8E5E145815AE}" destId="{96FB55DC-7A56-444A-BE68-212CB1D5EA8F}" srcOrd="0" destOrd="0" presId="urn:microsoft.com/office/officeart/2005/8/layout/orgChart1"/>
    <dgm:cxn modelId="{CFA32605-EA41-435E-835D-928AFDCFBFAF}" type="presParOf" srcId="{938633BC-1BB3-4DF1-8BD5-8E5E145815AE}" destId="{92D963AF-0599-4F11-9116-92A50247FF87}" srcOrd="1" destOrd="0" presId="urn:microsoft.com/office/officeart/2005/8/layout/orgChart1"/>
    <dgm:cxn modelId="{1105D280-AD0B-4ADC-84C2-3A9EC4EC6C5A}" type="presParOf" srcId="{92D963AF-0599-4F11-9116-92A50247FF87}" destId="{7EFFE33A-7ADF-462F-97C1-B4273084BB99}" srcOrd="0" destOrd="0" presId="urn:microsoft.com/office/officeart/2005/8/layout/orgChart1"/>
    <dgm:cxn modelId="{462255CA-C69F-4E22-89C2-FF7EE1847F85}" type="presParOf" srcId="{7EFFE33A-7ADF-462F-97C1-B4273084BB99}" destId="{76801CED-63A2-40DA-9A48-E2A35D0CFE16}" srcOrd="0" destOrd="0" presId="urn:microsoft.com/office/officeart/2005/8/layout/orgChart1"/>
    <dgm:cxn modelId="{FD708EEC-3882-41A7-B574-07834A33F397}" type="presParOf" srcId="{7EFFE33A-7ADF-462F-97C1-B4273084BB99}" destId="{F242A202-47D7-4401-8DF1-78D066CDF08A}" srcOrd="1" destOrd="0" presId="urn:microsoft.com/office/officeart/2005/8/layout/orgChart1"/>
    <dgm:cxn modelId="{4E5A8845-3325-4E01-B851-0DDDCFE0E455}" type="presParOf" srcId="{92D963AF-0599-4F11-9116-92A50247FF87}" destId="{247EDDBA-BE67-4167-87B6-F20DBE85A71A}" srcOrd="1" destOrd="0" presId="urn:microsoft.com/office/officeart/2005/8/layout/orgChart1"/>
    <dgm:cxn modelId="{B756809C-9530-48A1-8B63-A65ADD532661}" type="presParOf" srcId="{92D963AF-0599-4F11-9116-92A50247FF87}" destId="{CD528D9B-B64B-4A8E-B2CB-E19DEB291C14}" srcOrd="2" destOrd="0" presId="urn:microsoft.com/office/officeart/2005/8/layout/orgChart1"/>
    <dgm:cxn modelId="{E54230BE-A97A-4DAE-821C-6BD1CC34EC94}" type="presParOf" srcId="{938633BC-1BB3-4DF1-8BD5-8E5E145815AE}" destId="{009BDC4E-5A70-46A2-99A5-A83A793EF379}" srcOrd="2" destOrd="0" presId="urn:microsoft.com/office/officeart/2005/8/layout/orgChart1"/>
    <dgm:cxn modelId="{CFF83183-6245-4908-B174-9339D8EF7CD1}" type="presParOf" srcId="{938633BC-1BB3-4DF1-8BD5-8E5E145815AE}" destId="{798E59C9-D52B-4EEB-94EF-D00D3F7EDAAA}" srcOrd="3" destOrd="0" presId="urn:microsoft.com/office/officeart/2005/8/layout/orgChart1"/>
    <dgm:cxn modelId="{C053A73D-A952-4D65-AC6D-CF92BA880ACB}" type="presParOf" srcId="{798E59C9-D52B-4EEB-94EF-D00D3F7EDAAA}" destId="{0F35A277-C293-4264-A7B4-4279D2B84D64}" srcOrd="0" destOrd="0" presId="urn:microsoft.com/office/officeart/2005/8/layout/orgChart1"/>
    <dgm:cxn modelId="{C2D6E702-E3F7-4E78-AF11-EB3942304E32}" type="presParOf" srcId="{0F35A277-C293-4264-A7B4-4279D2B84D64}" destId="{D60AEB1F-0497-4F86-A615-0E6AB25E4B6A}" srcOrd="0" destOrd="0" presId="urn:microsoft.com/office/officeart/2005/8/layout/orgChart1"/>
    <dgm:cxn modelId="{EC5EAB69-355B-446A-8A16-D6087E95BC9A}" type="presParOf" srcId="{0F35A277-C293-4264-A7B4-4279D2B84D64}" destId="{0AFFC6DD-1652-4ACA-A130-02B3BFD37517}" srcOrd="1" destOrd="0" presId="urn:microsoft.com/office/officeart/2005/8/layout/orgChart1"/>
    <dgm:cxn modelId="{C1554737-3C0C-4C71-80A2-29704E14D114}" type="presParOf" srcId="{798E59C9-D52B-4EEB-94EF-D00D3F7EDAAA}" destId="{D9871BFB-4FF6-4654-A8AA-8122A1B7E3E6}" srcOrd="1" destOrd="0" presId="urn:microsoft.com/office/officeart/2005/8/layout/orgChart1"/>
    <dgm:cxn modelId="{3EBD21A4-6FE2-4AB8-8360-EA8260323017}" type="presParOf" srcId="{798E59C9-D52B-4EEB-94EF-D00D3F7EDAAA}" destId="{E9B5F6C1-BCA5-42FD-856E-0A6E7AD8538A}" srcOrd="2" destOrd="0" presId="urn:microsoft.com/office/officeart/2005/8/layout/orgChart1"/>
    <dgm:cxn modelId="{68E25EC6-1F73-42C0-804C-86CA18DD8BD3}" type="presParOf" srcId="{938633BC-1BB3-4DF1-8BD5-8E5E145815AE}" destId="{63112B5F-3BAA-4159-AD8C-7B754E36133D}" srcOrd="4" destOrd="0" presId="urn:microsoft.com/office/officeart/2005/8/layout/orgChart1"/>
    <dgm:cxn modelId="{6BD44F47-928E-40C6-9BA7-57B80DB90931}" type="presParOf" srcId="{938633BC-1BB3-4DF1-8BD5-8E5E145815AE}" destId="{E46AD5D8-6972-4958-B022-679E7E3EEBE6}" srcOrd="5" destOrd="0" presId="urn:microsoft.com/office/officeart/2005/8/layout/orgChart1"/>
    <dgm:cxn modelId="{A3816ADB-4889-4F00-88F4-6A56AB3984F6}" type="presParOf" srcId="{E46AD5D8-6972-4958-B022-679E7E3EEBE6}" destId="{CA361BF6-6DCC-4668-95EC-25F86B535D4F}" srcOrd="0" destOrd="0" presId="urn:microsoft.com/office/officeart/2005/8/layout/orgChart1"/>
    <dgm:cxn modelId="{507023C8-91B2-4978-9956-B547DAC427A8}" type="presParOf" srcId="{CA361BF6-6DCC-4668-95EC-25F86B535D4F}" destId="{FD7B961B-AF06-4041-9E1B-736AF206B1A5}" srcOrd="0" destOrd="0" presId="urn:microsoft.com/office/officeart/2005/8/layout/orgChart1"/>
    <dgm:cxn modelId="{29C3EC46-1312-48BA-9514-A1EB20B18BC0}" type="presParOf" srcId="{CA361BF6-6DCC-4668-95EC-25F86B535D4F}" destId="{DFEE19E2-CB7D-4786-9429-05F6A3760454}" srcOrd="1" destOrd="0" presId="urn:microsoft.com/office/officeart/2005/8/layout/orgChart1"/>
    <dgm:cxn modelId="{6E72886B-C592-4031-B101-5CA1F1E61963}" type="presParOf" srcId="{E46AD5D8-6972-4958-B022-679E7E3EEBE6}" destId="{A57E0A69-4658-4074-957F-8FDFF2B1FEEE}" srcOrd="1" destOrd="0" presId="urn:microsoft.com/office/officeart/2005/8/layout/orgChart1"/>
    <dgm:cxn modelId="{0612B58E-1E6E-465B-9DC8-A700E78AEE59}" type="presParOf" srcId="{E46AD5D8-6972-4958-B022-679E7E3EEBE6}" destId="{639AE066-5C60-4B5D-95B4-59F48CFCDA70}" srcOrd="2" destOrd="0" presId="urn:microsoft.com/office/officeart/2005/8/layout/orgChart1"/>
    <dgm:cxn modelId="{9C94A455-BE8A-45F5-94FC-8FC461CBA808}" type="presParOf" srcId="{93F5E978-D37D-444F-9FB4-A2EE224A5956}" destId="{7A2E5322-DD21-4F5A-BF65-B1B8E7C1DE67}" srcOrd="2" destOrd="0" presId="urn:microsoft.com/office/officeart/2005/8/layout/orgChart1"/>
    <dgm:cxn modelId="{74E5CE14-E06A-4B9C-8740-F63EF2C23E1E}" type="presParOf" srcId="{B71A9373-5580-47A9-9F3F-A5BD6CAAEFB6}" destId="{90B1E206-E10B-493F-97CA-6BBF2C6E63A9}" srcOrd="2" destOrd="0" presId="urn:microsoft.com/office/officeart/2005/8/layout/orgChart1"/>
    <dgm:cxn modelId="{46A2C474-D9D7-4E44-B6C9-8D91AC0EED83}" type="presParOf" srcId="{B71A9373-5580-47A9-9F3F-A5BD6CAAEFB6}" destId="{95D6B550-FA5B-4375-8E3B-19FAF747169B}" srcOrd="3" destOrd="0" presId="urn:microsoft.com/office/officeart/2005/8/layout/orgChart1"/>
    <dgm:cxn modelId="{C34F107A-16C1-4F26-8813-9976C725A7D1}" type="presParOf" srcId="{95D6B550-FA5B-4375-8E3B-19FAF747169B}" destId="{D74D2C6E-1C54-496B-B83C-E4D9B04433FC}" srcOrd="0" destOrd="0" presId="urn:microsoft.com/office/officeart/2005/8/layout/orgChart1"/>
    <dgm:cxn modelId="{7461BE28-13C0-4A87-B642-8E138D03D273}" type="presParOf" srcId="{D74D2C6E-1C54-496B-B83C-E4D9B04433FC}" destId="{1FEFB508-CAF4-415A-99F1-2FA1B027BE72}" srcOrd="0" destOrd="0" presId="urn:microsoft.com/office/officeart/2005/8/layout/orgChart1"/>
    <dgm:cxn modelId="{56974779-45D2-41EA-B653-074FC3A7CC8B}" type="presParOf" srcId="{D74D2C6E-1C54-496B-B83C-E4D9B04433FC}" destId="{F7A17861-9306-4055-A607-6101DB966A94}" srcOrd="1" destOrd="0" presId="urn:microsoft.com/office/officeart/2005/8/layout/orgChart1"/>
    <dgm:cxn modelId="{D161A53A-E0A6-4796-9232-863032543330}" type="presParOf" srcId="{95D6B550-FA5B-4375-8E3B-19FAF747169B}" destId="{0B2CBE22-7DD5-4A8C-82B9-3B4DD24D602F}" srcOrd="1" destOrd="0" presId="urn:microsoft.com/office/officeart/2005/8/layout/orgChart1"/>
    <dgm:cxn modelId="{8F00A3FA-29A0-44EA-AAD1-4536D1F5AF59}" type="presParOf" srcId="{0B2CBE22-7DD5-4A8C-82B9-3B4DD24D602F}" destId="{514914FD-4120-4CB3-AAFE-E8137419A590}" srcOrd="0" destOrd="0" presId="urn:microsoft.com/office/officeart/2005/8/layout/orgChart1"/>
    <dgm:cxn modelId="{3CBC074A-BC99-4B0B-A191-9A974772917A}" type="presParOf" srcId="{0B2CBE22-7DD5-4A8C-82B9-3B4DD24D602F}" destId="{A2CFCB86-9510-4B3F-8628-56D12F010D78}" srcOrd="1" destOrd="0" presId="urn:microsoft.com/office/officeart/2005/8/layout/orgChart1"/>
    <dgm:cxn modelId="{C768A025-E54F-4776-B94A-CA006A08949A}" type="presParOf" srcId="{A2CFCB86-9510-4B3F-8628-56D12F010D78}" destId="{2A10BBF3-B9D0-450E-9642-CEE89C91F83A}" srcOrd="0" destOrd="0" presId="urn:microsoft.com/office/officeart/2005/8/layout/orgChart1"/>
    <dgm:cxn modelId="{4FB586E7-D269-4832-BA2E-3070C751C950}" type="presParOf" srcId="{2A10BBF3-B9D0-450E-9642-CEE89C91F83A}" destId="{4D623E89-8299-4302-A09C-7D0C6F824996}" srcOrd="0" destOrd="0" presId="urn:microsoft.com/office/officeart/2005/8/layout/orgChart1"/>
    <dgm:cxn modelId="{9C055B7B-D091-4680-97E2-B2299700D52D}" type="presParOf" srcId="{2A10BBF3-B9D0-450E-9642-CEE89C91F83A}" destId="{D565C9E5-7E97-421A-9725-49C1215E6C2C}" srcOrd="1" destOrd="0" presId="urn:microsoft.com/office/officeart/2005/8/layout/orgChart1"/>
    <dgm:cxn modelId="{498C5763-9951-47E0-9D30-4D8C3C82567F}" type="presParOf" srcId="{A2CFCB86-9510-4B3F-8628-56D12F010D78}" destId="{D790D3CA-795B-4B45-AD6C-CA29EABA626F}" srcOrd="1" destOrd="0" presId="urn:microsoft.com/office/officeart/2005/8/layout/orgChart1"/>
    <dgm:cxn modelId="{BA588E3A-FAC3-41F0-8F90-E4131D1D53BC}" type="presParOf" srcId="{A2CFCB86-9510-4B3F-8628-56D12F010D78}" destId="{6933A73E-29A2-49F2-9F1C-CC2AF7EBFB9A}" srcOrd="2" destOrd="0" presId="urn:microsoft.com/office/officeart/2005/8/layout/orgChart1"/>
    <dgm:cxn modelId="{0CE0F1F1-D714-4D91-B087-253A27CE834E}" type="presParOf" srcId="{0B2CBE22-7DD5-4A8C-82B9-3B4DD24D602F}" destId="{20C16067-F4B9-443A-AEF2-91EBA8522607}" srcOrd="2" destOrd="0" presId="urn:microsoft.com/office/officeart/2005/8/layout/orgChart1"/>
    <dgm:cxn modelId="{026DF960-37F1-4B03-9D7D-B29431D34AD7}" type="presParOf" srcId="{0B2CBE22-7DD5-4A8C-82B9-3B4DD24D602F}" destId="{FAFF8F10-90D0-46ED-AFB4-0BD2CA4BA111}" srcOrd="3" destOrd="0" presId="urn:microsoft.com/office/officeart/2005/8/layout/orgChart1"/>
    <dgm:cxn modelId="{2406E95B-78B7-418C-A0BC-CD4D2335BBD6}" type="presParOf" srcId="{FAFF8F10-90D0-46ED-AFB4-0BD2CA4BA111}" destId="{CE50F5C2-A40B-4D1C-B772-F25845648A6F}" srcOrd="0" destOrd="0" presId="urn:microsoft.com/office/officeart/2005/8/layout/orgChart1"/>
    <dgm:cxn modelId="{4D08F4AF-7A24-40C2-B9F9-403E46BF2F8E}" type="presParOf" srcId="{CE50F5C2-A40B-4D1C-B772-F25845648A6F}" destId="{DF8676CB-D940-4BC9-A897-96CE15B167D7}" srcOrd="0" destOrd="0" presId="urn:microsoft.com/office/officeart/2005/8/layout/orgChart1"/>
    <dgm:cxn modelId="{9F638624-B06E-4841-92D5-E0C2F3C44842}" type="presParOf" srcId="{CE50F5C2-A40B-4D1C-B772-F25845648A6F}" destId="{0CBB5793-A380-457F-88C9-954EB2E1A97B}" srcOrd="1" destOrd="0" presId="urn:microsoft.com/office/officeart/2005/8/layout/orgChart1"/>
    <dgm:cxn modelId="{8BDECE0E-9B8B-4BA3-A805-7CCD383196AF}" type="presParOf" srcId="{FAFF8F10-90D0-46ED-AFB4-0BD2CA4BA111}" destId="{EB10C67E-9460-4F30-9C4E-F68A6A7C71FD}" srcOrd="1" destOrd="0" presId="urn:microsoft.com/office/officeart/2005/8/layout/orgChart1"/>
    <dgm:cxn modelId="{796692CE-2156-4A3D-813B-DD93A901226D}" type="presParOf" srcId="{FAFF8F10-90D0-46ED-AFB4-0BD2CA4BA111}" destId="{EED6FF24-EAD9-44FC-8AE5-DFC46F986C99}" srcOrd="2" destOrd="0" presId="urn:microsoft.com/office/officeart/2005/8/layout/orgChart1"/>
    <dgm:cxn modelId="{A74DBE98-EEB3-485B-9166-B41681DEC337}" type="presParOf" srcId="{0B2CBE22-7DD5-4A8C-82B9-3B4DD24D602F}" destId="{2DBF0C16-B3ED-4C82-A5EB-180355C4C1AE}" srcOrd="4" destOrd="0" presId="urn:microsoft.com/office/officeart/2005/8/layout/orgChart1"/>
    <dgm:cxn modelId="{C8DE7A55-42C7-4D67-91EF-02AC21A7848D}" type="presParOf" srcId="{0B2CBE22-7DD5-4A8C-82B9-3B4DD24D602F}" destId="{185C5114-6A74-4DEB-84F3-E8EA3BC078FD}" srcOrd="5" destOrd="0" presId="urn:microsoft.com/office/officeart/2005/8/layout/orgChart1"/>
    <dgm:cxn modelId="{39D0BFDD-4F73-4D09-8646-382967B8E745}" type="presParOf" srcId="{185C5114-6A74-4DEB-84F3-E8EA3BC078FD}" destId="{B5B9237A-BC48-40E6-BB60-8AB8F564C5FB}" srcOrd="0" destOrd="0" presId="urn:microsoft.com/office/officeart/2005/8/layout/orgChart1"/>
    <dgm:cxn modelId="{5D736C46-AA94-4861-B49E-F88DC3242AB4}" type="presParOf" srcId="{B5B9237A-BC48-40E6-BB60-8AB8F564C5FB}" destId="{419E77AE-735E-4167-9B86-AB131F368274}" srcOrd="0" destOrd="0" presId="urn:microsoft.com/office/officeart/2005/8/layout/orgChart1"/>
    <dgm:cxn modelId="{E54EDBDF-A11E-49AC-B961-4E1B7C9A5157}" type="presParOf" srcId="{B5B9237A-BC48-40E6-BB60-8AB8F564C5FB}" destId="{DE1E99B5-8290-4B0D-A696-9DE91AB4C30C}" srcOrd="1" destOrd="0" presId="urn:microsoft.com/office/officeart/2005/8/layout/orgChart1"/>
    <dgm:cxn modelId="{145F75AD-E262-49B4-9DC6-AE5A0F22F56C}" type="presParOf" srcId="{185C5114-6A74-4DEB-84F3-E8EA3BC078FD}" destId="{3AF4B774-B1DC-44AA-B9BA-36B3B693781E}" srcOrd="1" destOrd="0" presId="urn:microsoft.com/office/officeart/2005/8/layout/orgChart1"/>
    <dgm:cxn modelId="{CD7FEB5A-3F60-4262-B803-15662ABE2137}" type="presParOf" srcId="{185C5114-6A74-4DEB-84F3-E8EA3BC078FD}" destId="{864E5977-944C-4CD0-B908-B7E03257E57A}" srcOrd="2" destOrd="0" presId="urn:microsoft.com/office/officeart/2005/8/layout/orgChart1"/>
    <dgm:cxn modelId="{FF991571-83D3-482C-B9B4-13DE412F4146}" type="presParOf" srcId="{0B2CBE22-7DD5-4A8C-82B9-3B4DD24D602F}" destId="{E9E63DF7-9598-459B-A3DD-906A9D96E042}" srcOrd="6" destOrd="0" presId="urn:microsoft.com/office/officeart/2005/8/layout/orgChart1"/>
    <dgm:cxn modelId="{91689489-D899-4D3E-9266-BED51D246CE1}" type="presParOf" srcId="{0B2CBE22-7DD5-4A8C-82B9-3B4DD24D602F}" destId="{50CCBEEB-3D99-40B3-95A2-6842F02A37AC}" srcOrd="7" destOrd="0" presId="urn:microsoft.com/office/officeart/2005/8/layout/orgChart1"/>
    <dgm:cxn modelId="{329DEE2D-F39C-4614-B04D-4FA37615A809}" type="presParOf" srcId="{50CCBEEB-3D99-40B3-95A2-6842F02A37AC}" destId="{9EEFB466-59CE-4002-91E2-1974C39B5410}" srcOrd="0" destOrd="0" presId="urn:microsoft.com/office/officeart/2005/8/layout/orgChart1"/>
    <dgm:cxn modelId="{763D3B76-3579-4BF9-9280-ACE3848A3044}" type="presParOf" srcId="{9EEFB466-59CE-4002-91E2-1974C39B5410}" destId="{6F5A8A53-8B2F-4A75-A1E5-84CD3AA93DBC}" srcOrd="0" destOrd="0" presId="urn:microsoft.com/office/officeart/2005/8/layout/orgChart1"/>
    <dgm:cxn modelId="{F88A3399-FD03-4B02-8690-D7065AB2336A}" type="presParOf" srcId="{9EEFB466-59CE-4002-91E2-1974C39B5410}" destId="{37C88111-253D-41C1-A8EB-2127D106AF4D}" srcOrd="1" destOrd="0" presId="urn:microsoft.com/office/officeart/2005/8/layout/orgChart1"/>
    <dgm:cxn modelId="{BBA24121-2291-46BD-82C2-F8F14AAB5F9B}" type="presParOf" srcId="{50CCBEEB-3D99-40B3-95A2-6842F02A37AC}" destId="{C05ACC57-4867-4806-AD4C-9168395DCD87}" srcOrd="1" destOrd="0" presId="urn:microsoft.com/office/officeart/2005/8/layout/orgChart1"/>
    <dgm:cxn modelId="{F2EA8E08-EB7C-4645-8286-58D85DD7B6CD}" type="presParOf" srcId="{50CCBEEB-3D99-40B3-95A2-6842F02A37AC}" destId="{E0F394F1-5C9F-43D0-991A-5B5048F9546C}" srcOrd="2" destOrd="0" presId="urn:microsoft.com/office/officeart/2005/8/layout/orgChart1"/>
    <dgm:cxn modelId="{96F62465-33E6-4856-BC63-D8BF2DE4B35C}" type="presParOf" srcId="{0B2CBE22-7DD5-4A8C-82B9-3B4DD24D602F}" destId="{E443B589-7072-4A3E-AEF9-C7EAF632C625}" srcOrd="8" destOrd="0" presId="urn:microsoft.com/office/officeart/2005/8/layout/orgChart1"/>
    <dgm:cxn modelId="{7BDD761B-DE1A-4E8B-A798-66E2AA5E91CF}" type="presParOf" srcId="{0B2CBE22-7DD5-4A8C-82B9-3B4DD24D602F}" destId="{7236199C-8C3D-4D99-ACBE-B5BD7046D8C2}" srcOrd="9" destOrd="0" presId="urn:microsoft.com/office/officeart/2005/8/layout/orgChart1"/>
    <dgm:cxn modelId="{F1D553A8-B275-45AB-ADE8-3FE2E0105433}" type="presParOf" srcId="{7236199C-8C3D-4D99-ACBE-B5BD7046D8C2}" destId="{BBBAD316-7543-4E8D-B595-A0B085DD1357}" srcOrd="0" destOrd="0" presId="urn:microsoft.com/office/officeart/2005/8/layout/orgChart1"/>
    <dgm:cxn modelId="{56FA126D-551B-460F-B287-08B3D1D0C41D}" type="presParOf" srcId="{BBBAD316-7543-4E8D-B595-A0B085DD1357}" destId="{47AA3574-40F1-4ABC-8DA9-FC589BE0A7B9}" srcOrd="0" destOrd="0" presId="urn:microsoft.com/office/officeart/2005/8/layout/orgChart1"/>
    <dgm:cxn modelId="{0D0F6BF0-C919-4C8C-950B-96728FCFEA4B}" type="presParOf" srcId="{BBBAD316-7543-4E8D-B595-A0B085DD1357}" destId="{F3B4ACB1-5704-4184-B3F3-9BA375FF0247}" srcOrd="1" destOrd="0" presId="urn:microsoft.com/office/officeart/2005/8/layout/orgChart1"/>
    <dgm:cxn modelId="{D97DF264-4C11-40D8-A0BD-76B2B0BC9C27}" type="presParOf" srcId="{7236199C-8C3D-4D99-ACBE-B5BD7046D8C2}" destId="{84BA927B-EF78-4569-B8CF-BBB0F48C973F}" srcOrd="1" destOrd="0" presId="urn:microsoft.com/office/officeart/2005/8/layout/orgChart1"/>
    <dgm:cxn modelId="{1C7B045A-5045-4233-8B44-C7B20F979D6F}" type="presParOf" srcId="{7236199C-8C3D-4D99-ACBE-B5BD7046D8C2}" destId="{1519F52C-9231-432C-8CE9-AD0BF7A3DC07}" srcOrd="2" destOrd="0" presId="urn:microsoft.com/office/officeart/2005/8/layout/orgChart1"/>
    <dgm:cxn modelId="{DE54C2CD-A2BB-414D-A606-0D097D4A9F2B}" type="presParOf" srcId="{0B2CBE22-7DD5-4A8C-82B9-3B4DD24D602F}" destId="{936D9350-C2BC-4DE8-963B-537981486589}" srcOrd="10" destOrd="0" presId="urn:microsoft.com/office/officeart/2005/8/layout/orgChart1"/>
    <dgm:cxn modelId="{8EE870E5-1437-4769-81D6-D71FC7A3EF23}" type="presParOf" srcId="{0B2CBE22-7DD5-4A8C-82B9-3B4DD24D602F}" destId="{4D765792-481D-4BCF-9EF0-54A2CF0FD0EA}" srcOrd="11" destOrd="0" presId="urn:microsoft.com/office/officeart/2005/8/layout/orgChart1"/>
    <dgm:cxn modelId="{CF19EF44-DDCD-4B5A-977A-C13CA6F67CC7}" type="presParOf" srcId="{4D765792-481D-4BCF-9EF0-54A2CF0FD0EA}" destId="{37FEE94C-F596-4121-962A-33996B432F29}" srcOrd="0" destOrd="0" presId="urn:microsoft.com/office/officeart/2005/8/layout/orgChart1"/>
    <dgm:cxn modelId="{FEA5D260-91BE-46DD-B147-D7E24D8CC9F8}" type="presParOf" srcId="{37FEE94C-F596-4121-962A-33996B432F29}" destId="{EAD6B1AB-0F76-415F-A3ED-94B248A3C961}" srcOrd="0" destOrd="0" presId="urn:microsoft.com/office/officeart/2005/8/layout/orgChart1"/>
    <dgm:cxn modelId="{08E2F0ED-2E09-4160-B861-7E4F1DC466D2}" type="presParOf" srcId="{37FEE94C-F596-4121-962A-33996B432F29}" destId="{2F0F825C-BDB8-474C-94AF-ED7958149609}" srcOrd="1" destOrd="0" presId="urn:microsoft.com/office/officeart/2005/8/layout/orgChart1"/>
    <dgm:cxn modelId="{A9890B97-E942-4C0D-BE85-51645313E559}" type="presParOf" srcId="{4D765792-481D-4BCF-9EF0-54A2CF0FD0EA}" destId="{7ABDF220-796B-4588-A8CF-D284947FE70A}" srcOrd="1" destOrd="0" presId="urn:microsoft.com/office/officeart/2005/8/layout/orgChart1"/>
    <dgm:cxn modelId="{B9A8AE49-9CF0-4103-B7F9-3904CC9AFF3B}" type="presParOf" srcId="{4D765792-481D-4BCF-9EF0-54A2CF0FD0EA}" destId="{226378A9-86F1-4B92-881D-EE4AC80FA428}" srcOrd="2" destOrd="0" presId="urn:microsoft.com/office/officeart/2005/8/layout/orgChart1"/>
    <dgm:cxn modelId="{5C359E00-BE9D-4991-9ECA-6E075609C962}" type="presParOf" srcId="{95D6B550-FA5B-4375-8E3B-19FAF747169B}" destId="{95C637D6-86B4-4885-B67B-6C032A4D6CBA}" srcOrd="2" destOrd="0" presId="urn:microsoft.com/office/officeart/2005/8/layout/orgChart1"/>
    <dgm:cxn modelId="{F64065E5-49D8-4AF7-B94C-75F08B2B0B5A}" type="presParOf" srcId="{B71A9373-5580-47A9-9F3F-A5BD6CAAEFB6}" destId="{FC917ACB-9A98-4EA8-9A57-5E6668F9244B}" srcOrd="4" destOrd="0" presId="urn:microsoft.com/office/officeart/2005/8/layout/orgChart1"/>
    <dgm:cxn modelId="{0A7E3A60-0153-4EA9-A78A-A57F3FAFA2A9}" type="presParOf" srcId="{B71A9373-5580-47A9-9F3F-A5BD6CAAEFB6}" destId="{691B94F3-6D73-4AB4-AD1D-E299C4F9D4E1}" srcOrd="5" destOrd="0" presId="urn:microsoft.com/office/officeart/2005/8/layout/orgChart1"/>
    <dgm:cxn modelId="{808839A8-6650-416B-ABD4-2E082B8E4BA3}" type="presParOf" srcId="{691B94F3-6D73-4AB4-AD1D-E299C4F9D4E1}" destId="{05767B8B-7791-45F8-94B1-739072F7E2F6}" srcOrd="0" destOrd="0" presId="urn:microsoft.com/office/officeart/2005/8/layout/orgChart1"/>
    <dgm:cxn modelId="{070CB2C5-DC90-4F16-B3DB-268041E82AE6}" type="presParOf" srcId="{05767B8B-7791-45F8-94B1-739072F7E2F6}" destId="{7D86EFFC-DE5B-4E37-B221-43A21F51C51F}" srcOrd="0" destOrd="0" presId="urn:microsoft.com/office/officeart/2005/8/layout/orgChart1"/>
    <dgm:cxn modelId="{7B6C05C7-EB43-425E-8D18-5586FBF536AC}" type="presParOf" srcId="{05767B8B-7791-45F8-94B1-739072F7E2F6}" destId="{4C7A823A-C797-4A98-A1AE-4C647DCB0AC1}" srcOrd="1" destOrd="0" presId="urn:microsoft.com/office/officeart/2005/8/layout/orgChart1"/>
    <dgm:cxn modelId="{6D912FC2-4FA6-49C7-A7A0-41AB39F0853A}" type="presParOf" srcId="{691B94F3-6D73-4AB4-AD1D-E299C4F9D4E1}" destId="{1623F1A1-5C3B-4C18-B80D-CAF20FF5BBBD}" srcOrd="1" destOrd="0" presId="urn:microsoft.com/office/officeart/2005/8/layout/orgChart1"/>
    <dgm:cxn modelId="{BB072876-A18F-4574-9B68-D3F443DA596E}" type="presParOf" srcId="{1623F1A1-5C3B-4C18-B80D-CAF20FF5BBBD}" destId="{099D13B2-43BE-44D0-84EB-4FAE451F5855}" srcOrd="0" destOrd="0" presId="urn:microsoft.com/office/officeart/2005/8/layout/orgChart1"/>
    <dgm:cxn modelId="{57E956FB-3205-44BA-9CAF-AECC951B5DE3}" type="presParOf" srcId="{1623F1A1-5C3B-4C18-B80D-CAF20FF5BBBD}" destId="{9F23A48B-2207-4A45-83B9-B0DAB4EBDFF9}" srcOrd="1" destOrd="0" presId="urn:microsoft.com/office/officeart/2005/8/layout/orgChart1"/>
    <dgm:cxn modelId="{06568D15-FF00-4F4F-A278-5B49E4D4FE2C}" type="presParOf" srcId="{9F23A48B-2207-4A45-83B9-B0DAB4EBDFF9}" destId="{4F64DD4C-3E37-4EFE-9310-843B4A5CD5DD}" srcOrd="0" destOrd="0" presId="urn:microsoft.com/office/officeart/2005/8/layout/orgChart1"/>
    <dgm:cxn modelId="{E25B1CC0-9D8B-4624-A24E-39B9EDF60E73}" type="presParOf" srcId="{4F64DD4C-3E37-4EFE-9310-843B4A5CD5DD}" destId="{CE4E9C37-48E8-4F35-8F7C-A13EE4BE9FF3}" srcOrd="0" destOrd="0" presId="urn:microsoft.com/office/officeart/2005/8/layout/orgChart1"/>
    <dgm:cxn modelId="{8B3944C6-DC4B-490B-939F-BF80F502577E}" type="presParOf" srcId="{4F64DD4C-3E37-4EFE-9310-843B4A5CD5DD}" destId="{0074C3A5-8E16-41D9-AB7F-5D88EE65222E}" srcOrd="1" destOrd="0" presId="urn:microsoft.com/office/officeart/2005/8/layout/orgChart1"/>
    <dgm:cxn modelId="{91844FCA-752F-41D9-A6F0-7C0C3B48F747}" type="presParOf" srcId="{9F23A48B-2207-4A45-83B9-B0DAB4EBDFF9}" destId="{D65FF1A1-F0A3-4D58-8C8D-EB8085CE6CB2}" srcOrd="1" destOrd="0" presId="urn:microsoft.com/office/officeart/2005/8/layout/orgChart1"/>
    <dgm:cxn modelId="{0598E367-24CC-417A-BAEA-FA5CA7C30411}" type="presParOf" srcId="{9F23A48B-2207-4A45-83B9-B0DAB4EBDFF9}" destId="{FD18E9DE-81F6-4C64-80C9-F375CBA219E4}" srcOrd="2" destOrd="0" presId="urn:microsoft.com/office/officeart/2005/8/layout/orgChart1"/>
    <dgm:cxn modelId="{3D595B3F-8C54-466A-9577-B4DCC90D74DB}" type="presParOf" srcId="{1623F1A1-5C3B-4C18-B80D-CAF20FF5BBBD}" destId="{FF4B15C0-E643-4B3F-8A12-C18C443FD386}" srcOrd="2" destOrd="0" presId="urn:microsoft.com/office/officeart/2005/8/layout/orgChart1"/>
    <dgm:cxn modelId="{A7B5B5AE-2A59-44F8-8E5E-9539A1378A23}" type="presParOf" srcId="{1623F1A1-5C3B-4C18-B80D-CAF20FF5BBBD}" destId="{414527DB-5E8E-4FA0-874B-7F10698949F5}" srcOrd="3" destOrd="0" presId="urn:microsoft.com/office/officeart/2005/8/layout/orgChart1"/>
    <dgm:cxn modelId="{23CEFA75-A28E-4986-9D9B-690CBA00D151}" type="presParOf" srcId="{414527DB-5E8E-4FA0-874B-7F10698949F5}" destId="{8DA2DC2D-3C72-4710-975A-603D44DC1949}" srcOrd="0" destOrd="0" presId="urn:microsoft.com/office/officeart/2005/8/layout/orgChart1"/>
    <dgm:cxn modelId="{2CE271C8-459E-4662-9E60-54BC10B79D58}" type="presParOf" srcId="{8DA2DC2D-3C72-4710-975A-603D44DC1949}" destId="{BFAEA4C6-6564-4ABB-8CF6-2022D99BC7A1}" srcOrd="0" destOrd="0" presId="urn:microsoft.com/office/officeart/2005/8/layout/orgChart1"/>
    <dgm:cxn modelId="{32D3352B-69A4-4ECB-A1D7-49310AC0E3E3}" type="presParOf" srcId="{8DA2DC2D-3C72-4710-975A-603D44DC1949}" destId="{B922484F-D98F-4459-AD3F-D3209BD378F3}" srcOrd="1" destOrd="0" presId="urn:microsoft.com/office/officeart/2005/8/layout/orgChart1"/>
    <dgm:cxn modelId="{55448A7B-A778-4EBF-B4D6-9F7AD33AE49A}" type="presParOf" srcId="{414527DB-5E8E-4FA0-874B-7F10698949F5}" destId="{BD40BAA4-CA2D-4522-8D4A-B9200C01CBB4}" srcOrd="1" destOrd="0" presId="urn:microsoft.com/office/officeart/2005/8/layout/orgChart1"/>
    <dgm:cxn modelId="{BD9EB751-33E0-4813-B559-0F395D509878}" type="presParOf" srcId="{414527DB-5E8E-4FA0-874B-7F10698949F5}" destId="{65F1E63C-6977-4D44-9C7E-4BA1DD1F44AC}" srcOrd="2" destOrd="0" presId="urn:microsoft.com/office/officeart/2005/8/layout/orgChart1"/>
    <dgm:cxn modelId="{DEA36CA3-9C39-411A-8872-75F0D72BDB65}" type="presParOf" srcId="{691B94F3-6D73-4AB4-AD1D-E299C4F9D4E1}" destId="{8F262E68-104E-4D97-8E1F-0C43D3B9A633}" srcOrd="2" destOrd="0" presId="urn:microsoft.com/office/officeart/2005/8/layout/orgChart1"/>
    <dgm:cxn modelId="{71C716A1-FA71-44F9-A8A2-1D2DC5FFE01A}" type="presParOf" srcId="{B71A9373-5580-47A9-9F3F-A5BD6CAAEFB6}" destId="{C1E3C450-34F7-4ED2-BA0B-83A18BAE5E41}" srcOrd="6" destOrd="0" presId="urn:microsoft.com/office/officeart/2005/8/layout/orgChart1"/>
    <dgm:cxn modelId="{156312AD-57FA-4E22-95CC-C2072046F941}" type="presParOf" srcId="{B71A9373-5580-47A9-9F3F-A5BD6CAAEFB6}" destId="{09ED40EC-8B32-4F0D-ACE5-CC93A9FEDC08}" srcOrd="7" destOrd="0" presId="urn:microsoft.com/office/officeart/2005/8/layout/orgChart1"/>
    <dgm:cxn modelId="{570B0B0F-80CC-4919-AB7B-4B79AD213BB2}" type="presParOf" srcId="{09ED40EC-8B32-4F0D-ACE5-CC93A9FEDC08}" destId="{F7A16A2A-3298-406F-81A1-BFB10B7C4F4E}" srcOrd="0" destOrd="0" presId="urn:microsoft.com/office/officeart/2005/8/layout/orgChart1"/>
    <dgm:cxn modelId="{175D8896-2ED5-4383-A3E6-BD557C2FD8D8}" type="presParOf" srcId="{F7A16A2A-3298-406F-81A1-BFB10B7C4F4E}" destId="{8DCCC33C-DD4A-4C51-8E02-F96641DFE9C4}" srcOrd="0" destOrd="0" presId="urn:microsoft.com/office/officeart/2005/8/layout/orgChart1"/>
    <dgm:cxn modelId="{91291D77-A3DA-477F-99C0-4ED4670E59BB}" type="presParOf" srcId="{F7A16A2A-3298-406F-81A1-BFB10B7C4F4E}" destId="{EFADAA74-9437-4508-9B71-26CC0994513A}" srcOrd="1" destOrd="0" presId="urn:microsoft.com/office/officeart/2005/8/layout/orgChart1"/>
    <dgm:cxn modelId="{D39E8A3F-D54D-4321-810C-22A59E5651E3}" type="presParOf" srcId="{09ED40EC-8B32-4F0D-ACE5-CC93A9FEDC08}" destId="{B849F252-A376-4A17-9C6D-EA14B4614584}" srcOrd="1" destOrd="0" presId="urn:microsoft.com/office/officeart/2005/8/layout/orgChart1"/>
    <dgm:cxn modelId="{543361F2-8501-4DB4-9628-079308BB8674}" type="presParOf" srcId="{B849F252-A376-4A17-9C6D-EA14B4614584}" destId="{F0FFAFB9-1FD0-4E25-B410-4212187278CF}" srcOrd="0" destOrd="0" presId="urn:microsoft.com/office/officeart/2005/8/layout/orgChart1"/>
    <dgm:cxn modelId="{011B93D7-B867-4378-9432-45B24B91C8C2}" type="presParOf" srcId="{B849F252-A376-4A17-9C6D-EA14B4614584}" destId="{AA7B8692-C429-46D9-9944-BE4C3AF4FFF5}" srcOrd="1" destOrd="0" presId="urn:microsoft.com/office/officeart/2005/8/layout/orgChart1"/>
    <dgm:cxn modelId="{5AF1B396-9930-4910-8001-E7B513E81B70}" type="presParOf" srcId="{AA7B8692-C429-46D9-9944-BE4C3AF4FFF5}" destId="{48B861E9-C746-4979-84BB-2CADFC744BF9}" srcOrd="0" destOrd="0" presId="urn:microsoft.com/office/officeart/2005/8/layout/orgChart1"/>
    <dgm:cxn modelId="{3E18605D-950D-4A9C-B595-7CA9F783F921}" type="presParOf" srcId="{48B861E9-C746-4979-84BB-2CADFC744BF9}" destId="{A5D21DC6-6008-4FDE-8E47-EBE1F38DA966}" srcOrd="0" destOrd="0" presId="urn:microsoft.com/office/officeart/2005/8/layout/orgChart1"/>
    <dgm:cxn modelId="{EDD54982-9740-4E4A-AC45-79E6F2A96FA4}" type="presParOf" srcId="{48B861E9-C746-4979-84BB-2CADFC744BF9}" destId="{9D907A0B-3646-4A49-91AF-96209B84DE86}" srcOrd="1" destOrd="0" presId="urn:microsoft.com/office/officeart/2005/8/layout/orgChart1"/>
    <dgm:cxn modelId="{E5BF0FE4-A9F3-4141-B1AE-E45434DEACBF}" type="presParOf" srcId="{AA7B8692-C429-46D9-9944-BE4C3AF4FFF5}" destId="{BE368863-E834-411F-8725-613B211BF60C}" srcOrd="1" destOrd="0" presId="urn:microsoft.com/office/officeart/2005/8/layout/orgChart1"/>
    <dgm:cxn modelId="{AEAF1011-F357-46F0-BDAC-046928A94C58}" type="presParOf" srcId="{AA7B8692-C429-46D9-9944-BE4C3AF4FFF5}" destId="{205BAE22-27FE-4E81-AFB0-176CCC2E751A}" srcOrd="2" destOrd="0" presId="urn:microsoft.com/office/officeart/2005/8/layout/orgChart1"/>
    <dgm:cxn modelId="{87377BC5-DAD1-44D1-8988-7329A3E7D141}" type="presParOf" srcId="{B849F252-A376-4A17-9C6D-EA14B4614584}" destId="{C2A0B6DF-5C4B-4ABA-AB6F-3BB24A3E3EB7}" srcOrd="2" destOrd="0" presId="urn:microsoft.com/office/officeart/2005/8/layout/orgChart1"/>
    <dgm:cxn modelId="{27C43BC8-B1E1-4249-ACDB-3C284D75C510}" type="presParOf" srcId="{B849F252-A376-4A17-9C6D-EA14B4614584}" destId="{C62D0B7F-3636-4181-BCD3-6A35EF8D951A}" srcOrd="3" destOrd="0" presId="urn:microsoft.com/office/officeart/2005/8/layout/orgChart1"/>
    <dgm:cxn modelId="{4129FE83-0F2E-4334-9AE4-8A29FFCDA2E1}" type="presParOf" srcId="{C62D0B7F-3636-4181-BCD3-6A35EF8D951A}" destId="{CF04823A-36A3-4292-9876-09448973AB91}" srcOrd="0" destOrd="0" presId="urn:microsoft.com/office/officeart/2005/8/layout/orgChart1"/>
    <dgm:cxn modelId="{9B84B09C-B02D-4803-BFE2-35BEFB6B7D92}" type="presParOf" srcId="{CF04823A-36A3-4292-9876-09448973AB91}" destId="{F704A994-8285-4DB6-835A-23AE402C2FCC}" srcOrd="0" destOrd="0" presId="urn:microsoft.com/office/officeart/2005/8/layout/orgChart1"/>
    <dgm:cxn modelId="{1B2A12FA-A76F-4DAE-A17E-2ABA0CCC6A98}" type="presParOf" srcId="{CF04823A-36A3-4292-9876-09448973AB91}" destId="{2FD0A25D-2969-43B6-8E74-61008EB9D9BD}" srcOrd="1" destOrd="0" presId="urn:microsoft.com/office/officeart/2005/8/layout/orgChart1"/>
    <dgm:cxn modelId="{E2603186-20A9-4E26-8C0A-F4C91EECF700}" type="presParOf" srcId="{C62D0B7F-3636-4181-BCD3-6A35EF8D951A}" destId="{FB1B04EF-53DA-4359-9DA7-18ED7CB9E6FA}" srcOrd="1" destOrd="0" presId="urn:microsoft.com/office/officeart/2005/8/layout/orgChart1"/>
    <dgm:cxn modelId="{630480C4-4C86-4331-9ED6-DF73EF214764}" type="presParOf" srcId="{C62D0B7F-3636-4181-BCD3-6A35EF8D951A}" destId="{0F4A1377-F408-476D-ACA9-C75B858D0764}" srcOrd="2" destOrd="0" presId="urn:microsoft.com/office/officeart/2005/8/layout/orgChart1"/>
    <dgm:cxn modelId="{C371991C-55C8-4D72-83CA-EC79E72A2279}" type="presParOf" srcId="{B849F252-A376-4A17-9C6D-EA14B4614584}" destId="{45CBD65D-DFDC-4CA3-AAB0-9CE0109CFA75}" srcOrd="4" destOrd="0" presId="urn:microsoft.com/office/officeart/2005/8/layout/orgChart1"/>
    <dgm:cxn modelId="{0E138C04-BFAA-4429-AB3C-886066919EEE}" type="presParOf" srcId="{B849F252-A376-4A17-9C6D-EA14B4614584}" destId="{042B9F02-FC76-456E-9748-CC94E9496C3F}" srcOrd="5" destOrd="0" presId="urn:microsoft.com/office/officeart/2005/8/layout/orgChart1"/>
    <dgm:cxn modelId="{7C90EF32-D09A-4FA6-AA0B-86DE9713494D}" type="presParOf" srcId="{042B9F02-FC76-456E-9748-CC94E9496C3F}" destId="{D8D972CE-7A17-468F-B353-2B6E43989749}" srcOrd="0" destOrd="0" presId="urn:microsoft.com/office/officeart/2005/8/layout/orgChart1"/>
    <dgm:cxn modelId="{F8142E06-60AC-4FEE-883A-25E08C494B77}" type="presParOf" srcId="{D8D972CE-7A17-468F-B353-2B6E43989749}" destId="{911CEDEE-5EEA-4845-BF8F-73AD70483E7B}" srcOrd="0" destOrd="0" presId="urn:microsoft.com/office/officeart/2005/8/layout/orgChart1"/>
    <dgm:cxn modelId="{11516AF0-016C-4D79-B157-9ED223A15C52}" type="presParOf" srcId="{D8D972CE-7A17-468F-B353-2B6E43989749}" destId="{2C5C5D7B-EBEC-4B27-834C-15D080C3B776}" srcOrd="1" destOrd="0" presId="urn:microsoft.com/office/officeart/2005/8/layout/orgChart1"/>
    <dgm:cxn modelId="{8E4F25E8-2B84-4AB6-A809-E2613D45E49C}" type="presParOf" srcId="{042B9F02-FC76-456E-9748-CC94E9496C3F}" destId="{F5397AB1-AA6D-4FDC-9B66-B241CD675D66}" srcOrd="1" destOrd="0" presId="urn:microsoft.com/office/officeart/2005/8/layout/orgChart1"/>
    <dgm:cxn modelId="{56959115-B966-447F-948D-6682186B0D48}" type="presParOf" srcId="{042B9F02-FC76-456E-9748-CC94E9496C3F}" destId="{107F2089-391C-4A75-B0C4-BE9339784FF5}" srcOrd="2" destOrd="0" presId="urn:microsoft.com/office/officeart/2005/8/layout/orgChart1"/>
    <dgm:cxn modelId="{6C290F87-749B-4C6B-B3EE-00235DF1A3DF}" type="presParOf" srcId="{B849F252-A376-4A17-9C6D-EA14B4614584}" destId="{ACA92D86-6BBF-43C8-989B-0FE5CEE6E528}" srcOrd="6" destOrd="0" presId="urn:microsoft.com/office/officeart/2005/8/layout/orgChart1"/>
    <dgm:cxn modelId="{F55B3CEB-BD70-450F-8441-43822C54E786}" type="presParOf" srcId="{B849F252-A376-4A17-9C6D-EA14B4614584}" destId="{F3B8DEDF-DBAD-4B11-AF85-A6A576571F75}" srcOrd="7" destOrd="0" presId="urn:microsoft.com/office/officeart/2005/8/layout/orgChart1"/>
    <dgm:cxn modelId="{774BF22D-E8C1-4012-8C2A-3A0B5B14BEB8}" type="presParOf" srcId="{F3B8DEDF-DBAD-4B11-AF85-A6A576571F75}" destId="{6AA93E61-2308-47B8-A481-48A2063A7B86}" srcOrd="0" destOrd="0" presId="urn:microsoft.com/office/officeart/2005/8/layout/orgChart1"/>
    <dgm:cxn modelId="{CCA234B3-9472-421E-97F3-BA180886C84C}" type="presParOf" srcId="{6AA93E61-2308-47B8-A481-48A2063A7B86}" destId="{ED9D340C-C20C-4C4E-8999-59D9E618B19F}" srcOrd="0" destOrd="0" presId="urn:microsoft.com/office/officeart/2005/8/layout/orgChart1"/>
    <dgm:cxn modelId="{A61944C1-1E2D-4F17-94F0-239CC6180D63}" type="presParOf" srcId="{6AA93E61-2308-47B8-A481-48A2063A7B86}" destId="{B6303074-8661-40FB-A793-ED31F93CA50A}" srcOrd="1" destOrd="0" presId="urn:microsoft.com/office/officeart/2005/8/layout/orgChart1"/>
    <dgm:cxn modelId="{67FC277F-9806-458B-AA0B-337EE59C8351}" type="presParOf" srcId="{F3B8DEDF-DBAD-4B11-AF85-A6A576571F75}" destId="{68534A17-1BE6-48EA-9553-F811A582EE0B}" srcOrd="1" destOrd="0" presId="urn:microsoft.com/office/officeart/2005/8/layout/orgChart1"/>
    <dgm:cxn modelId="{99BCA586-FBF8-49B0-AA3F-EECABDF0EF65}" type="presParOf" srcId="{F3B8DEDF-DBAD-4B11-AF85-A6A576571F75}" destId="{199B58FF-A104-4A12-B3B4-02C726954E0D}" srcOrd="2" destOrd="0" presId="urn:microsoft.com/office/officeart/2005/8/layout/orgChart1"/>
    <dgm:cxn modelId="{08C5D54C-AAE8-4CCC-BB2C-AB05EFB0034C}" type="presParOf" srcId="{B849F252-A376-4A17-9C6D-EA14B4614584}" destId="{CD4FB85F-1E88-40F8-85C6-890B7012955D}" srcOrd="8" destOrd="0" presId="urn:microsoft.com/office/officeart/2005/8/layout/orgChart1"/>
    <dgm:cxn modelId="{E1CC6CFE-1AB4-43EE-9D06-9647205F5DE1}" type="presParOf" srcId="{B849F252-A376-4A17-9C6D-EA14B4614584}" destId="{EE186878-5F4B-40FF-9B78-B3784D7D2AF7}" srcOrd="9" destOrd="0" presId="urn:microsoft.com/office/officeart/2005/8/layout/orgChart1"/>
    <dgm:cxn modelId="{32FAC3AC-B84B-4024-ADF4-FC30F9367E61}" type="presParOf" srcId="{EE186878-5F4B-40FF-9B78-B3784D7D2AF7}" destId="{29C767F9-30B4-437A-8F23-E17EC56A6AFE}" srcOrd="0" destOrd="0" presId="urn:microsoft.com/office/officeart/2005/8/layout/orgChart1"/>
    <dgm:cxn modelId="{AE2193CA-747E-40A5-908A-A332355CE1BD}" type="presParOf" srcId="{29C767F9-30B4-437A-8F23-E17EC56A6AFE}" destId="{9DD00BDC-907D-466B-A353-09ECB1FE03F4}" srcOrd="0" destOrd="0" presId="urn:microsoft.com/office/officeart/2005/8/layout/orgChart1"/>
    <dgm:cxn modelId="{BC593CC6-DF64-4E48-8627-DF2A5881DF2E}" type="presParOf" srcId="{29C767F9-30B4-437A-8F23-E17EC56A6AFE}" destId="{6181341A-D9DD-4B68-AA6A-16B54D5D6FDF}" srcOrd="1" destOrd="0" presId="urn:microsoft.com/office/officeart/2005/8/layout/orgChart1"/>
    <dgm:cxn modelId="{3CD7CE95-6117-4A17-AF2C-7E14753AF699}" type="presParOf" srcId="{EE186878-5F4B-40FF-9B78-B3784D7D2AF7}" destId="{137B0AE7-AFEF-4775-A504-5DF4F5E80B53}" srcOrd="1" destOrd="0" presId="urn:microsoft.com/office/officeart/2005/8/layout/orgChart1"/>
    <dgm:cxn modelId="{0209FC65-5CC0-4C7D-A902-285CE3D7FF31}" type="presParOf" srcId="{EE186878-5F4B-40FF-9B78-B3784D7D2AF7}" destId="{18328B9D-223E-4921-93BB-B4126F08742B}" srcOrd="2" destOrd="0" presId="urn:microsoft.com/office/officeart/2005/8/layout/orgChart1"/>
    <dgm:cxn modelId="{2076E3E2-A88C-4E23-A01E-57EC7C35D49A}" type="presParOf" srcId="{B849F252-A376-4A17-9C6D-EA14B4614584}" destId="{00784EBB-893F-4FEF-92E8-51415B900059}" srcOrd="10" destOrd="0" presId="urn:microsoft.com/office/officeart/2005/8/layout/orgChart1"/>
    <dgm:cxn modelId="{7B8315F6-5934-49B7-8294-24B1927C2CAC}" type="presParOf" srcId="{B849F252-A376-4A17-9C6D-EA14B4614584}" destId="{4D59F6EB-1939-407C-9887-D4D0F00EA9FC}" srcOrd="11" destOrd="0" presId="urn:microsoft.com/office/officeart/2005/8/layout/orgChart1"/>
    <dgm:cxn modelId="{EF7394C9-1228-4345-A278-DE49CFA39929}" type="presParOf" srcId="{4D59F6EB-1939-407C-9887-D4D0F00EA9FC}" destId="{0601D1F3-A759-4620-A221-4E36E9DBCB3D}" srcOrd="0" destOrd="0" presId="urn:microsoft.com/office/officeart/2005/8/layout/orgChart1"/>
    <dgm:cxn modelId="{7A6A3C34-AB2E-4E2B-8BAB-782FA46517EB}" type="presParOf" srcId="{0601D1F3-A759-4620-A221-4E36E9DBCB3D}" destId="{2AE9FA0F-2B7C-49D9-9188-4A636347E103}" srcOrd="0" destOrd="0" presId="urn:microsoft.com/office/officeart/2005/8/layout/orgChart1"/>
    <dgm:cxn modelId="{7C3B840E-A3D6-42AB-B1B9-2ADB45574FF0}" type="presParOf" srcId="{0601D1F3-A759-4620-A221-4E36E9DBCB3D}" destId="{030A9D36-4AA6-4948-BE8E-B6BF851417C8}" srcOrd="1" destOrd="0" presId="urn:microsoft.com/office/officeart/2005/8/layout/orgChart1"/>
    <dgm:cxn modelId="{38438CF7-DF86-471F-B535-7E02C8C837D0}" type="presParOf" srcId="{4D59F6EB-1939-407C-9887-D4D0F00EA9FC}" destId="{155DE5E8-9A19-4467-AF3D-9EB450B31581}" srcOrd="1" destOrd="0" presId="urn:microsoft.com/office/officeart/2005/8/layout/orgChart1"/>
    <dgm:cxn modelId="{3808C2B9-9489-4A5A-B7F0-625CF7382EB9}" type="presParOf" srcId="{4D59F6EB-1939-407C-9887-D4D0F00EA9FC}" destId="{912FFCD3-0408-47E7-9F30-733D93E94A52}" srcOrd="2" destOrd="0" presId="urn:microsoft.com/office/officeart/2005/8/layout/orgChart1"/>
    <dgm:cxn modelId="{E47E872B-4A3B-4D63-B8EF-2560143009C6}" type="presParOf" srcId="{B849F252-A376-4A17-9C6D-EA14B4614584}" destId="{BA418D7D-899B-40FF-91B8-B8C0C24C0C38}" srcOrd="12" destOrd="0" presId="urn:microsoft.com/office/officeart/2005/8/layout/orgChart1"/>
    <dgm:cxn modelId="{00AE75B5-27DD-4DE1-B12C-05DC8419A047}" type="presParOf" srcId="{B849F252-A376-4A17-9C6D-EA14B4614584}" destId="{2D0220A2-1374-4FFE-975E-07FE336F797F}" srcOrd="13" destOrd="0" presId="urn:microsoft.com/office/officeart/2005/8/layout/orgChart1"/>
    <dgm:cxn modelId="{93BEB766-2BCF-4084-B860-8CEC294CC3F9}" type="presParOf" srcId="{2D0220A2-1374-4FFE-975E-07FE336F797F}" destId="{FEE2BF62-7A28-4DCE-9142-418DCACC40AF}" srcOrd="0" destOrd="0" presId="urn:microsoft.com/office/officeart/2005/8/layout/orgChart1"/>
    <dgm:cxn modelId="{B5A7AC72-B20C-42DC-B670-77B6D3359861}" type="presParOf" srcId="{FEE2BF62-7A28-4DCE-9142-418DCACC40AF}" destId="{8FCD94C0-9E64-4096-9394-24C9B0F9F277}" srcOrd="0" destOrd="0" presId="urn:microsoft.com/office/officeart/2005/8/layout/orgChart1"/>
    <dgm:cxn modelId="{9084BE4B-31EB-4FA2-A059-F86B21E7F21B}" type="presParOf" srcId="{FEE2BF62-7A28-4DCE-9142-418DCACC40AF}" destId="{9F075478-9E20-49E6-A469-1BFDD74622FD}" srcOrd="1" destOrd="0" presId="urn:microsoft.com/office/officeart/2005/8/layout/orgChart1"/>
    <dgm:cxn modelId="{A88C7BC2-FAF9-4B33-AC4C-1524F6A4AB1C}" type="presParOf" srcId="{2D0220A2-1374-4FFE-975E-07FE336F797F}" destId="{D15F73D1-92EA-42A3-8276-36B41D58E686}" srcOrd="1" destOrd="0" presId="urn:microsoft.com/office/officeart/2005/8/layout/orgChart1"/>
    <dgm:cxn modelId="{C7C774FC-E452-41A2-83FE-F1CA739A97B7}" type="presParOf" srcId="{2D0220A2-1374-4FFE-975E-07FE336F797F}" destId="{629389B4-1127-4312-BFF1-E6C2E49A95E3}" srcOrd="2" destOrd="0" presId="urn:microsoft.com/office/officeart/2005/8/layout/orgChart1"/>
    <dgm:cxn modelId="{52B0595C-381D-477C-B79D-B3543B86960A}" type="presParOf" srcId="{09ED40EC-8B32-4F0D-ACE5-CC93A9FEDC08}" destId="{94425204-0AF1-4415-A5F1-701D4483766A}" srcOrd="2" destOrd="0" presId="urn:microsoft.com/office/officeart/2005/8/layout/orgChart1"/>
    <dgm:cxn modelId="{14754142-5EF3-48F8-86F5-003CFE478CE7}" type="presParOf" srcId="{73246895-7AF3-4E78-881E-AA3AFD009497}" destId="{350D3E70-BF70-4BD6-A03E-4A4521539B04}" srcOrd="2" destOrd="0" presId="urn:microsoft.com/office/officeart/2005/8/layout/orgChart1"/>
    <dgm:cxn modelId="{ACDE3E9A-C6F9-4C6A-BCAF-741C96DE33BB}" type="presParOf" srcId="{350D3E70-BF70-4BD6-A03E-4A4521539B04}" destId="{C180B175-FB3F-4FD1-867A-ED6140089E07}" srcOrd="0" destOrd="0" presId="urn:microsoft.com/office/officeart/2005/8/layout/orgChart1"/>
    <dgm:cxn modelId="{C5C65F8F-8A5D-4182-95F4-00B1252D0B79}" type="presParOf" srcId="{350D3E70-BF70-4BD6-A03E-4A4521539B04}" destId="{312B6564-88A4-4720-94E9-9CA34F1E1EED}" srcOrd="1" destOrd="0" presId="urn:microsoft.com/office/officeart/2005/8/layout/orgChart1"/>
    <dgm:cxn modelId="{74B59AD7-9493-45E0-85ED-4CEA59339F57}" type="presParOf" srcId="{312B6564-88A4-4720-94E9-9CA34F1E1EED}" destId="{00A007C3-4C18-455A-86EF-9853784CCB50}" srcOrd="0" destOrd="0" presId="urn:microsoft.com/office/officeart/2005/8/layout/orgChart1"/>
    <dgm:cxn modelId="{98D53606-C873-44B0-8822-87A2ED51477E}" type="presParOf" srcId="{00A007C3-4C18-455A-86EF-9853784CCB50}" destId="{ECC2A420-ED47-401D-8781-DE4EE1AC1864}" srcOrd="0" destOrd="0" presId="urn:microsoft.com/office/officeart/2005/8/layout/orgChart1"/>
    <dgm:cxn modelId="{CB4834E3-3923-4BB9-A4B6-27A5A9F07666}" type="presParOf" srcId="{00A007C3-4C18-455A-86EF-9853784CCB50}" destId="{61759DEB-F26B-4590-AB9B-2B925C7CF29E}" srcOrd="1" destOrd="0" presId="urn:microsoft.com/office/officeart/2005/8/layout/orgChart1"/>
    <dgm:cxn modelId="{2434F85A-D0D3-47F5-BEDB-C1CF16A0BAB6}" type="presParOf" srcId="{312B6564-88A4-4720-94E9-9CA34F1E1EED}" destId="{384B6CEB-F516-46AA-9A86-2A802C18ACEC}" srcOrd="1" destOrd="0" presId="urn:microsoft.com/office/officeart/2005/8/layout/orgChart1"/>
    <dgm:cxn modelId="{4A71BCD1-8F2F-44F4-B9AA-0F84BD52CCEC}" type="presParOf" srcId="{312B6564-88A4-4720-94E9-9CA34F1E1EED}" destId="{B09E998D-78B7-4DC9-AD94-9772D6EB4EDE}" srcOrd="2" destOrd="0" presId="urn:microsoft.com/office/officeart/2005/8/layout/orgChart1"/>
    <dgm:cxn modelId="{1D1925A2-E5B3-4A44-9256-FBB32F733C6C}" type="presParOf" srcId="{350D3E70-BF70-4BD6-A03E-4A4521539B04}" destId="{F49E7A58-EC88-41C8-BA6F-B25FF5ED14FD}" srcOrd="2" destOrd="0" presId="urn:microsoft.com/office/officeart/2005/8/layout/orgChart1"/>
    <dgm:cxn modelId="{8FF9518D-A157-4C3D-80CD-62459941A3CF}" type="presParOf" srcId="{350D3E70-BF70-4BD6-A03E-4A4521539B04}" destId="{8163A8C6-B3DF-41DE-B62C-4079FFFEF528}" srcOrd="3" destOrd="0" presId="urn:microsoft.com/office/officeart/2005/8/layout/orgChart1"/>
    <dgm:cxn modelId="{513A4F5E-2CEB-4461-8E96-A705306261BC}" type="presParOf" srcId="{8163A8C6-B3DF-41DE-B62C-4079FFFEF528}" destId="{257FD9A8-42B7-42DA-B4F0-033EEBDB869A}" srcOrd="0" destOrd="0" presId="urn:microsoft.com/office/officeart/2005/8/layout/orgChart1"/>
    <dgm:cxn modelId="{32E6CD9B-3113-4817-9BAF-A3C5347A62BB}" type="presParOf" srcId="{257FD9A8-42B7-42DA-B4F0-033EEBDB869A}" destId="{C7014420-EDD3-484D-A191-822504C6E200}" srcOrd="0" destOrd="0" presId="urn:microsoft.com/office/officeart/2005/8/layout/orgChart1"/>
    <dgm:cxn modelId="{1D2A37B7-D235-46AB-915D-DBFC2E726181}" type="presParOf" srcId="{257FD9A8-42B7-42DA-B4F0-033EEBDB869A}" destId="{08223C6D-8227-4D4B-BB76-C345230F5598}" srcOrd="1" destOrd="0" presId="urn:microsoft.com/office/officeart/2005/8/layout/orgChart1"/>
    <dgm:cxn modelId="{706CACC7-51FD-4B09-8E22-693A7935C63A}" type="presParOf" srcId="{8163A8C6-B3DF-41DE-B62C-4079FFFEF528}" destId="{598186DB-CA94-4401-94B4-4AD3D91DA93B}" srcOrd="1" destOrd="0" presId="urn:microsoft.com/office/officeart/2005/8/layout/orgChart1"/>
    <dgm:cxn modelId="{A3A31D22-A06D-4F2E-BEA7-B201FA670CE8}" type="presParOf" srcId="{8163A8C6-B3DF-41DE-B62C-4079FFFEF528}" destId="{A361B1C9-C9CC-4FD4-AB8F-74BB990300E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BEFEE7-B597-4900-B626-80964BDC21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A8FA8D4-5593-4DE7-BCA3-5DFC2B73A5C5}">
      <dgm:prSet phldrT="[Tekst]"/>
      <dgm:spPr>
        <a:ln w="31750">
          <a:solidFill>
            <a:schemeClr val="accent4"/>
          </a:solidFill>
        </a:ln>
      </dgm:spPr>
      <dgm:t>
        <a:bodyPr/>
        <a:lstStyle/>
        <a:p>
          <a:r>
            <a:rPr lang="nb-NO" dirty="0"/>
            <a:t>Leder Keeperutvalg</a:t>
          </a:r>
        </a:p>
      </dgm:t>
    </dgm:pt>
    <dgm:pt modelId="{8D8897F9-7F15-4E71-AD9C-7E74456BD585}" type="parTrans" cxnId="{5C0E709D-11DE-4224-B9E5-325F92D3C74D}">
      <dgm:prSet/>
      <dgm:spPr/>
      <dgm:t>
        <a:bodyPr/>
        <a:lstStyle/>
        <a:p>
          <a:endParaRPr lang="nb-NO"/>
        </a:p>
      </dgm:t>
    </dgm:pt>
    <dgm:pt modelId="{AD349EC1-1956-404A-904A-CE5F3C0024DA}" type="sibTrans" cxnId="{5C0E709D-11DE-4224-B9E5-325F92D3C74D}">
      <dgm:prSet/>
      <dgm:spPr/>
      <dgm:t>
        <a:bodyPr/>
        <a:lstStyle/>
        <a:p>
          <a:endParaRPr lang="nb-NO"/>
        </a:p>
      </dgm:t>
    </dgm:pt>
    <dgm:pt modelId="{93FC229D-6664-4BEB-8A07-49C08EFBC523}">
      <dgm:prSet phldrT="[Tekst]"/>
      <dgm:spPr/>
      <dgm:t>
        <a:bodyPr/>
        <a:lstStyle/>
        <a:p>
          <a:r>
            <a:rPr lang="nb-NO" dirty="0"/>
            <a:t>Medlem</a:t>
          </a:r>
        </a:p>
      </dgm:t>
    </dgm:pt>
    <dgm:pt modelId="{9572A11E-E7E1-4D53-B837-2396268B754E}" type="parTrans" cxnId="{373FB2F6-C135-4E53-B839-7A644A8BC173}">
      <dgm:prSet/>
      <dgm:spPr/>
      <dgm:t>
        <a:bodyPr/>
        <a:lstStyle/>
        <a:p>
          <a:endParaRPr lang="nb-NO"/>
        </a:p>
      </dgm:t>
    </dgm:pt>
    <dgm:pt modelId="{D3F2DDD5-C475-41FB-93E1-270100481839}" type="sibTrans" cxnId="{373FB2F6-C135-4E53-B839-7A644A8BC173}">
      <dgm:prSet/>
      <dgm:spPr/>
      <dgm:t>
        <a:bodyPr/>
        <a:lstStyle/>
        <a:p>
          <a:endParaRPr lang="nb-NO"/>
        </a:p>
      </dgm:t>
    </dgm:pt>
    <dgm:pt modelId="{012411ED-D4B4-4D59-95EF-930D160643D8}">
      <dgm:prSet phldrT="[Tekst]"/>
      <dgm:spPr>
        <a:solidFill>
          <a:schemeClr val="accent6"/>
        </a:solidFill>
      </dgm:spPr>
      <dgm:t>
        <a:bodyPr/>
        <a:lstStyle/>
        <a:p>
          <a:r>
            <a:rPr lang="nb-NO" dirty="0"/>
            <a:t>Medlem (?)</a:t>
          </a:r>
        </a:p>
      </dgm:t>
    </dgm:pt>
    <dgm:pt modelId="{19D7B85C-9C05-45A8-93BE-3326C1769FFC}" type="parTrans" cxnId="{22AAB4A6-CEDA-4943-9C52-BF02B7C82AB9}">
      <dgm:prSet/>
      <dgm:spPr/>
      <dgm:t>
        <a:bodyPr/>
        <a:lstStyle/>
        <a:p>
          <a:endParaRPr lang="nb-NO"/>
        </a:p>
      </dgm:t>
    </dgm:pt>
    <dgm:pt modelId="{EA6A982B-F519-4AD4-933A-72701EE91BF0}" type="sibTrans" cxnId="{22AAB4A6-CEDA-4943-9C52-BF02B7C82AB9}">
      <dgm:prSet/>
      <dgm:spPr/>
      <dgm:t>
        <a:bodyPr/>
        <a:lstStyle/>
        <a:p>
          <a:endParaRPr lang="nb-NO"/>
        </a:p>
      </dgm:t>
    </dgm:pt>
    <dgm:pt modelId="{ECA46386-6130-436D-AB88-6946DAB1F92B}" type="pres">
      <dgm:prSet presAssocID="{90BEFEE7-B597-4900-B626-80964BDC21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824E1-4F63-4B93-81CD-F66B47230368}" type="pres">
      <dgm:prSet presAssocID="{DA8FA8D4-5593-4DE7-BCA3-5DFC2B73A5C5}" presName="hierRoot1" presStyleCnt="0">
        <dgm:presLayoutVars>
          <dgm:hierBranch val="init"/>
        </dgm:presLayoutVars>
      </dgm:prSet>
      <dgm:spPr/>
    </dgm:pt>
    <dgm:pt modelId="{73C3A2D5-757A-4C06-A445-697CAA988A4A}" type="pres">
      <dgm:prSet presAssocID="{DA8FA8D4-5593-4DE7-BCA3-5DFC2B73A5C5}" presName="rootComposite1" presStyleCnt="0"/>
      <dgm:spPr/>
    </dgm:pt>
    <dgm:pt modelId="{D30495B1-F3DF-42B3-A4AB-A54A6D9D113C}" type="pres">
      <dgm:prSet presAssocID="{DA8FA8D4-5593-4DE7-BCA3-5DFC2B73A5C5}" presName="rootText1" presStyleLbl="node0" presStyleIdx="0" presStyleCnt="1">
        <dgm:presLayoutVars>
          <dgm:chPref val="3"/>
        </dgm:presLayoutVars>
      </dgm:prSet>
      <dgm:spPr/>
    </dgm:pt>
    <dgm:pt modelId="{5D5D520B-0E2E-4B60-9F6B-013D8AFB7838}" type="pres">
      <dgm:prSet presAssocID="{DA8FA8D4-5593-4DE7-BCA3-5DFC2B73A5C5}" presName="rootConnector1" presStyleLbl="node1" presStyleIdx="0" presStyleCnt="0"/>
      <dgm:spPr/>
    </dgm:pt>
    <dgm:pt modelId="{12E79A6B-8DA7-43C2-AE64-8AA9F5FE16B5}" type="pres">
      <dgm:prSet presAssocID="{DA8FA8D4-5593-4DE7-BCA3-5DFC2B73A5C5}" presName="hierChild2" presStyleCnt="0"/>
      <dgm:spPr/>
    </dgm:pt>
    <dgm:pt modelId="{4028EE36-405F-4941-8EB4-090FD7B98D71}" type="pres">
      <dgm:prSet presAssocID="{9572A11E-E7E1-4D53-B837-2396268B754E}" presName="Name37" presStyleLbl="parChTrans1D2" presStyleIdx="0" presStyleCnt="2"/>
      <dgm:spPr/>
    </dgm:pt>
    <dgm:pt modelId="{FD8A4EB1-7230-4625-AB23-FB7AC402A095}" type="pres">
      <dgm:prSet presAssocID="{93FC229D-6664-4BEB-8A07-49C08EFBC523}" presName="hierRoot2" presStyleCnt="0">
        <dgm:presLayoutVars>
          <dgm:hierBranch val="init"/>
        </dgm:presLayoutVars>
      </dgm:prSet>
      <dgm:spPr/>
    </dgm:pt>
    <dgm:pt modelId="{3CBEA983-2DDF-4B96-91D7-42DAB5B31708}" type="pres">
      <dgm:prSet presAssocID="{93FC229D-6664-4BEB-8A07-49C08EFBC523}" presName="rootComposite" presStyleCnt="0"/>
      <dgm:spPr/>
    </dgm:pt>
    <dgm:pt modelId="{5DCDDE94-F296-4923-8688-AB69524612AA}" type="pres">
      <dgm:prSet presAssocID="{93FC229D-6664-4BEB-8A07-49C08EFBC523}" presName="rootText" presStyleLbl="node2" presStyleIdx="0" presStyleCnt="2">
        <dgm:presLayoutVars>
          <dgm:chPref val="3"/>
        </dgm:presLayoutVars>
      </dgm:prSet>
      <dgm:spPr/>
    </dgm:pt>
    <dgm:pt modelId="{DBB73332-6C71-439B-8DE0-C0C014446390}" type="pres">
      <dgm:prSet presAssocID="{93FC229D-6664-4BEB-8A07-49C08EFBC523}" presName="rootConnector" presStyleLbl="node2" presStyleIdx="0" presStyleCnt="2"/>
      <dgm:spPr/>
    </dgm:pt>
    <dgm:pt modelId="{A6BA5CCB-ADE6-4FF8-A009-46C82EAD400C}" type="pres">
      <dgm:prSet presAssocID="{93FC229D-6664-4BEB-8A07-49C08EFBC523}" presName="hierChild4" presStyleCnt="0"/>
      <dgm:spPr/>
    </dgm:pt>
    <dgm:pt modelId="{C66AF227-0B78-4C12-B3C8-8FA77790A46E}" type="pres">
      <dgm:prSet presAssocID="{93FC229D-6664-4BEB-8A07-49C08EFBC523}" presName="hierChild5" presStyleCnt="0"/>
      <dgm:spPr/>
    </dgm:pt>
    <dgm:pt modelId="{98DAF2B3-5B4F-458B-98D3-26B313B975EF}" type="pres">
      <dgm:prSet presAssocID="{19D7B85C-9C05-45A8-93BE-3326C1769FFC}" presName="Name37" presStyleLbl="parChTrans1D2" presStyleIdx="1" presStyleCnt="2"/>
      <dgm:spPr/>
    </dgm:pt>
    <dgm:pt modelId="{92A71D5A-8EB9-476B-A2D9-B9B4CA415BBA}" type="pres">
      <dgm:prSet presAssocID="{012411ED-D4B4-4D59-95EF-930D160643D8}" presName="hierRoot2" presStyleCnt="0">
        <dgm:presLayoutVars>
          <dgm:hierBranch val="init"/>
        </dgm:presLayoutVars>
      </dgm:prSet>
      <dgm:spPr/>
    </dgm:pt>
    <dgm:pt modelId="{5F3BA74E-F4D7-4BE8-B20D-85A0737E67C2}" type="pres">
      <dgm:prSet presAssocID="{012411ED-D4B4-4D59-95EF-930D160643D8}" presName="rootComposite" presStyleCnt="0"/>
      <dgm:spPr/>
    </dgm:pt>
    <dgm:pt modelId="{6BB741B0-09EC-441C-BC0A-3B8A8153E584}" type="pres">
      <dgm:prSet presAssocID="{012411ED-D4B4-4D59-95EF-930D160643D8}" presName="rootText" presStyleLbl="node2" presStyleIdx="1" presStyleCnt="2">
        <dgm:presLayoutVars>
          <dgm:chPref val="3"/>
        </dgm:presLayoutVars>
      </dgm:prSet>
      <dgm:spPr/>
    </dgm:pt>
    <dgm:pt modelId="{DB090176-513C-4328-9F83-3E6B3334B29A}" type="pres">
      <dgm:prSet presAssocID="{012411ED-D4B4-4D59-95EF-930D160643D8}" presName="rootConnector" presStyleLbl="node2" presStyleIdx="1" presStyleCnt="2"/>
      <dgm:spPr/>
    </dgm:pt>
    <dgm:pt modelId="{B7A84CF7-55D8-49BA-BDE9-3E0DC76085F5}" type="pres">
      <dgm:prSet presAssocID="{012411ED-D4B4-4D59-95EF-930D160643D8}" presName="hierChild4" presStyleCnt="0"/>
      <dgm:spPr/>
    </dgm:pt>
    <dgm:pt modelId="{D752EBDB-26F4-4F75-B68D-4F7AA61BA078}" type="pres">
      <dgm:prSet presAssocID="{012411ED-D4B4-4D59-95EF-930D160643D8}" presName="hierChild5" presStyleCnt="0"/>
      <dgm:spPr/>
    </dgm:pt>
    <dgm:pt modelId="{F4AC3C59-2897-4635-9ADD-6D671B1BD0FD}" type="pres">
      <dgm:prSet presAssocID="{DA8FA8D4-5593-4DE7-BCA3-5DFC2B73A5C5}" presName="hierChild3" presStyleCnt="0"/>
      <dgm:spPr/>
    </dgm:pt>
  </dgm:ptLst>
  <dgm:cxnLst>
    <dgm:cxn modelId="{B2DE211A-4599-4D8B-8132-BACCFEF5299F}" type="presOf" srcId="{93FC229D-6664-4BEB-8A07-49C08EFBC523}" destId="{5DCDDE94-F296-4923-8688-AB69524612AA}" srcOrd="0" destOrd="0" presId="urn:microsoft.com/office/officeart/2005/8/layout/orgChart1"/>
    <dgm:cxn modelId="{5252CB45-3614-4CDB-8BB7-73841501417D}" type="presOf" srcId="{9572A11E-E7E1-4D53-B837-2396268B754E}" destId="{4028EE36-405F-4941-8EB4-090FD7B98D71}" srcOrd="0" destOrd="0" presId="urn:microsoft.com/office/officeart/2005/8/layout/orgChart1"/>
    <dgm:cxn modelId="{296E404D-769B-4293-9F77-C61E7265CE9A}" type="presOf" srcId="{012411ED-D4B4-4D59-95EF-930D160643D8}" destId="{6BB741B0-09EC-441C-BC0A-3B8A8153E584}" srcOrd="0" destOrd="0" presId="urn:microsoft.com/office/officeart/2005/8/layout/orgChart1"/>
    <dgm:cxn modelId="{B021D571-6C76-4D6A-BEA9-921BD9057533}" type="presOf" srcId="{DA8FA8D4-5593-4DE7-BCA3-5DFC2B73A5C5}" destId="{D30495B1-F3DF-42B3-A4AB-A54A6D9D113C}" srcOrd="0" destOrd="0" presId="urn:microsoft.com/office/officeart/2005/8/layout/orgChart1"/>
    <dgm:cxn modelId="{BA050A5A-7B78-4924-9D57-4486728D5FC0}" type="presOf" srcId="{19D7B85C-9C05-45A8-93BE-3326C1769FFC}" destId="{98DAF2B3-5B4F-458B-98D3-26B313B975EF}" srcOrd="0" destOrd="0" presId="urn:microsoft.com/office/officeart/2005/8/layout/orgChart1"/>
    <dgm:cxn modelId="{F6805C7C-A765-46DF-96D2-75EEDDFC5181}" type="presOf" srcId="{DA8FA8D4-5593-4DE7-BCA3-5DFC2B73A5C5}" destId="{5D5D520B-0E2E-4B60-9F6B-013D8AFB7838}" srcOrd="1" destOrd="0" presId="urn:microsoft.com/office/officeart/2005/8/layout/orgChart1"/>
    <dgm:cxn modelId="{C2472B88-BA1D-4ED4-B495-7DD6ADEF61EC}" type="presOf" srcId="{93FC229D-6664-4BEB-8A07-49C08EFBC523}" destId="{DBB73332-6C71-439B-8DE0-C0C014446390}" srcOrd="1" destOrd="0" presId="urn:microsoft.com/office/officeart/2005/8/layout/orgChart1"/>
    <dgm:cxn modelId="{B0D61C8C-023A-41A5-A217-974B327AE710}" type="presOf" srcId="{90BEFEE7-B597-4900-B626-80964BDC21D3}" destId="{ECA46386-6130-436D-AB88-6946DAB1F92B}" srcOrd="0" destOrd="0" presId="urn:microsoft.com/office/officeart/2005/8/layout/orgChart1"/>
    <dgm:cxn modelId="{5C0E709D-11DE-4224-B9E5-325F92D3C74D}" srcId="{90BEFEE7-B597-4900-B626-80964BDC21D3}" destId="{DA8FA8D4-5593-4DE7-BCA3-5DFC2B73A5C5}" srcOrd="0" destOrd="0" parTransId="{8D8897F9-7F15-4E71-AD9C-7E74456BD585}" sibTransId="{AD349EC1-1956-404A-904A-CE5F3C0024DA}"/>
    <dgm:cxn modelId="{22AAB4A6-CEDA-4943-9C52-BF02B7C82AB9}" srcId="{DA8FA8D4-5593-4DE7-BCA3-5DFC2B73A5C5}" destId="{012411ED-D4B4-4D59-95EF-930D160643D8}" srcOrd="1" destOrd="0" parTransId="{19D7B85C-9C05-45A8-93BE-3326C1769FFC}" sibTransId="{EA6A982B-F519-4AD4-933A-72701EE91BF0}"/>
    <dgm:cxn modelId="{373FB2F6-C135-4E53-B839-7A644A8BC173}" srcId="{DA8FA8D4-5593-4DE7-BCA3-5DFC2B73A5C5}" destId="{93FC229D-6664-4BEB-8A07-49C08EFBC523}" srcOrd="0" destOrd="0" parTransId="{9572A11E-E7E1-4D53-B837-2396268B754E}" sibTransId="{D3F2DDD5-C475-41FB-93E1-270100481839}"/>
    <dgm:cxn modelId="{DD2902FA-F059-4449-BEE9-4AB4B1D86279}" type="presOf" srcId="{012411ED-D4B4-4D59-95EF-930D160643D8}" destId="{DB090176-513C-4328-9F83-3E6B3334B29A}" srcOrd="1" destOrd="0" presId="urn:microsoft.com/office/officeart/2005/8/layout/orgChart1"/>
    <dgm:cxn modelId="{56E0EE99-2CBD-4F89-92AD-00DEFA249152}" type="presParOf" srcId="{ECA46386-6130-436D-AB88-6946DAB1F92B}" destId="{664824E1-4F63-4B93-81CD-F66B47230368}" srcOrd="0" destOrd="0" presId="urn:microsoft.com/office/officeart/2005/8/layout/orgChart1"/>
    <dgm:cxn modelId="{242E7944-B6F9-4153-813B-10C2C3A07E15}" type="presParOf" srcId="{664824E1-4F63-4B93-81CD-F66B47230368}" destId="{73C3A2D5-757A-4C06-A445-697CAA988A4A}" srcOrd="0" destOrd="0" presId="urn:microsoft.com/office/officeart/2005/8/layout/orgChart1"/>
    <dgm:cxn modelId="{44634CAA-F681-4AA1-9EAE-2F09C01EA9D0}" type="presParOf" srcId="{73C3A2D5-757A-4C06-A445-697CAA988A4A}" destId="{D30495B1-F3DF-42B3-A4AB-A54A6D9D113C}" srcOrd="0" destOrd="0" presId="urn:microsoft.com/office/officeart/2005/8/layout/orgChart1"/>
    <dgm:cxn modelId="{76601C68-715F-46A5-B912-45C5351AB657}" type="presParOf" srcId="{73C3A2D5-757A-4C06-A445-697CAA988A4A}" destId="{5D5D520B-0E2E-4B60-9F6B-013D8AFB7838}" srcOrd="1" destOrd="0" presId="urn:microsoft.com/office/officeart/2005/8/layout/orgChart1"/>
    <dgm:cxn modelId="{63846F42-922A-41B7-85A3-15AEE6BF633F}" type="presParOf" srcId="{664824E1-4F63-4B93-81CD-F66B47230368}" destId="{12E79A6B-8DA7-43C2-AE64-8AA9F5FE16B5}" srcOrd="1" destOrd="0" presId="urn:microsoft.com/office/officeart/2005/8/layout/orgChart1"/>
    <dgm:cxn modelId="{99A8CEE5-675A-477C-8986-7783CAA8E2A3}" type="presParOf" srcId="{12E79A6B-8DA7-43C2-AE64-8AA9F5FE16B5}" destId="{4028EE36-405F-4941-8EB4-090FD7B98D71}" srcOrd="0" destOrd="0" presId="urn:microsoft.com/office/officeart/2005/8/layout/orgChart1"/>
    <dgm:cxn modelId="{EA6F517B-3F02-450B-8F7D-45994E3B289B}" type="presParOf" srcId="{12E79A6B-8DA7-43C2-AE64-8AA9F5FE16B5}" destId="{FD8A4EB1-7230-4625-AB23-FB7AC402A095}" srcOrd="1" destOrd="0" presId="urn:microsoft.com/office/officeart/2005/8/layout/orgChart1"/>
    <dgm:cxn modelId="{E348D869-0DBF-4CF0-95AF-EF8FFD03BF5D}" type="presParOf" srcId="{FD8A4EB1-7230-4625-AB23-FB7AC402A095}" destId="{3CBEA983-2DDF-4B96-91D7-42DAB5B31708}" srcOrd="0" destOrd="0" presId="urn:microsoft.com/office/officeart/2005/8/layout/orgChart1"/>
    <dgm:cxn modelId="{2A6DD591-577A-474C-BDFF-D9C678C306D4}" type="presParOf" srcId="{3CBEA983-2DDF-4B96-91D7-42DAB5B31708}" destId="{5DCDDE94-F296-4923-8688-AB69524612AA}" srcOrd="0" destOrd="0" presId="urn:microsoft.com/office/officeart/2005/8/layout/orgChart1"/>
    <dgm:cxn modelId="{775383F4-59E2-46A2-ACAF-C0C23AC5AD81}" type="presParOf" srcId="{3CBEA983-2DDF-4B96-91D7-42DAB5B31708}" destId="{DBB73332-6C71-439B-8DE0-C0C014446390}" srcOrd="1" destOrd="0" presId="urn:microsoft.com/office/officeart/2005/8/layout/orgChart1"/>
    <dgm:cxn modelId="{814A4EF1-8F84-4592-8F08-ED1ECBD12E35}" type="presParOf" srcId="{FD8A4EB1-7230-4625-AB23-FB7AC402A095}" destId="{A6BA5CCB-ADE6-4FF8-A009-46C82EAD400C}" srcOrd="1" destOrd="0" presId="urn:microsoft.com/office/officeart/2005/8/layout/orgChart1"/>
    <dgm:cxn modelId="{38C0DC07-99C9-4DDC-9493-06A4CF8D89EA}" type="presParOf" srcId="{FD8A4EB1-7230-4625-AB23-FB7AC402A095}" destId="{C66AF227-0B78-4C12-B3C8-8FA77790A46E}" srcOrd="2" destOrd="0" presId="urn:microsoft.com/office/officeart/2005/8/layout/orgChart1"/>
    <dgm:cxn modelId="{3807C2A4-81B2-4572-A170-2331571C4D35}" type="presParOf" srcId="{12E79A6B-8DA7-43C2-AE64-8AA9F5FE16B5}" destId="{98DAF2B3-5B4F-458B-98D3-26B313B975EF}" srcOrd="2" destOrd="0" presId="urn:microsoft.com/office/officeart/2005/8/layout/orgChart1"/>
    <dgm:cxn modelId="{5EFE1FD7-27CC-48AB-9495-0B3BE1E10563}" type="presParOf" srcId="{12E79A6B-8DA7-43C2-AE64-8AA9F5FE16B5}" destId="{92A71D5A-8EB9-476B-A2D9-B9B4CA415BBA}" srcOrd="3" destOrd="0" presId="urn:microsoft.com/office/officeart/2005/8/layout/orgChart1"/>
    <dgm:cxn modelId="{8EE6F97E-B2F3-409B-B705-457CC603B360}" type="presParOf" srcId="{92A71D5A-8EB9-476B-A2D9-B9B4CA415BBA}" destId="{5F3BA74E-F4D7-4BE8-B20D-85A0737E67C2}" srcOrd="0" destOrd="0" presId="urn:microsoft.com/office/officeart/2005/8/layout/orgChart1"/>
    <dgm:cxn modelId="{5BCBB35C-51BE-45B8-A634-8A5945AFE364}" type="presParOf" srcId="{5F3BA74E-F4D7-4BE8-B20D-85A0737E67C2}" destId="{6BB741B0-09EC-441C-BC0A-3B8A8153E584}" srcOrd="0" destOrd="0" presId="urn:microsoft.com/office/officeart/2005/8/layout/orgChart1"/>
    <dgm:cxn modelId="{F1686AA3-3D9B-4759-B7F2-892AE6B86BC4}" type="presParOf" srcId="{5F3BA74E-F4D7-4BE8-B20D-85A0737E67C2}" destId="{DB090176-513C-4328-9F83-3E6B3334B29A}" srcOrd="1" destOrd="0" presId="urn:microsoft.com/office/officeart/2005/8/layout/orgChart1"/>
    <dgm:cxn modelId="{F0B4258A-C22E-4782-87DB-F7FAB3040BD1}" type="presParOf" srcId="{92A71D5A-8EB9-476B-A2D9-B9B4CA415BBA}" destId="{B7A84CF7-55D8-49BA-BDE9-3E0DC76085F5}" srcOrd="1" destOrd="0" presId="urn:microsoft.com/office/officeart/2005/8/layout/orgChart1"/>
    <dgm:cxn modelId="{360D63F9-0E47-43EF-8522-2980F9A77764}" type="presParOf" srcId="{92A71D5A-8EB9-476B-A2D9-B9B4CA415BBA}" destId="{D752EBDB-26F4-4F75-B68D-4F7AA61BA078}" srcOrd="2" destOrd="0" presId="urn:microsoft.com/office/officeart/2005/8/layout/orgChart1"/>
    <dgm:cxn modelId="{8F26CC7A-4EF4-4F3E-A750-D0BA2824AB29}" type="presParOf" srcId="{664824E1-4F63-4B93-81CD-F66B47230368}" destId="{F4AC3C59-2897-4635-9ADD-6D671B1BD0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BEFEE7-B597-4900-B626-80964BDC21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A8FA8D4-5593-4DE7-BCA3-5DFC2B73A5C5}">
      <dgm:prSet phldrT="[Tekst]"/>
      <dgm:spPr>
        <a:solidFill>
          <a:schemeClr val="accent6"/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dirty="0"/>
            <a:t>Leder Dommerutvalg</a:t>
          </a:r>
        </a:p>
      </dgm:t>
    </dgm:pt>
    <dgm:pt modelId="{8D8897F9-7F15-4E71-AD9C-7E74456BD585}" type="parTrans" cxnId="{5C0E709D-11DE-4224-B9E5-325F92D3C74D}">
      <dgm:prSet/>
      <dgm:spPr/>
      <dgm:t>
        <a:bodyPr/>
        <a:lstStyle/>
        <a:p>
          <a:endParaRPr lang="nb-NO"/>
        </a:p>
      </dgm:t>
    </dgm:pt>
    <dgm:pt modelId="{AD349EC1-1956-404A-904A-CE5F3C0024DA}" type="sibTrans" cxnId="{5C0E709D-11DE-4224-B9E5-325F92D3C74D}">
      <dgm:prSet/>
      <dgm:spPr/>
      <dgm:t>
        <a:bodyPr/>
        <a:lstStyle/>
        <a:p>
          <a:endParaRPr lang="nb-NO"/>
        </a:p>
      </dgm:t>
    </dgm:pt>
    <dgm:pt modelId="{93FC229D-6664-4BEB-8A07-49C08EFBC523}">
      <dgm:prSet phldrT="[Tekst]"/>
      <dgm:spPr/>
      <dgm:t>
        <a:bodyPr/>
        <a:lstStyle/>
        <a:p>
          <a:r>
            <a:rPr lang="nb-NO" dirty="0"/>
            <a:t>Rekrutt</a:t>
          </a:r>
        </a:p>
      </dgm:t>
    </dgm:pt>
    <dgm:pt modelId="{9572A11E-E7E1-4D53-B837-2396268B754E}" type="parTrans" cxnId="{373FB2F6-C135-4E53-B839-7A644A8BC173}">
      <dgm:prSet/>
      <dgm:spPr/>
      <dgm:t>
        <a:bodyPr/>
        <a:lstStyle/>
        <a:p>
          <a:endParaRPr lang="nb-NO"/>
        </a:p>
      </dgm:t>
    </dgm:pt>
    <dgm:pt modelId="{D3F2DDD5-C475-41FB-93E1-270100481839}" type="sibTrans" cxnId="{373FB2F6-C135-4E53-B839-7A644A8BC173}">
      <dgm:prSet/>
      <dgm:spPr/>
      <dgm:t>
        <a:bodyPr/>
        <a:lstStyle/>
        <a:p>
          <a:endParaRPr lang="nb-NO"/>
        </a:p>
      </dgm:t>
    </dgm:pt>
    <dgm:pt modelId="{012411ED-D4B4-4D59-95EF-930D160643D8}">
      <dgm:prSet phldrT="[Tekst]"/>
      <dgm:spPr/>
      <dgm:t>
        <a:bodyPr/>
        <a:lstStyle/>
        <a:p>
          <a:r>
            <a:rPr lang="nb-NO" dirty="0" err="1"/>
            <a:t>Barne</a:t>
          </a:r>
          <a:r>
            <a:rPr lang="nb-NO" dirty="0"/>
            <a:t> og u-koordinator(?)</a:t>
          </a:r>
        </a:p>
      </dgm:t>
    </dgm:pt>
    <dgm:pt modelId="{19D7B85C-9C05-45A8-93BE-3326C1769FFC}" type="parTrans" cxnId="{22AAB4A6-CEDA-4943-9C52-BF02B7C82AB9}">
      <dgm:prSet/>
      <dgm:spPr/>
      <dgm:t>
        <a:bodyPr/>
        <a:lstStyle/>
        <a:p>
          <a:endParaRPr lang="nb-NO"/>
        </a:p>
      </dgm:t>
    </dgm:pt>
    <dgm:pt modelId="{EA6A982B-F519-4AD4-933A-72701EE91BF0}" type="sibTrans" cxnId="{22AAB4A6-CEDA-4943-9C52-BF02B7C82AB9}">
      <dgm:prSet/>
      <dgm:spPr/>
      <dgm:t>
        <a:bodyPr/>
        <a:lstStyle/>
        <a:p>
          <a:endParaRPr lang="nb-NO"/>
        </a:p>
      </dgm:t>
    </dgm:pt>
    <dgm:pt modelId="{ECA46386-6130-436D-AB88-6946DAB1F92B}" type="pres">
      <dgm:prSet presAssocID="{90BEFEE7-B597-4900-B626-80964BDC21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824E1-4F63-4B93-81CD-F66B47230368}" type="pres">
      <dgm:prSet presAssocID="{DA8FA8D4-5593-4DE7-BCA3-5DFC2B73A5C5}" presName="hierRoot1" presStyleCnt="0">
        <dgm:presLayoutVars>
          <dgm:hierBranch val="init"/>
        </dgm:presLayoutVars>
      </dgm:prSet>
      <dgm:spPr/>
    </dgm:pt>
    <dgm:pt modelId="{73C3A2D5-757A-4C06-A445-697CAA988A4A}" type="pres">
      <dgm:prSet presAssocID="{DA8FA8D4-5593-4DE7-BCA3-5DFC2B73A5C5}" presName="rootComposite1" presStyleCnt="0"/>
      <dgm:spPr/>
    </dgm:pt>
    <dgm:pt modelId="{D30495B1-F3DF-42B3-A4AB-A54A6D9D113C}" type="pres">
      <dgm:prSet presAssocID="{DA8FA8D4-5593-4DE7-BCA3-5DFC2B73A5C5}" presName="rootText1" presStyleLbl="node0" presStyleIdx="0" presStyleCnt="1">
        <dgm:presLayoutVars>
          <dgm:chPref val="3"/>
        </dgm:presLayoutVars>
      </dgm:prSet>
      <dgm:spPr/>
    </dgm:pt>
    <dgm:pt modelId="{5D5D520B-0E2E-4B60-9F6B-013D8AFB7838}" type="pres">
      <dgm:prSet presAssocID="{DA8FA8D4-5593-4DE7-BCA3-5DFC2B73A5C5}" presName="rootConnector1" presStyleLbl="node1" presStyleIdx="0" presStyleCnt="0"/>
      <dgm:spPr/>
    </dgm:pt>
    <dgm:pt modelId="{12E79A6B-8DA7-43C2-AE64-8AA9F5FE16B5}" type="pres">
      <dgm:prSet presAssocID="{DA8FA8D4-5593-4DE7-BCA3-5DFC2B73A5C5}" presName="hierChild2" presStyleCnt="0"/>
      <dgm:spPr/>
    </dgm:pt>
    <dgm:pt modelId="{4028EE36-405F-4941-8EB4-090FD7B98D71}" type="pres">
      <dgm:prSet presAssocID="{9572A11E-E7E1-4D53-B837-2396268B754E}" presName="Name37" presStyleLbl="parChTrans1D2" presStyleIdx="0" presStyleCnt="2"/>
      <dgm:spPr/>
    </dgm:pt>
    <dgm:pt modelId="{FD8A4EB1-7230-4625-AB23-FB7AC402A095}" type="pres">
      <dgm:prSet presAssocID="{93FC229D-6664-4BEB-8A07-49C08EFBC523}" presName="hierRoot2" presStyleCnt="0">
        <dgm:presLayoutVars>
          <dgm:hierBranch val="init"/>
        </dgm:presLayoutVars>
      </dgm:prSet>
      <dgm:spPr/>
    </dgm:pt>
    <dgm:pt modelId="{3CBEA983-2DDF-4B96-91D7-42DAB5B31708}" type="pres">
      <dgm:prSet presAssocID="{93FC229D-6664-4BEB-8A07-49C08EFBC523}" presName="rootComposite" presStyleCnt="0"/>
      <dgm:spPr/>
    </dgm:pt>
    <dgm:pt modelId="{5DCDDE94-F296-4923-8688-AB69524612AA}" type="pres">
      <dgm:prSet presAssocID="{93FC229D-6664-4BEB-8A07-49C08EFBC523}" presName="rootText" presStyleLbl="node2" presStyleIdx="0" presStyleCnt="2">
        <dgm:presLayoutVars>
          <dgm:chPref val="3"/>
        </dgm:presLayoutVars>
      </dgm:prSet>
      <dgm:spPr/>
    </dgm:pt>
    <dgm:pt modelId="{DBB73332-6C71-439B-8DE0-C0C014446390}" type="pres">
      <dgm:prSet presAssocID="{93FC229D-6664-4BEB-8A07-49C08EFBC523}" presName="rootConnector" presStyleLbl="node2" presStyleIdx="0" presStyleCnt="2"/>
      <dgm:spPr/>
    </dgm:pt>
    <dgm:pt modelId="{A6BA5CCB-ADE6-4FF8-A009-46C82EAD400C}" type="pres">
      <dgm:prSet presAssocID="{93FC229D-6664-4BEB-8A07-49C08EFBC523}" presName="hierChild4" presStyleCnt="0"/>
      <dgm:spPr/>
    </dgm:pt>
    <dgm:pt modelId="{C66AF227-0B78-4C12-B3C8-8FA77790A46E}" type="pres">
      <dgm:prSet presAssocID="{93FC229D-6664-4BEB-8A07-49C08EFBC523}" presName="hierChild5" presStyleCnt="0"/>
      <dgm:spPr/>
    </dgm:pt>
    <dgm:pt modelId="{98DAF2B3-5B4F-458B-98D3-26B313B975EF}" type="pres">
      <dgm:prSet presAssocID="{19D7B85C-9C05-45A8-93BE-3326C1769FFC}" presName="Name37" presStyleLbl="parChTrans1D2" presStyleIdx="1" presStyleCnt="2"/>
      <dgm:spPr/>
    </dgm:pt>
    <dgm:pt modelId="{92A71D5A-8EB9-476B-A2D9-B9B4CA415BBA}" type="pres">
      <dgm:prSet presAssocID="{012411ED-D4B4-4D59-95EF-930D160643D8}" presName="hierRoot2" presStyleCnt="0">
        <dgm:presLayoutVars>
          <dgm:hierBranch val="init"/>
        </dgm:presLayoutVars>
      </dgm:prSet>
      <dgm:spPr/>
    </dgm:pt>
    <dgm:pt modelId="{5F3BA74E-F4D7-4BE8-B20D-85A0737E67C2}" type="pres">
      <dgm:prSet presAssocID="{012411ED-D4B4-4D59-95EF-930D160643D8}" presName="rootComposite" presStyleCnt="0"/>
      <dgm:spPr/>
    </dgm:pt>
    <dgm:pt modelId="{6BB741B0-09EC-441C-BC0A-3B8A8153E584}" type="pres">
      <dgm:prSet presAssocID="{012411ED-D4B4-4D59-95EF-930D160643D8}" presName="rootText" presStyleLbl="node2" presStyleIdx="1" presStyleCnt="2">
        <dgm:presLayoutVars>
          <dgm:chPref val="3"/>
        </dgm:presLayoutVars>
      </dgm:prSet>
      <dgm:spPr/>
    </dgm:pt>
    <dgm:pt modelId="{DB090176-513C-4328-9F83-3E6B3334B29A}" type="pres">
      <dgm:prSet presAssocID="{012411ED-D4B4-4D59-95EF-930D160643D8}" presName="rootConnector" presStyleLbl="node2" presStyleIdx="1" presStyleCnt="2"/>
      <dgm:spPr/>
    </dgm:pt>
    <dgm:pt modelId="{B7A84CF7-55D8-49BA-BDE9-3E0DC76085F5}" type="pres">
      <dgm:prSet presAssocID="{012411ED-D4B4-4D59-95EF-930D160643D8}" presName="hierChild4" presStyleCnt="0"/>
      <dgm:spPr/>
    </dgm:pt>
    <dgm:pt modelId="{D752EBDB-26F4-4F75-B68D-4F7AA61BA078}" type="pres">
      <dgm:prSet presAssocID="{012411ED-D4B4-4D59-95EF-930D160643D8}" presName="hierChild5" presStyleCnt="0"/>
      <dgm:spPr/>
    </dgm:pt>
    <dgm:pt modelId="{F4AC3C59-2897-4635-9ADD-6D671B1BD0FD}" type="pres">
      <dgm:prSet presAssocID="{DA8FA8D4-5593-4DE7-BCA3-5DFC2B73A5C5}" presName="hierChild3" presStyleCnt="0"/>
      <dgm:spPr/>
    </dgm:pt>
  </dgm:ptLst>
  <dgm:cxnLst>
    <dgm:cxn modelId="{B2DE211A-4599-4D8B-8132-BACCFEF5299F}" type="presOf" srcId="{93FC229D-6664-4BEB-8A07-49C08EFBC523}" destId="{5DCDDE94-F296-4923-8688-AB69524612AA}" srcOrd="0" destOrd="0" presId="urn:microsoft.com/office/officeart/2005/8/layout/orgChart1"/>
    <dgm:cxn modelId="{5252CB45-3614-4CDB-8BB7-73841501417D}" type="presOf" srcId="{9572A11E-E7E1-4D53-B837-2396268B754E}" destId="{4028EE36-405F-4941-8EB4-090FD7B98D71}" srcOrd="0" destOrd="0" presId="urn:microsoft.com/office/officeart/2005/8/layout/orgChart1"/>
    <dgm:cxn modelId="{296E404D-769B-4293-9F77-C61E7265CE9A}" type="presOf" srcId="{012411ED-D4B4-4D59-95EF-930D160643D8}" destId="{6BB741B0-09EC-441C-BC0A-3B8A8153E584}" srcOrd="0" destOrd="0" presId="urn:microsoft.com/office/officeart/2005/8/layout/orgChart1"/>
    <dgm:cxn modelId="{B021D571-6C76-4D6A-BEA9-921BD9057533}" type="presOf" srcId="{DA8FA8D4-5593-4DE7-BCA3-5DFC2B73A5C5}" destId="{D30495B1-F3DF-42B3-A4AB-A54A6D9D113C}" srcOrd="0" destOrd="0" presId="urn:microsoft.com/office/officeart/2005/8/layout/orgChart1"/>
    <dgm:cxn modelId="{BA050A5A-7B78-4924-9D57-4486728D5FC0}" type="presOf" srcId="{19D7B85C-9C05-45A8-93BE-3326C1769FFC}" destId="{98DAF2B3-5B4F-458B-98D3-26B313B975EF}" srcOrd="0" destOrd="0" presId="urn:microsoft.com/office/officeart/2005/8/layout/orgChart1"/>
    <dgm:cxn modelId="{F6805C7C-A765-46DF-96D2-75EEDDFC5181}" type="presOf" srcId="{DA8FA8D4-5593-4DE7-BCA3-5DFC2B73A5C5}" destId="{5D5D520B-0E2E-4B60-9F6B-013D8AFB7838}" srcOrd="1" destOrd="0" presId="urn:microsoft.com/office/officeart/2005/8/layout/orgChart1"/>
    <dgm:cxn modelId="{C2472B88-BA1D-4ED4-B495-7DD6ADEF61EC}" type="presOf" srcId="{93FC229D-6664-4BEB-8A07-49C08EFBC523}" destId="{DBB73332-6C71-439B-8DE0-C0C014446390}" srcOrd="1" destOrd="0" presId="urn:microsoft.com/office/officeart/2005/8/layout/orgChart1"/>
    <dgm:cxn modelId="{B0D61C8C-023A-41A5-A217-974B327AE710}" type="presOf" srcId="{90BEFEE7-B597-4900-B626-80964BDC21D3}" destId="{ECA46386-6130-436D-AB88-6946DAB1F92B}" srcOrd="0" destOrd="0" presId="urn:microsoft.com/office/officeart/2005/8/layout/orgChart1"/>
    <dgm:cxn modelId="{5C0E709D-11DE-4224-B9E5-325F92D3C74D}" srcId="{90BEFEE7-B597-4900-B626-80964BDC21D3}" destId="{DA8FA8D4-5593-4DE7-BCA3-5DFC2B73A5C5}" srcOrd="0" destOrd="0" parTransId="{8D8897F9-7F15-4E71-AD9C-7E74456BD585}" sibTransId="{AD349EC1-1956-404A-904A-CE5F3C0024DA}"/>
    <dgm:cxn modelId="{22AAB4A6-CEDA-4943-9C52-BF02B7C82AB9}" srcId="{DA8FA8D4-5593-4DE7-BCA3-5DFC2B73A5C5}" destId="{012411ED-D4B4-4D59-95EF-930D160643D8}" srcOrd="1" destOrd="0" parTransId="{19D7B85C-9C05-45A8-93BE-3326C1769FFC}" sibTransId="{EA6A982B-F519-4AD4-933A-72701EE91BF0}"/>
    <dgm:cxn modelId="{373FB2F6-C135-4E53-B839-7A644A8BC173}" srcId="{DA8FA8D4-5593-4DE7-BCA3-5DFC2B73A5C5}" destId="{93FC229D-6664-4BEB-8A07-49C08EFBC523}" srcOrd="0" destOrd="0" parTransId="{9572A11E-E7E1-4D53-B837-2396268B754E}" sibTransId="{D3F2DDD5-C475-41FB-93E1-270100481839}"/>
    <dgm:cxn modelId="{DD2902FA-F059-4449-BEE9-4AB4B1D86279}" type="presOf" srcId="{012411ED-D4B4-4D59-95EF-930D160643D8}" destId="{DB090176-513C-4328-9F83-3E6B3334B29A}" srcOrd="1" destOrd="0" presId="urn:microsoft.com/office/officeart/2005/8/layout/orgChart1"/>
    <dgm:cxn modelId="{56E0EE99-2CBD-4F89-92AD-00DEFA249152}" type="presParOf" srcId="{ECA46386-6130-436D-AB88-6946DAB1F92B}" destId="{664824E1-4F63-4B93-81CD-F66B47230368}" srcOrd="0" destOrd="0" presId="urn:microsoft.com/office/officeart/2005/8/layout/orgChart1"/>
    <dgm:cxn modelId="{242E7944-B6F9-4153-813B-10C2C3A07E15}" type="presParOf" srcId="{664824E1-4F63-4B93-81CD-F66B47230368}" destId="{73C3A2D5-757A-4C06-A445-697CAA988A4A}" srcOrd="0" destOrd="0" presId="urn:microsoft.com/office/officeart/2005/8/layout/orgChart1"/>
    <dgm:cxn modelId="{44634CAA-F681-4AA1-9EAE-2F09C01EA9D0}" type="presParOf" srcId="{73C3A2D5-757A-4C06-A445-697CAA988A4A}" destId="{D30495B1-F3DF-42B3-A4AB-A54A6D9D113C}" srcOrd="0" destOrd="0" presId="urn:microsoft.com/office/officeart/2005/8/layout/orgChart1"/>
    <dgm:cxn modelId="{76601C68-715F-46A5-B912-45C5351AB657}" type="presParOf" srcId="{73C3A2D5-757A-4C06-A445-697CAA988A4A}" destId="{5D5D520B-0E2E-4B60-9F6B-013D8AFB7838}" srcOrd="1" destOrd="0" presId="urn:microsoft.com/office/officeart/2005/8/layout/orgChart1"/>
    <dgm:cxn modelId="{63846F42-922A-41B7-85A3-15AEE6BF633F}" type="presParOf" srcId="{664824E1-4F63-4B93-81CD-F66B47230368}" destId="{12E79A6B-8DA7-43C2-AE64-8AA9F5FE16B5}" srcOrd="1" destOrd="0" presId="urn:microsoft.com/office/officeart/2005/8/layout/orgChart1"/>
    <dgm:cxn modelId="{99A8CEE5-675A-477C-8986-7783CAA8E2A3}" type="presParOf" srcId="{12E79A6B-8DA7-43C2-AE64-8AA9F5FE16B5}" destId="{4028EE36-405F-4941-8EB4-090FD7B98D71}" srcOrd="0" destOrd="0" presId="urn:microsoft.com/office/officeart/2005/8/layout/orgChart1"/>
    <dgm:cxn modelId="{EA6F517B-3F02-450B-8F7D-45994E3B289B}" type="presParOf" srcId="{12E79A6B-8DA7-43C2-AE64-8AA9F5FE16B5}" destId="{FD8A4EB1-7230-4625-AB23-FB7AC402A095}" srcOrd="1" destOrd="0" presId="urn:microsoft.com/office/officeart/2005/8/layout/orgChart1"/>
    <dgm:cxn modelId="{E348D869-0DBF-4CF0-95AF-EF8FFD03BF5D}" type="presParOf" srcId="{FD8A4EB1-7230-4625-AB23-FB7AC402A095}" destId="{3CBEA983-2DDF-4B96-91D7-42DAB5B31708}" srcOrd="0" destOrd="0" presId="urn:microsoft.com/office/officeart/2005/8/layout/orgChart1"/>
    <dgm:cxn modelId="{2A6DD591-577A-474C-BDFF-D9C678C306D4}" type="presParOf" srcId="{3CBEA983-2DDF-4B96-91D7-42DAB5B31708}" destId="{5DCDDE94-F296-4923-8688-AB69524612AA}" srcOrd="0" destOrd="0" presId="urn:microsoft.com/office/officeart/2005/8/layout/orgChart1"/>
    <dgm:cxn modelId="{775383F4-59E2-46A2-ACAF-C0C23AC5AD81}" type="presParOf" srcId="{3CBEA983-2DDF-4B96-91D7-42DAB5B31708}" destId="{DBB73332-6C71-439B-8DE0-C0C014446390}" srcOrd="1" destOrd="0" presId="urn:microsoft.com/office/officeart/2005/8/layout/orgChart1"/>
    <dgm:cxn modelId="{814A4EF1-8F84-4592-8F08-ED1ECBD12E35}" type="presParOf" srcId="{FD8A4EB1-7230-4625-AB23-FB7AC402A095}" destId="{A6BA5CCB-ADE6-4FF8-A009-46C82EAD400C}" srcOrd="1" destOrd="0" presId="urn:microsoft.com/office/officeart/2005/8/layout/orgChart1"/>
    <dgm:cxn modelId="{38C0DC07-99C9-4DDC-9493-06A4CF8D89EA}" type="presParOf" srcId="{FD8A4EB1-7230-4625-AB23-FB7AC402A095}" destId="{C66AF227-0B78-4C12-B3C8-8FA77790A46E}" srcOrd="2" destOrd="0" presId="urn:microsoft.com/office/officeart/2005/8/layout/orgChart1"/>
    <dgm:cxn modelId="{3807C2A4-81B2-4572-A170-2331571C4D35}" type="presParOf" srcId="{12E79A6B-8DA7-43C2-AE64-8AA9F5FE16B5}" destId="{98DAF2B3-5B4F-458B-98D3-26B313B975EF}" srcOrd="2" destOrd="0" presId="urn:microsoft.com/office/officeart/2005/8/layout/orgChart1"/>
    <dgm:cxn modelId="{5EFE1FD7-27CC-48AB-9495-0B3BE1E10563}" type="presParOf" srcId="{12E79A6B-8DA7-43C2-AE64-8AA9F5FE16B5}" destId="{92A71D5A-8EB9-476B-A2D9-B9B4CA415BBA}" srcOrd="3" destOrd="0" presId="urn:microsoft.com/office/officeart/2005/8/layout/orgChart1"/>
    <dgm:cxn modelId="{8EE6F97E-B2F3-409B-B705-457CC603B360}" type="presParOf" srcId="{92A71D5A-8EB9-476B-A2D9-B9B4CA415BBA}" destId="{5F3BA74E-F4D7-4BE8-B20D-85A0737E67C2}" srcOrd="0" destOrd="0" presId="urn:microsoft.com/office/officeart/2005/8/layout/orgChart1"/>
    <dgm:cxn modelId="{5BCBB35C-51BE-45B8-A634-8A5945AFE364}" type="presParOf" srcId="{5F3BA74E-F4D7-4BE8-B20D-85A0737E67C2}" destId="{6BB741B0-09EC-441C-BC0A-3B8A8153E584}" srcOrd="0" destOrd="0" presId="urn:microsoft.com/office/officeart/2005/8/layout/orgChart1"/>
    <dgm:cxn modelId="{F1686AA3-3D9B-4759-B7F2-892AE6B86BC4}" type="presParOf" srcId="{5F3BA74E-F4D7-4BE8-B20D-85A0737E67C2}" destId="{DB090176-513C-4328-9F83-3E6B3334B29A}" srcOrd="1" destOrd="0" presId="urn:microsoft.com/office/officeart/2005/8/layout/orgChart1"/>
    <dgm:cxn modelId="{F0B4258A-C22E-4782-87DB-F7FAB3040BD1}" type="presParOf" srcId="{92A71D5A-8EB9-476B-A2D9-B9B4CA415BBA}" destId="{B7A84CF7-55D8-49BA-BDE9-3E0DC76085F5}" srcOrd="1" destOrd="0" presId="urn:microsoft.com/office/officeart/2005/8/layout/orgChart1"/>
    <dgm:cxn modelId="{360D63F9-0E47-43EF-8522-2980F9A77764}" type="presParOf" srcId="{92A71D5A-8EB9-476B-A2D9-B9B4CA415BBA}" destId="{D752EBDB-26F4-4F75-B68D-4F7AA61BA078}" srcOrd="2" destOrd="0" presId="urn:microsoft.com/office/officeart/2005/8/layout/orgChart1"/>
    <dgm:cxn modelId="{8F26CC7A-4EF4-4F3E-A750-D0BA2824AB29}" type="presParOf" srcId="{664824E1-4F63-4B93-81CD-F66B47230368}" destId="{F4AC3C59-2897-4635-9ADD-6D671B1BD0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BEFEE7-B597-4900-B626-80964BDC21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A8FA8D4-5593-4DE7-BCA3-5DFC2B73A5C5}">
      <dgm:prSet phldrT="[Tekst]"/>
      <dgm:spPr>
        <a:solidFill>
          <a:schemeClr val="accent6"/>
        </a:solidFill>
        <a:ln w="31750">
          <a:solidFill>
            <a:schemeClr val="accent4"/>
          </a:solidFill>
        </a:ln>
      </dgm:spPr>
      <dgm:t>
        <a:bodyPr/>
        <a:lstStyle/>
        <a:p>
          <a:r>
            <a:rPr lang="nb-NO" dirty="0"/>
            <a:t>Leder Trenerutvalg</a:t>
          </a:r>
        </a:p>
      </dgm:t>
    </dgm:pt>
    <dgm:pt modelId="{8D8897F9-7F15-4E71-AD9C-7E74456BD585}" type="parTrans" cxnId="{5C0E709D-11DE-4224-B9E5-325F92D3C74D}">
      <dgm:prSet/>
      <dgm:spPr/>
      <dgm:t>
        <a:bodyPr/>
        <a:lstStyle/>
        <a:p>
          <a:endParaRPr lang="nb-NO"/>
        </a:p>
      </dgm:t>
    </dgm:pt>
    <dgm:pt modelId="{AD349EC1-1956-404A-904A-CE5F3C0024DA}" type="sibTrans" cxnId="{5C0E709D-11DE-4224-B9E5-325F92D3C74D}">
      <dgm:prSet/>
      <dgm:spPr/>
      <dgm:t>
        <a:bodyPr/>
        <a:lstStyle/>
        <a:p>
          <a:endParaRPr lang="nb-NO"/>
        </a:p>
      </dgm:t>
    </dgm:pt>
    <dgm:pt modelId="{93FC229D-6664-4BEB-8A07-49C08EFBC523}">
      <dgm:prSet phldrT="[Tekst]"/>
      <dgm:spPr>
        <a:ln w="31750">
          <a:solidFill>
            <a:schemeClr val="accent4"/>
          </a:solidFill>
        </a:ln>
      </dgm:spPr>
      <dgm:t>
        <a:bodyPr/>
        <a:lstStyle/>
        <a:p>
          <a:r>
            <a:rPr lang="nb-NO" dirty="0"/>
            <a:t>Barnefotball Jenter - TK</a:t>
          </a:r>
        </a:p>
      </dgm:t>
    </dgm:pt>
    <dgm:pt modelId="{9572A11E-E7E1-4D53-B837-2396268B754E}" type="parTrans" cxnId="{373FB2F6-C135-4E53-B839-7A644A8BC173}">
      <dgm:prSet/>
      <dgm:spPr/>
      <dgm:t>
        <a:bodyPr/>
        <a:lstStyle/>
        <a:p>
          <a:endParaRPr lang="nb-NO"/>
        </a:p>
      </dgm:t>
    </dgm:pt>
    <dgm:pt modelId="{D3F2DDD5-C475-41FB-93E1-270100481839}" type="sibTrans" cxnId="{373FB2F6-C135-4E53-B839-7A644A8BC173}">
      <dgm:prSet/>
      <dgm:spPr/>
      <dgm:t>
        <a:bodyPr/>
        <a:lstStyle/>
        <a:p>
          <a:endParaRPr lang="nb-NO"/>
        </a:p>
      </dgm:t>
    </dgm:pt>
    <dgm:pt modelId="{012411ED-D4B4-4D59-95EF-930D160643D8}">
      <dgm:prSet phldrT="[Tekst]"/>
      <dgm:spPr>
        <a:ln w="31750">
          <a:solidFill>
            <a:schemeClr val="accent4"/>
          </a:solidFill>
        </a:ln>
      </dgm:spPr>
      <dgm:t>
        <a:bodyPr/>
        <a:lstStyle/>
        <a:p>
          <a:r>
            <a:rPr lang="nb-NO" dirty="0"/>
            <a:t>Barnefotball Gutter - TK</a:t>
          </a:r>
        </a:p>
      </dgm:t>
    </dgm:pt>
    <dgm:pt modelId="{19D7B85C-9C05-45A8-93BE-3326C1769FFC}" type="parTrans" cxnId="{22AAB4A6-CEDA-4943-9C52-BF02B7C82AB9}">
      <dgm:prSet/>
      <dgm:spPr/>
      <dgm:t>
        <a:bodyPr/>
        <a:lstStyle/>
        <a:p>
          <a:endParaRPr lang="nb-NO"/>
        </a:p>
      </dgm:t>
    </dgm:pt>
    <dgm:pt modelId="{EA6A982B-F519-4AD4-933A-72701EE91BF0}" type="sibTrans" cxnId="{22AAB4A6-CEDA-4943-9C52-BF02B7C82AB9}">
      <dgm:prSet/>
      <dgm:spPr/>
      <dgm:t>
        <a:bodyPr/>
        <a:lstStyle/>
        <a:p>
          <a:endParaRPr lang="nb-NO"/>
        </a:p>
      </dgm:t>
    </dgm:pt>
    <dgm:pt modelId="{CAD54A3A-352C-42A8-AB08-D36BF93B89D1}">
      <dgm:prSet phldrT="[Tekst]"/>
      <dgm:spPr>
        <a:ln w="31750">
          <a:solidFill>
            <a:schemeClr val="accent4"/>
          </a:solidFill>
        </a:ln>
      </dgm:spPr>
      <dgm:t>
        <a:bodyPr/>
        <a:lstStyle/>
        <a:p>
          <a:r>
            <a:rPr lang="nb-NO" dirty="0" err="1"/>
            <a:t>Ungdomsfotb</a:t>
          </a:r>
          <a:r>
            <a:rPr lang="nb-NO" dirty="0"/>
            <a:t> Jenter - TK</a:t>
          </a:r>
        </a:p>
      </dgm:t>
    </dgm:pt>
    <dgm:pt modelId="{089E6D95-2B6D-4A30-8F6F-6D8E00F70713}" type="parTrans" cxnId="{FC1570FE-9594-4D72-BD96-52736D4B022E}">
      <dgm:prSet/>
      <dgm:spPr/>
      <dgm:t>
        <a:bodyPr/>
        <a:lstStyle/>
        <a:p>
          <a:endParaRPr lang="nb-NO"/>
        </a:p>
      </dgm:t>
    </dgm:pt>
    <dgm:pt modelId="{729E47F9-1F4A-4385-B4D3-6CDB182098FC}" type="sibTrans" cxnId="{FC1570FE-9594-4D72-BD96-52736D4B022E}">
      <dgm:prSet/>
      <dgm:spPr/>
      <dgm:t>
        <a:bodyPr/>
        <a:lstStyle/>
        <a:p>
          <a:endParaRPr lang="nb-NO"/>
        </a:p>
      </dgm:t>
    </dgm:pt>
    <dgm:pt modelId="{FDA747EC-323A-4173-AA88-3122340BD805}">
      <dgm:prSet phldrT="[Tekst]"/>
      <dgm:spPr>
        <a:ln w="31750">
          <a:solidFill>
            <a:schemeClr val="accent4"/>
          </a:solidFill>
        </a:ln>
      </dgm:spPr>
      <dgm:t>
        <a:bodyPr/>
        <a:lstStyle/>
        <a:p>
          <a:r>
            <a:rPr lang="nb-NO" dirty="0" err="1"/>
            <a:t>Ungdomsfotb</a:t>
          </a:r>
          <a:r>
            <a:rPr lang="nb-NO" dirty="0"/>
            <a:t> Gutter- TK</a:t>
          </a:r>
        </a:p>
      </dgm:t>
    </dgm:pt>
    <dgm:pt modelId="{179BE241-9C44-432A-8E8E-6E6811E88AA5}" type="parTrans" cxnId="{0D152271-97EB-4119-AF6C-58CCA0382BCC}">
      <dgm:prSet/>
      <dgm:spPr/>
      <dgm:t>
        <a:bodyPr/>
        <a:lstStyle/>
        <a:p>
          <a:endParaRPr lang="nb-NO"/>
        </a:p>
      </dgm:t>
    </dgm:pt>
    <dgm:pt modelId="{53997D11-82EE-4C5C-BDEB-D16F3FB79097}" type="sibTrans" cxnId="{0D152271-97EB-4119-AF6C-58CCA0382BCC}">
      <dgm:prSet/>
      <dgm:spPr/>
      <dgm:t>
        <a:bodyPr/>
        <a:lstStyle/>
        <a:p>
          <a:endParaRPr lang="nb-NO"/>
        </a:p>
      </dgm:t>
    </dgm:pt>
    <dgm:pt modelId="{F742AE37-DDC6-4609-AAEF-E3EB301D6148}">
      <dgm:prSet phldrT="[Tekst]"/>
      <dgm:spPr>
        <a:ln w="31750">
          <a:solidFill>
            <a:schemeClr val="accent4"/>
          </a:solidFill>
        </a:ln>
      </dgm:spPr>
      <dgm:t>
        <a:bodyPr/>
        <a:lstStyle/>
        <a:p>
          <a:r>
            <a:rPr lang="nb-NO" dirty="0"/>
            <a:t>Spillerutvikler</a:t>
          </a:r>
        </a:p>
      </dgm:t>
    </dgm:pt>
    <dgm:pt modelId="{BCC53238-E29B-4B20-89FD-456E0F1DD926}" type="parTrans" cxnId="{97253FCB-357B-49CE-87E6-123503FA0336}">
      <dgm:prSet/>
      <dgm:spPr/>
      <dgm:t>
        <a:bodyPr/>
        <a:lstStyle/>
        <a:p>
          <a:endParaRPr lang="nb-NO"/>
        </a:p>
      </dgm:t>
    </dgm:pt>
    <dgm:pt modelId="{1E7C27B5-40B5-4666-8908-54B1E9ED6D3B}" type="sibTrans" cxnId="{97253FCB-357B-49CE-87E6-123503FA0336}">
      <dgm:prSet/>
      <dgm:spPr/>
      <dgm:t>
        <a:bodyPr/>
        <a:lstStyle/>
        <a:p>
          <a:endParaRPr lang="nb-NO"/>
        </a:p>
      </dgm:t>
    </dgm:pt>
    <dgm:pt modelId="{ECA46386-6130-436D-AB88-6946DAB1F92B}" type="pres">
      <dgm:prSet presAssocID="{90BEFEE7-B597-4900-B626-80964BDC21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824E1-4F63-4B93-81CD-F66B47230368}" type="pres">
      <dgm:prSet presAssocID="{DA8FA8D4-5593-4DE7-BCA3-5DFC2B73A5C5}" presName="hierRoot1" presStyleCnt="0">
        <dgm:presLayoutVars>
          <dgm:hierBranch val="init"/>
        </dgm:presLayoutVars>
      </dgm:prSet>
      <dgm:spPr/>
    </dgm:pt>
    <dgm:pt modelId="{73C3A2D5-757A-4C06-A445-697CAA988A4A}" type="pres">
      <dgm:prSet presAssocID="{DA8FA8D4-5593-4DE7-BCA3-5DFC2B73A5C5}" presName="rootComposite1" presStyleCnt="0"/>
      <dgm:spPr/>
    </dgm:pt>
    <dgm:pt modelId="{D30495B1-F3DF-42B3-A4AB-A54A6D9D113C}" type="pres">
      <dgm:prSet presAssocID="{DA8FA8D4-5593-4DE7-BCA3-5DFC2B73A5C5}" presName="rootText1" presStyleLbl="node0" presStyleIdx="0" presStyleCnt="1">
        <dgm:presLayoutVars>
          <dgm:chPref val="3"/>
        </dgm:presLayoutVars>
      </dgm:prSet>
      <dgm:spPr/>
    </dgm:pt>
    <dgm:pt modelId="{5D5D520B-0E2E-4B60-9F6B-013D8AFB7838}" type="pres">
      <dgm:prSet presAssocID="{DA8FA8D4-5593-4DE7-BCA3-5DFC2B73A5C5}" presName="rootConnector1" presStyleLbl="node1" presStyleIdx="0" presStyleCnt="0"/>
      <dgm:spPr/>
    </dgm:pt>
    <dgm:pt modelId="{12E79A6B-8DA7-43C2-AE64-8AA9F5FE16B5}" type="pres">
      <dgm:prSet presAssocID="{DA8FA8D4-5593-4DE7-BCA3-5DFC2B73A5C5}" presName="hierChild2" presStyleCnt="0"/>
      <dgm:spPr/>
    </dgm:pt>
    <dgm:pt modelId="{4028EE36-405F-4941-8EB4-090FD7B98D71}" type="pres">
      <dgm:prSet presAssocID="{9572A11E-E7E1-4D53-B837-2396268B754E}" presName="Name37" presStyleLbl="parChTrans1D2" presStyleIdx="0" presStyleCnt="5"/>
      <dgm:spPr/>
    </dgm:pt>
    <dgm:pt modelId="{FD8A4EB1-7230-4625-AB23-FB7AC402A095}" type="pres">
      <dgm:prSet presAssocID="{93FC229D-6664-4BEB-8A07-49C08EFBC523}" presName="hierRoot2" presStyleCnt="0">
        <dgm:presLayoutVars>
          <dgm:hierBranch val="init"/>
        </dgm:presLayoutVars>
      </dgm:prSet>
      <dgm:spPr/>
    </dgm:pt>
    <dgm:pt modelId="{3CBEA983-2DDF-4B96-91D7-42DAB5B31708}" type="pres">
      <dgm:prSet presAssocID="{93FC229D-6664-4BEB-8A07-49C08EFBC523}" presName="rootComposite" presStyleCnt="0"/>
      <dgm:spPr/>
    </dgm:pt>
    <dgm:pt modelId="{5DCDDE94-F296-4923-8688-AB69524612AA}" type="pres">
      <dgm:prSet presAssocID="{93FC229D-6664-4BEB-8A07-49C08EFBC523}" presName="rootText" presStyleLbl="node2" presStyleIdx="0" presStyleCnt="5">
        <dgm:presLayoutVars>
          <dgm:chPref val="3"/>
        </dgm:presLayoutVars>
      </dgm:prSet>
      <dgm:spPr/>
    </dgm:pt>
    <dgm:pt modelId="{DBB73332-6C71-439B-8DE0-C0C014446390}" type="pres">
      <dgm:prSet presAssocID="{93FC229D-6664-4BEB-8A07-49C08EFBC523}" presName="rootConnector" presStyleLbl="node2" presStyleIdx="0" presStyleCnt="5"/>
      <dgm:spPr/>
    </dgm:pt>
    <dgm:pt modelId="{A6BA5CCB-ADE6-4FF8-A009-46C82EAD400C}" type="pres">
      <dgm:prSet presAssocID="{93FC229D-6664-4BEB-8A07-49C08EFBC523}" presName="hierChild4" presStyleCnt="0"/>
      <dgm:spPr/>
    </dgm:pt>
    <dgm:pt modelId="{C66AF227-0B78-4C12-B3C8-8FA77790A46E}" type="pres">
      <dgm:prSet presAssocID="{93FC229D-6664-4BEB-8A07-49C08EFBC523}" presName="hierChild5" presStyleCnt="0"/>
      <dgm:spPr/>
    </dgm:pt>
    <dgm:pt modelId="{98DAF2B3-5B4F-458B-98D3-26B313B975EF}" type="pres">
      <dgm:prSet presAssocID="{19D7B85C-9C05-45A8-93BE-3326C1769FFC}" presName="Name37" presStyleLbl="parChTrans1D2" presStyleIdx="1" presStyleCnt="5"/>
      <dgm:spPr/>
    </dgm:pt>
    <dgm:pt modelId="{92A71D5A-8EB9-476B-A2D9-B9B4CA415BBA}" type="pres">
      <dgm:prSet presAssocID="{012411ED-D4B4-4D59-95EF-930D160643D8}" presName="hierRoot2" presStyleCnt="0">
        <dgm:presLayoutVars>
          <dgm:hierBranch val="init"/>
        </dgm:presLayoutVars>
      </dgm:prSet>
      <dgm:spPr/>
    </dgm:pt>
    <dgm:pt modelId="{5F3BA74E-F4D7-4BE8-B20D-85A0737E67C2}" type="pres">
      <dgm:prSet presAssocID="{012411ED-D4B4-4D59-95EF-930D160643D8}" presName="rootComposite" presStyleCnt="0"/>
      <dgm:spPr/>
    </dgm:pt>
    <dgm:pt modelId="{6BB741B0-09EC-441C-BC0A-3B8A8153E584}" type="pres">
      <dgm:prSet presAssocID="{012411ED-D4B4-4D59-95EF-930D160643D8}" presName="rootText" presStyleLbl="node2" presStyleIdx="1" presStyleCnt="5">
        <dgm:presLayoutVars>
          <dgm:chPref val="3"/>
        </dgm:presLayoutVars>
      </dgm:prSet>
      <dgm:spPr/>
    </dgm:pt>
    <dgm:pt modelId="{DB090176-513C-4328-9F83-3E6B3334B29A}" type="pres">
      <dgm:prSet presAssocID="{012411ED-D4B4-4D59-95EF-930D160643D8}" presName="rootConnector" presStyleLbl="node2" presStyleIdx="1" presStyleCnt="5"/>
      <dgm:spPr/>
    </dgm:pt>
    <dgm:pt modelId="{B7A84CF7-55D8-49BA-BDE9-3E0DC76085F5}" type="pres">
      <dgm:prSet presAssocID="{012411ED-D4B4-4D59-95EF-930D160643D8}" presName="hierChild4" presStyleCnt="0"/>
      <dgm:spPr/>
    </dgm:pt>
    <dgm:pt modelId="{D752EBDB-26F4-4F75-B68D-4F7AA61BA078}" type="pres">
      <dgm:prSet presAssocID="{012411ED-D4B4-4D59-95EF-930D160643D8}" presName="hierChild5" presStyleCnt="0"/>
      <dgm:spPr/>
    </dgm:pt>
    <dgm:pt modelId="{DCF16183-CD57-4177-99B0-1951E1CE2789}" type="pres">
      <dgm:prSet presAssocID="{089E6D95-2B6D-4A30-8F6F-6D8E00F70713}" presName="Name37" presStyleLbl="parChTrans1D2" presStyleIdx="2" presStyleCnt="5"/>
      <dgm:spPr/>
    </dgm:pt>
    <dgm:pt modelId="{0C8FA183-C528-4BD6-88B8-0C60CCF14E8B}" type="pres">
      <dgm:prSet presAssocID="{CAD54A3A-352C-42A8-AB08-D36BF93B89D1}" presName="hierRoot2" presStyleCnt="0">
        <dgm:presLayoutVars>
          <dgm:hierBranch val="init"/>
        </dgm:presLayoutVars>
      </dgm:prSet>
      <dgm:spPr/>
    </dgm:pt>
    <dgm:pt modelId="{C3612C98-F5B6-488E-B1AB-8C638297BDF4}" type="pres">
      <dgm:prSet presAssocID="{CAD54A3A-352C-42A8-AB08-D36BF93B89D1}" presName="rootComposite" presStyleCnt="0"/>
      <dgm:spPr/>
    </dgm:pt>
    <dgm:pt modelId="{A24264F7-F4EA-40DF-ACB5-604B1FD22EFE}" type="pres">
      <dgm:prSet presAssocID="{CAD54A3A-352C-42A8-AB08-D36BF93B89D1}" presName="rootText" presStyleLbl="node2" presStyleIdx="2" presStyleCnt="5">
        <dgm:presLayoutVars>
          <dgm:chPref val="3"/>
        </dgm:presLayoutVars>
      </dgm:prSet>
      <dgm:spPr/>
    </dgm:pt>
    <dgm:pt modelId="{49E84640-84E6-4A63-ADD4-63D3275ADF8C}" type="pres">
      <dgm:prSet presAssocID="{CAD54A3A-352C-42A8-AB08-D36BF93B89D1}" presName="rootConnector" presStyleLbl="node2" presStyleIdx="2" presStyleCnt="5"/>
      <dgm:spPr/>
    </dgm:pt>
    <dgm:pt modelId="{88A353A1-1017-43A4-8BDD-3EEE6C7D3CDC}" type="pres">
      <dgm:prSet presAssocID="{CAD54A3A-352C-42A8-AB08-D36BF93B89D1}" presName="hierChild4" presStyleCnt="0"/>
      <dgm:spPr/>
    </dgm:pt>
    <dgm:pt modelId="{B256A05F-E0F9-4F1E-A5FF-F17E1BDDE571}" type="pres">
      <dgm:prSet presAssocID="{CAD54A3A-352C-42A8-AB08-D36BF93B89D1}" presName="hierChild5" presStyleCnt="0"/>
      <dgm:spPr/>
    </dgm:pt>
    <dgm:pt modelId="{761148B2-8ECA-4922-8BFC-042FEEACEA42}" type="pres">
      <dgm:prSet presAssocID="{179BE241-9C44-432A-8E8E-6E6811E88AA5}" presName="Name37" presStyleLbl="parChTrans1D2" presStyleIdx="3" presStyleCnt="5"/>
      <dgm:spPr/>
    </dgm:pt>
    <dgm:pt modelId="{08F99BF2-2676-4BEE-973E-01ADEA174B76}" type="pres">
      <dgm:prSet presAssocID="{FDA747EC-323A-4173-AA88-3122340BD805}" presName="hierRoot2" presStyleCnt="0">
        <dgm:presLayoutVars>
          <dgm:hierBranch val="init"/>
        </dgm:presLayoutVars>
      </dgm:prSet>
      <dgm:spPr/>
    </dgm:pt>
    <dgm:pt modelId="{34056191-5674-4582-A436-0737805BB474}" type="pres">
      <dgm:prSet presAssocID="{FDA747EC-323A-4173-AA88-3122340BD805}" presName="rootComposite" presStyleCnt="0"/>
      <dgm:spPr/>
    </dgm:pt>
    <dgm:pt modelId="{402C36EF-68DC-47C6-9324-F2C758A4C405}" type="pres">
      <dgm:prSet presAssocID="{FDA747EC-323A-4173-AA88-3122340BD805}" presName="rootText" presStyleLbl="node2" presStyleIdx="3" presStyleCnt="5">
        <dgm:presLayoutVars>
          <dgm:chPref val="3"/>
        </dgm:presLayoutVars>
      </dgm:prSet>
      <dgm:spPr/>
    </dgm:pt>
    <dgm:pt modelId="{0529305A-2684-45F1-865F-A92F55F489CD}" type="pres">
      <dgm:prSet presAssocID="{FDA747EC-323A-4173-AA88-3122340BD805}" presName="rootConnector" presStyleLbl="node2" presStyleIdx="3" presStyleCnt="5"/>
      <dgm:spPr/>
    </dgm:pt>
    <dgm:pt modelId="{C89CBF44-457B-4CED-9224-99ACF8ECFF87}" type="pres">
      <dgm:prSet presAssocID="{FDA747EC-323A-4173-AA88-3122340BD805}" presName="hierChild4" presStyleCnt="0"/>
      <dgm:spPr/>
    </dgm:pt>
    <dgm:pt modelId="{E2B918B8-7D80-44E3-9DF4-8510258A9FAE}" type="pres">
      <dgm:prSet presAssocID="{FDA747EC-323A-4173-AA88-3122340BD805}" presName="hierChild5" presStyleCnt="0"/>
      <dgm:spPr/>
    </dgm:pt>
    <dgm:pt modelId="{5CF94BE6-EB8C-43A9-8A74-D5C116818F1D}" type="pres">
      <dgm:prSet presAssocID="{BCC53238-E29B-4B20-89FD-456E0F1DD926}" presName="Name37" presStyleLbl="parChTrans1D2" presStyleIdx="4" presStyleCnt="5"/>
      <dgm:spPr/>
    </dgm:pt>
    <dgm:pt modelId="{B44A7FDC-AE88-4495-AC7A-FC54E6C82FF4}" type="pres">
      <dgm:prSet presAssocID="{F742AE37-DDC6-4609-AAEF-E3EB301D6148}" presName="hierRoot2" presStyleCnt="0">
        <dgm:presLayoutVars>
          <dgm:hierBranch val="init"/>
        </dgm:presLayoutVars>
      </dgm:prSet>
      <dgm:spPr/>
    </dgm:pt>
    <dgm:pt modelId="{6A5B7E59-53AA-4E26-B5A3-8C7A1A25D437}" type="pres">
      <dgm:prSet presAssocID="{F742AE37-DDC6-4609-AAEF-E3EB301D6148}" presName="rootComposite" presStyleCnt="0"/>
      <dgm:spPr/>
    </dgm:pt>
    <dgm:pt modelId="{717223BD-7FFC-47AB-817B-312A362E382F}" type="pres">
      <dgm:prSet presAssocID="{F742AE37-DDC6-4609-AAEF-E3EB301D6148}" presName="rootText" presStyleLbl="node2" presStyleIdx="4" presStyleCnt="5">
        <dgm:presLayoutVars>
          <dgm:chPref val="3"/>
        </dgm:presLayoutVars>
      </dgm:prSet>
      <dgm:spPr/>
    </dgm:pt>
    <dgm:pt modelId="{DAD122E1-73D6-4880-99DD-3C77AB732D54}" type="pres">
      <dgm:prSet presAssocID="{F742AE37-DDC6-4609-AAEF-E3EB301D6148}" presName="rootConnector" presStyleLbl="node2" presStyleIdx="4" presStyleCnt="5"/>
      <dgm:spPr/>
    </dgm:pt>
    <dgm:pt modelId="{6A29A5BB-F783-4A37-B620-2369D82C77EF}" type="pres">
      <dgm:prSet presAssocID="{F742AE37-DDC6-4609-AAEF-E3EB301D6148}" presName="hierChild4" presStyleCnt="0"/>
      <dgm:spPr/>
    </dgm:pt>
    <dgm:pt modelId="{E7854AD8-BBB9-4E10-A7F2-D75EE0D88D18}" type="pres">
      <dgm:prSet presAssocID="{F742AE37-DDC6-4609-AAEF-E3EB301D6148}" presName="hierChild5" presStyleCnt="0"/>
      <dgm:spPr/>
    </dgm:pt>
    <dgm:pt modelId="{F4AC3C59-2897-4635-9ADD-6D671B1BD0FD}" type="pres">
      <dgm:prSet presAssocID="{DA8FA8D4-5593-4DE7-BCA3-5DFC2B73A5C5}" presName="hierChild3" presStyleCnt="0"/>
      <dgm:spPr/>
    </dgm:pt>
  </dgm:ptLst>
  <dgm:cxnLst>
    <dgm:cxn modelId="{84B59010-9C2F-4D44-9941-D58AD56BFD12}" type="presOf" srcId="{F742AE37-DDC6-4609-AAEF-E3EB301D6148}" destId="{DAD122E1-73D6-4880-99DD-3C77AB732D54}" srcOrd="1" destOrd="0" presId="urn:microsoft.com/office/officeart/2005/8/layout/orgChart1"/>
    <dgm:cxn modelId="{B2DE211A-4599-4D8B-8132-BACCFEF5299F}" type="presOf" srcId="{93FC229D-6664-4BEB-8A07-49C08EFBC523}" destId="{5DCDDE94-F296-4923-8688-AB69524612AA}" srcOrd="0" destOrd="0" presId="urn:microsoft.com/office/officeart/2005/8/layout/orgChart1"/>
    <dgm:cxn modelId="{BF958B29-E582-4C4A-8EA4-A1D40E0EBB7E}" type="presOf" srcId="{CAD54A3A-352C-42A8-AB08-D36BF93B89D1}" destId="{A24264F7-F4EA-40DF-ACB5-604B1FD22EFE}" srcOrd="0" destOrd="0" presId="urn:microsoft.com/office/officeart/2005/8/layout/orgChart1"/>
    <dgm:cxn modelId="{1B285642-5E72-4EDB-B6AC-10A5002AAA61}" type="presOf" srcId="{FDA747EC-323A-4173-AA88-3122340BD805}" destId="{0529305A-2684-45F1-865F-A92F55F489CD}" srcOrd="1" destOrd="0" presId="urn:microsoft.com/office/officeart/2005/8/layout/orgChart1"/>
    <dgm:cxn modelId="{5252CB45-3614-4CDB-8BB7-73841501417D}" type="presOf" srcId="{9572A11E-E7E1-4D53-B837-2396268B754E}" destId="{4028EE36-405F-4941-8EB4-090FD7B98D71}" srcOrd="0" destOrd="0" presId="urn:microsoft.com/office/officeart/2005/8/layout/orgChart1"/>
    <dgm:cxn modelId="{6EDD2F67-A60D-46AE-9565-DCD870897D07}" type="presOf" srcId="{F742AE37-DDC6-4609-AAEF-E3EB301D6148}" destId="{717223BD-7FFC-47AB-817B-312A362E382F}" srcOrd="0" destOrd="0" presId="urn:microsoft.com/office/officeart/2005/8/layout/orgChart1"/>
    <dgm:cxn modelId="{296E404D-769B-4293-9F77-C61E7265CE9A}" type="presOf" srcId="{012411ED-D4B4-4D59-95EF-930D160643D8}" destId="{6BB741B0-09EC-441C-BC0A-3B8A8153E584}" srcOrd="0" destOrd="0" presId="urn:microsoft.com/office/officeart/2005/8/layout/orgChart1"/>
    <dgm:cxn modelId="{419FCA50-2C3F-4B25-B8B9-56927E10DAD1}" type="presOf" srcId="{FDA747EC-323A-4173-AA88-3122340BD805}" destId="{402C36EF-68DC-47C6-9324-F2C758A4C405}" srcOrd="0" destOrd="0" presId="urn:microsoft.com/office/officeart/2005/8/layout/orgChart1"/>
    <dgm:cxn modelId="{0D152271-97EB-4119-AF6C-58CCA0382BCC}" srcId="{DA8FA8D4-5593-4DE7-BCA3-5DFC2B73A5C5}" destId="{FDA747EC-323A-4173-AA88-3122340BD805}" srcOrd="3" destOrd="0" parTransId="{179BE241-9C44-432A-8E8E-6E6811E88AA5}" sibTransId="{53997D11-82EE-4C5C-BDEB-D16F3FB79097}"/>
    <dgm:cxn modelId="{B021D571-6C76-4D6A-BEA9-921BD9057533}" type="presOf" srcId="{DA8FA8D4-5593-4DE7-BCA3-5DFC2B73A5C5}" destId="{D30495B1-F3DF-42B3-A4AB-A54A6D9D113C}" srcOrd="0" destOrd="0" presId="urn:microsoft.com/office/officeart/2005/8/layout/orgChart1"/>
    <dgm:cxn modelId="{98C4F477-5124-4A4B-86E1-874989026CA9}" type="presOf" srcId="{089E6D95-2B6D-4A30-8F6F-6D8E00F70713}" destId="{DCF16183-CD57-4177-99B0-1951E1CE2789}" srcOrd="0" destOrd="0" presId="urn:microsoft.com/office/officeart/2005/8/layout/orgChart1"/>
    <dgm:cxn modelId="{BA050A5A-7B78-4924-9D57-4486728D5FC0}" type="presOf" srcId="{19D7B85C-9C05-45A8-93BE-3326C1769FFC}" destId="{98DAF2B3-5B4F-458B-98D3-26B313B975EF}" srcOrd="0" destOrd="0" presId="urn:microsoft.com/office/officeart/2005/8/layout/orgChart1"/>
    <dgm:cxn modelId="{B623357C-78EB-4F10-96DB-B8669E1DD7ED}" type="presOf" srcId="{179BE241-9C44-432A-8E8E-6E6811E88AA5}" destId="{761148B2-8ECA-4922-8BFC-042FEEACEA42}" srcOrd="0" destOrd="0" presId="urn:microsoft.com/office/officeart/2005/8/layout/orgChart1"/>
    <dgm:cxn modelId="{F6805C7C-A765-46DF-96D2-75EEDDFC5181}" type="presOf" srcId="{DA8FA8D4-5593-4DE7-BCA3-5DFC2B73A5C5}" destId="{5D5D520B-0E2E-4B60-9F6B-013D8AFB7838}" srcOrd="1" destOrd="0" presId="urn:microsoft.com/office/officeart/2005/8/layout/orgChart1"/>
    <dgm:cxn modelId="{C2472B88-BA1D-4ED4-B495-7DD6ADEF61EC}" type="presOf" srcId="{93FC229D-6664-4BEB-8A07-49C08EFBC523}" destId="{DBB73332-6C71-439B-8DE0-C0C014446390}" srcOrd="1" destOrd="0" presId="urn:microsoft.com/office/officeart/2005/8/layout/orgChart1"/>
    <dgm:cxn modelId="{B0D61C8C-023A-41A5-A217-974B327AE710}" type="presOf" srcId="{90BEFEE7-B597-4900-B626-80964BDC21D3}" destId="{ECA46386-6130-436D-AB88-6946DAB1F92B}" srcOrd="0" destOrd="0" presId="urn:microsoft.com/office/officeart/2005/8/layout/orgChart1"/>
    <dgm:cxn modelId="{5C0E709D-11DE-4224-B9E5-325F92D3C74D}" srcId="{90BEFEE7-B597-4900-B626-80964BDC21D3}" destId="{DA8FA8D4-5593-4DE7-BCA3-5DFC2B73A5C5}" srcOrd="0" destOrd="0" parTransId="{8D8897F9-7F15-4E71-AD9C-7E74456BD585}" sibTransId="{AD349EC1-1956-404A-904A-CE5F3C0024DA}"/>
    <dgm:cxn modelId="{22AAB4A6-CEDA-4943-9C52-BF02B7C82AB9}" srcId="{DA8FA8D4-5593-4DE7-BCA3-5DFC2B73A5C5}" destId="{012411ED-D4B4-4D59-95EF-930D160643D8}" srcOrd="1" destOrd="0" parTransId="{19D7B85C-9C05-45A8-93BE-3326C1769FFC}" sibTransId="{EA6A982B-F519-4AD4-933A-72701EE91BF0}"/>
    <dgm:cxn modelId="{067C0EB1-AC26-45BB-9BDD-0EF3C8A0DAA7}" type="presOf" srcId="{BCC53238-E29B-4B20-89FD-456E0F1DD926}" destId="{5CF94BE6-EB8C-43A9-8A74-D5C116818F1D}" srcOrd="0" destOrd="0" presId="urn:microsoft.com/office/officeart/2005/8/layout/orgChart1"/>
    <dgm:cxn modelId="{97253FCB-357B-49CE-87E6-123503FA0336}" srcId="{DA8FA8D4-5593-4DE7-BCA3-5DFC2B73A5C5}" destId="{F742AE37-DDC6-4609-AAEF-E3EB301D6148}" srcOrd="4" destOrd="0" parTransId="{BCC53238-E29B-4B20-89FD-456E0F1DD926}" sibTransId="{1E7C27B5-40B5-4666-8908-54B1E9ED6D3B}"/>
    <dgm:cxn modelId="{99DD7CDE-FAF5-4F24-B7CE-CE860CCCE607}" type="presOf" srcId="{CAD54A3A-352C-42A8-AB08-D36BF93B89D1}" destId="{49E84640-84E6-4A63-ADD4-63D3275ADF8C}" srcOrd="1" destOrd="0" presId="urn:microsoft.com/office/officeart/2005/8/layout/orgChart1"/>
    <dgm:cxn modelId="{373FB2F6-C135-4E53-B839-7A644A8BC173}" srcId="{DA8FA8D4-5593-4DE7-BCA3-5DFC2B73A5C5}" destId="{93FC229D-6664-4BEB-8A07-49C08EFBC523}" srcOrd="0" destOrd="0" parTransId="{9572A11E-E7E1-4D53-B837-2396268B754E}" sibTransId="{D3F2DDD5-C475-41FB-93E1-270100481839}"/>
    <dgm:cxn modelId="{DD2902FA-F059-4449-BEE9-4AB4B1D86279}" type="presOf" srcId="{012411ED-D4B4-4D59-95EF-930D160643D8}" destId="{DB090176-513C-4328-9F83-3E6B3334B29A}" srcOrd="1" destOrd="0" presId="urn:microsoft.com/office/officeart/2005/8/layout/orgChart1"/>
    <dgm:cxn modelId="{FC1570FE-9594-4D72-BD96-52736D4B022E}" srcId="{DA8FA8D4-5593-4DE7-BCA3-5DFC2B73A5C5}" destId="{CAD54A3A-352C-42A8-AB08-D36BF93B89D1}" srcOrd="2" destOrd="0" parTransId="{089E6D95-2B6D-4A30-8F6F-6D8E00F70713}" sibTransId="{729E47F9-1F4A-4385-B4D3-6CDB182098FC}"/>
    <dgm:cxn modelId="{56E0EE99-2CBD-4F89-92AD-00DEFA249152}" type="presParOf" srcId="{ECA46386-6130-436D-AB88-6946DAB1F92B}" destId="{664824E1-4F63-4B93-81CD-F66B47230368}" srcOrd="0" destOrd="0" presId="urn:microsoft.com/office/officeart/2005/8/layout/orgChart1"/>
    <dgm:cxn modelId="{242E7944-B6F9-4153-813B-10C2C3A07E15}" type="presParOf" srcId="{664824E1-4F63-4B93-81CD-F66B47230368}" destId="{73C3A2D5-757A-4C06-A445-697CAA988A4A}" srcOrd="0" destOrd="0" presId="urn:microsoft.com/office/officeart/2005/8/layout/orgChart1"/>
    <dgm:cxn modelId="{44634CAA-F681-4AA1-9EAE-2F09C01EA9D0}" type="presParOf" srcId="{73C3A2D5-757A-4C06-A445-697CAA988A4A}" destId="{D30495B1-F3DF-42B3-A4AB-A54A6D9D113C}" srcOrd="0" destOrd="0" presId="urn:microsoft.com/office/officeart/2005/8/layout/orgChart1"/>
    <dgm:cxn modelId="{76601C68-715F-46A5-B912-45C5351AB657}" type="presParOf" srcId="{73C3A2D5-757A-4C06-A445-697CAA988A4A}" destId="{5D5D520B-0E2E-4B60-9F6B-013D8AFB7838}" srcOrd="1" destOrd="0" presId="urn:microsoft.com/office/officeart/2005/8/layout/orgChart1"/>
    <dgm:cxn modelId="{63846F42-922A-41B7-85A3-15AEE6BF633F}" type="presParOf" srcId="{664824E1-4F63-4B93-81CD-F66B47230368}" destId="{12E79A6B-8DA7-43C2-AE64-8AA9F5FE16B5}" srcOrd="1" destOrd="0" presId="urn:microsoft.com/office/officeart/2005/8/layout/orgChart1"/>
    <dgm:cxn modelId="{99A8CEE5-675A-477C-8986-7783CAA8E2A3}" type="presParOf" srcId="{12E79A6B-8DA7-43C2-AE64-8AA9F5FE16B5}" destId="{4028EE36-405F-4941-8EB4-090FD7B98D71}" srcOrd="0" destOrd="0" presId="urn:microsoft.com/office/officeart/2005/8/layout/orgChart1"/>
    <dgm:cxn modelId="{EA6F517B-3F02-450B-8F7D-45994E3B289B}" type="presParOf" srcId="{12E79A6B-8DA7-43C2-AE64-8AA9F5FE16B5}" destId="{FD8A4EB1-7230-4625-AB23-FB7AC402A095}" srcOrd="1" destOrd="0" presId="urn:microsoft.com/office/officeart/2005/8/layout/orgChart1"/>
    <dgm:cxn modelId="{E348D869-0DBF-4CF0-95AF-EF8FFD03BF5D}" type="presParOf" srcId="{FD8A4EB1-7230-4625-AB23-FB7AC402A095}" destId="{3CBEA983-2DDF-4B96-91D7-42DAB5B31708}" srcOrd="0" destOrd="0" presId="urn:microsoft.com/office/officeart/2005/8/layout/orgChart1"/>
    <dgm:cxn modelId="{2A6DD591-577A-474C-BDFF-D9C678C306D4}" type="presParOf" srcId="{3CBEA983-2DDF-4B96-91D7-42DAB5B31708}" destId="{5DCDDE94-F296-4923-8688-AB69524612AA}" srcOrd="0" destOrd="0" presId="urn:microsoft.com/office/officeart/2005/8/layout/orgChart1"/>
    <dgm:cxn modelId="{775383F4-59E2-46A2-ACAF-C0C23AC5AD81}" type="presParOf" srcId="{3CBEA983-2DDF-4B96-91D7-42DAB5B31708}" destId="{DBB73332-6C71-439B-8DE0-C0C014446390}" srcOrd="1" destOrd="0" presId="urn:microsoft.com/office/officeart/2005/8/layout/orgChart1"/>
    <dgm:cxn modelId="{814A4EF1-8F84-4592-8F08-ED1ECBD12E35}" type="presParOf" srcId="{FD8A4EB1-7230-4625-AB23-FB7AC402A095}" destId="{A6BA5CCB-ADE6-4FF8-A009-46C82EAD400C}" srcOrd="1" destOrd="0" presId="urn:microsoft.com/office/officeart/2005/8/layout/orgChart1"/>
    <dgm:cxn modelId="{38C0DC07-99C9-4DDC-9493-06A4CF8D89EA}" type="presParOf" srcId="{FD8A4EB1-7230-4625-AB23-FB7AC402A095}" destId="{C66AF227-0B78-4C12-B3C8-8FA77790A46E}" srcOrd="2" destOrd="0" presId="urn:microsoft.com/office/officeart/2005/8/layout/orgChart1"/>
    <dgm:cxn modelId="{3807C2A4-81B2-4572-A170-2331571C4D35}" type="presParOf" srcId="{12E79A6B-8DA7-43C2-AE64-8AA9F5FE16B5}" destId="{98DAF2B3-5B4F-458B-98D3-26B313B975EF}" srcOrd="2" destOrd="0" presId="urn:microsoft.com/office/officeart/2005/8/layout/orgChart1"/>
    <dgm:cxn modelId="{5EFE1FD7-27CC-48AB-9495-0B3BE1E10563}" type="presParOf" srcId="{12E79A6B-8DA7-43C2-AE64-8AA9F5FE16B5}" destId="{92A71D5A-8EB9-476B-A2D9-B9B4CA415BBA}" srcOrd="3" destOrd="0" presId="urn:microsoft.com/office/officeart/2005/8/layout/orgChart1"/>
    <dgm:cxn modelId="{8EE6F97E-B2F3-409B-B705-457CC603B360}" type="presParOf" srcId="{92A71D5A-8EB9-476B-A2D9-B9B4CA415BBA}" destId="{5F3BA74E-F4D7-4BE8-B20D-85A0737E67C2}" srcOrd="0" destOrd="0" presId="urn:microsoft.com/office/officeart/2005/8/layout/orgChart1"/>
    <dgm:cxn modelId="{5BCBB35C-51BE-45B8-A634-8A5945AFE364}" type="presParOf" srcId="{5F3BA74E-F4D7-4BE8-B20D-85A0737E67C2}" destId="{6BB741B0-09EC-441C-BC0A-3B8A8153E584}" srcOrd="0" destOrd="0" presId="urn:microsoft.com/office/officeart/2005/8/layout/orgChart1"/>
    <dgm:cxn modelId="{F1686AA3-3D9B-4759-B7F2-892AE6B86BC4}" type="presParOf" srcId="{5F3BA74E-F4D7-4BE8-B20D-85A0737E67C2}" destId="{DB090176-513C-4328-9F83-3E6B3334B29A}" srcOrd="1" destOrd="0" presId="urn:microsoft.com/office/officeart/2005/8/layout/orgChart1"/>
    <dgm:cxn modelId="{F0B4258A-C22E-4782-87DB-F7FAB3040BD1}" type="presParOf" srcId="{92A71D5A-8EB9-476B-A2D9-B9B4CA415BBA}" destId="{B7A84CF7-55D8-49BA-BDE9-3E0DC76085F5}" srcOrd="1" destOrd="0" presId="urn:microsoft.com/office/officeart/2005/8/layout/orgChart1"/>
    <dgm:cxn modelId="{360D63F9-0E47-43EF-8522-2980F9A77764}" type="presParOf" srcId="{92A71D5A-8EB9-476B-A2D9-B9B4CA415BBA}" destId="{D752EBDB-26F4-4F75-B68D-4F7AA61BA078}" srcOrd="2" destOrd="0" presId="urn:microsoft.com/office/officeart/2005/8/layout/orgChart1"/>
    <dgm:cxn modelId="{B213A0D9-8019-45A6-B32F-8F7482BCF25F}" type="presParOf" srcId="{12E79A6B-8DA7-43C2-AE64-8AA9F5FE16B5}" destId="{DCF16183-CD57-4177-99B0-1951E1CE2789}" srcOrd="4" destOrd="0" presId="urn:microsoft.com/office/officeart/2005/8/layout/orgChart1"/>
    <dgm:cxn modelId="{97C4A1EC-E65F-41C8-A0C9-69AB01767E6A}" type="presParOf" srcId="{12E79A6B-8DA7-43C2-AE64-8AA9F5FE16B5}" destId="{0C8FA183-C528-4BD6-88B8-0C60CCF14E8B}" srcOrd="5" destOrd="0" presId="urn:microsoft.com/office/officeart/2005/8/layout/orgChart1"/>
    <dgm:cxn modelId="{98334409-CB13-46CA-AFC0-AE4045C62705}" type="presParOf" srcId="{0C8FA183-C528-4BD6-88B8-0C60CCF14E8B}" destId="{C3612C98-F5B6-488E-B1AB-8C638297BDF4}" srcOrd="0" destOrd="0" presId="urn:microsoft.com/office/officeart/2005/8/layout/orgChart1"/>
    <dgm:cxn modelId="{46C35305-6F76-4E4D-8A19-D156E7B04DF3}" type="presParOf" srcId="{C3612C98-F5B6-488E-B1AB-8C638297BDF4}" destId="{A24264F7-F4EA-40DF-ACB5-604B1FD22EFE}" srcOrd="0" destOrd="0" presId="urn:microsoft.com/office/officeart/2005/8/layout/orgChart1"/>
    <dgm:cxn modelId="{3C6FC709-699D-4CC7-B8E5-259459DEF227}" type="presParOf" srcId="{C3612C98-F5B6-488E-B1AB-8C638297BDF4}" destId="{49E84640-84E6-4A63-ADD4-63D3275ADF8C}" srcOrd="1" destOrd="0" presId="urn:microsoft.com/office/officeart/2005/8/layout/orgChart1"/>
    <dgm:cxn modelId="{419E4718-B6C0-4C46-93AB-1D273F6E0446}" type="presParOf" srcId="{0C8FA183-C528-4BD6-88B8-0C60CCF14E8B}" destId="{88A353A1-1017-43A4-8BDD-3EEE6C7D3CDC}" srcOrd="1" destOrd="0" presId="urn:microsoft.com/office/officeart/2005/8/layout/orgChart1"/>
    <dgm:cxn modelId="{16D2F4F9-DE25-4697-B270-36C1176D40FB}" type="presParOf" srcId="{0C8FA183-C528-4BD6-88B8-0C60CCF14E8B}" destId="{B256A05F-E0F9-4F1E-A5FF-F17E1BDDE571}" srcOrd="2" destOrd="0" presId="urn:microsoft.com/office/officeart/2005/8/layout/orgChart1"/>
    <dgm:cxn modelId="{F1E4FCF4-A954-4D4E-9650-9F2326E52774}" type="presParOf" srcId="{12E79A6B-8DA7-43C2-AE64-8AA9F5FE16B5}" destId="{761148B2-8ECA-4922-8BFC-042FEEACEA42}" srcOrd="6" destOrd="0" presId="urn:microsoft.com/office/officeart/2005/8/layout/orgChart1"/>
    <dgm:cxn modelId="{A53FF6FE-3287-4298-8536-4C987FB847AC}" type="presParOf" srcId="{12E79A6B-8DA7-43C2-AE64-8AA9F5FE16B5}" destId="{08F99BF2-2676-4BEE-973E-01ADEA174B76}" srcOrd="7" destOrd="0" presId="urn:microsoft.com/office/officeart/2005/8/layout/orgChart1"/>
    <dgm:cxn modelId="{E08E9392-3311-4C60-98E3-A1185BE01316}" type="presParOf" srcId="{08F99BF2-2676-4BEE-973E-01ADEA174B76}" destId="{34056191-5674-4582-A436-0737805BB474}" srcOrd="0" destOrd="0" presId="urn:microsoft.com/office/officeart/2005/8/layout/orgChart1"/>
    <dgm:cxn modelId="{493CC94D-8C94-4BA4-B1D0-EBA85DD45296}" type="presParOf" srcId="{34056191-5674-4582-A436-0737805BB474}" destId="{402C36EF-68DC-47C6-9324-F2C758A4C405}" srcOrd="0" destOrd="0" presId="urn:microsoft.com/office/officeart/2005/8/layout/orgChart1"/>
    <dgm:cxn modelId="{97E88787-ACA7-4149-995F-542F56A74F31}" type="presParOf" srcId="{34056191-5674-4582-A436-0737805BB474}" destId="{0529305A-2684-45F1-865F-A92F55F489CD}" srcOrd="1" destOrd="0" presId="urn:microsoft.com/office/officeart/2005/8/layout/orgChart1"/>
    <dgm:cxn modelId="{F8746E12-F832-4EFD-AEAD-908B49CF409F}" type="presParOf" srcId="{08F99BF2-2676-4BEE-973E-01ADEA174B76}" destId="{C89CBF44-457B-4CED-9224-99ACF8ECFF87}" srcOrd="1" destOrd="0" presId="urn:microsoft.com/office/officeart/2005/8/layout/orgChart1"/>
    <dgm:cxn modelId="{2A9DB3ED-CC02-4A13-9011-411B6445FC12}" type="presParOf" srcId="{08F99BF2-2676-4BEE-973E-01ADEA174B76}" destId="{E2B918B8-7D80-44E3-9DF4-8510258A9FAE}" srcOrd="2" destOrd="0" presId="urn:microsoft.com/office/officeart/2005/8/layout/orgChart1"/>
    <dgm:cxn modelId="{46DD82E1-C651-4500-ABF2-97D1DE254420}" type="presParOf" srcId="{12E79A6B-8DA7-43C2-AE64-8AA9F5FE16B5}" destId="{5CF94BE6-EB8C-43A9-8A74-D5C116818F1D}" srcOrd="8" destOrd="0" presId="urn:microsoft.com/office/officeart/2005/8/layout/orgChart1"/>
    <dgm:cxn modelId="{EF9310A1-BE50-4907-B6A6-511DF6FE12E1}" type="presParOf" srcId="{12E79A6B-8DA7-43C2-AE64-8AA9F5FE16B5}" destId="{B44A7FDC-AE88-4495-AC7A-FC54E6C82FF4}" srcOrd="9" destOrd="0" presId="urn:microsoft.com/office/officeart/2005/8/layout/orgChart1"/>
    <dgm:cxn modelId="{AC2E9A13-701A-4CC1-9301-D62DA1EFCEC4}" type="presParOf" srcId="{B44A7FDC-AE88-4495-AC7A-FC54E6C82FF4}" destId="{6A5B7E59-53AA-4E26-B5A3-8C7A1A25D437}" srcOrd="0" destOrd="0" presId="urn:microsoft.com/office/officeart/2005/8/layout/orgChart1"/>
    <dgm:cxn modelId="{3082287C-B9EA-4C8D-BD7B-B6C26274A563}" type="presParOf" srcId="{6A5B7E59-53AA-4E26-B5A3-8C7A1A25D437}" destId="{717223BD-7FFC-47AB-817B-312A362E382F}" srcOrd="0" destOrd="0" presId="urn:microsoft.com/office/officeart/2005/8/layout/orgChart1"/>
    <dgm:cxn modelId="{AF258E7F-2A57-4F5F-B003-712D1910B449}" type="presParOf" srcId="{6A5B7E59-53AA-4E26-B5A3-8C7A1A25D437}" destId="{DAD122E1-73D6-4880-99DD-3C77AB732D54}" srcOrd="1" destOrd="0" presId="urn:microsoft.com/office/officeart/2005/8/layout/orgChart1"/>
    <dgm:cxn modelId="{04FC485B-A027-4008-A0FE-9144EDA275B8}" type="presParOf" srcId="{B44A7FDC-AE88-4495-AC7A-FC54E6C82FF4}" destId="{6A29A5BB-F783-4A37-B620-2369D82C77EF}" srcOrd="1" destOrd="0" presId="urn:microsoft.com/office/officeart/2005/8/layout/orgChart1"/>
    <dgm:cxn modelId="{EF8017A2-CDDE-49EC-A8F7-2FE0F13F9C9D}" type="presParOf" srcId="{B44A7FDC-AE88-4495-AC7A-FC54E6C82FF4}" destId="{E7854AD8-BBB9-4E10-A7F2-D75EE0D88D18}" srcOrd="2" destOrd="0" presId="urn:microsoft.com/office/officeart/2005/8/layout/orgChart1"/>
    <dgm:cxn modelId="{8F26CC7A-4EF4-4F3E-A750-D0BA2824AB29}" type="presParOf" srcId="{664824E1-4F63-4B93-81CD-F66B47230368}" destId="{F4AC3C59-2897-4635-9ADD-6D671B1BD0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BEFEE7-B597-4900-B626-80964BDC21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A8FA8D4-5593-4DE7-BCA3-5DFC2B73A5C5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Styreleder</a:t>
          </a:r>
        </a:p>
      </dgm:t>
    </dgm:pt>
    <dgm:pt modelId="{8D8897F9-7F15-4E71-AD9C-7E74456BD585}" type="parTrans" cxnId="{5C0E709D-11DE-4224-B9E5-325F92D3C74D}">
      <dgm:prSet/>
      <dgm:spPr/>
      <dgm:t>
        <a:bodyPr/>
        <a:lstStyle/>
        <a:p>
          <a:endParaRPr lang="nb-NO" sz="800"/>
        </a:p>
      </dgm:t>
    </dgm:pt>
    <dgm:pt modelId="{AD349EC1-1956-404A-904A-CE5F3C0024DA}" type="sibTrans" cxnId="{5C0E709D-11DE-4224-B9E5-325F92D3C74D}">
      <dgm:prSet/>
      <dgm:spPr/>
      <dgm:t>
        <a:bodyPr/>
        <a:lstStyle/>
        <a:p>
          <a:endParaRPr lang="nb-NO" sz="800"/>
        </a:p>
      </dgm:t>
    </dgm:pt>
    <dgm:pt modelId="{93FC229D-6664-4BEB-8A07-49C08EFBC523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Materiell</a:t>
          </a:r>
        </a:p>
      </dgm:t>
    </dgm:pt>
    <dgm:pt modelId="{9572A11E-E7E1-4D53-B837-2396268B754E}" type="parTrans" cxnId="{373FB2F6-C135-4E53-B839-7A644A8BC173}">
      <dgm:prSet/>
      <dgm:spPr/>
      <dgm:t>
        <a:bodyPr/>
        <a:lstStyle/>
        <a:p>
          <a:endParaRPr lang="nb-NO" sz="800"/>
        </a:p>
      </dgm:t>
    </dgm:pt>
    <dgm:pt modelId="{D3F2DDD5-C475-41FB-93E1-270100481839}" type="sibTrans" cxnId="{373FB2F6-C135-4E53-B839-7A644A8BC173}">
      <dgm:prSet/>
      <dgm:spPr/>
      <dgm:t>
        <a:bodyPr/>
        <a:lstStyle/>
        <a:p>
          <a:endParaRPr lang="nb-NO" sz="800"/>
        </a:p>
      </dgm:t>
    </dgm:pt>
    <dgm:pt modelId="{012411ED-D4B4-4D59-95EF-930D160643D8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Sekretær</a:t>
          </a:r>
        </a:p>
      </dgm:t>
    </dgm:pt>
    <dgm:pt modelId="{19D7B85C-9C05-45A8-93BE-3326C1769FFC}" type="parTrans" cxnId="{22AAB4A6-CEDA-4943-9C52-BF02B7C82AB9}">
      <dgm:prSet/>
      <dgm:spPr/>
      <dgm:t>
        <a:bodyPr/>
        <a:lstStyle/>
        <a:p>
          <a:endParaRPr lang="nb-NO" sz="800"/>
        </a:p>
      </dgm:t>
    </dgm:pt>
    <dgm:pt modelId="{EA6A982B-F519-4AD4-933A-72701EE91BF0}" type="sibTrans" cxnId="{22AAB4A6-CEDA-4943-9C52-BF02B7C82AB9}">
      <dgm:prSet/>
      <dgm:spPr/>
      <dgm:t>
        <a:bodyPr/>
        <a:lstStyle/>
        <a:p>
          <a:endParaRPr lang="nb-NO" sz="800"/>
        </a:p>
      </dgm:t>
    </dgm:pt>
    <dgm:pt modelId="{CAD54A3A-352C-42A8-AB08-D36BF93B89D1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Fiksansvarlig</a:t>
          </a:r>
        </a:p>
      </dgm:t>
    </dgm:pt>
    <dgm:pt modelId="{089E6D95-2B6D-4A30-8F6F-6D8E00F70713}" type="parTrans" cxnId="{FC1570FE-9594-4D72-BD96-52736D4B022E}">
      <dgm:prSet/>
      <dgm:spPr/>
      <dgm:t>
        <a:bodyPr/>
        <a:lstStyle/>
        <a:p>
          <a:endParaRPr lang="nb-NO" sz="800"/>
        </a:p>
      </dgm:t>
    </dgm:pt>
    <dgm:pt modelId="{729E47F9-1F4A-4385-B4D3-6CDB182098FC}" type="sibTrans" cxnId="{FC1570FE-9594-4D72-BD96-52736D4B022E}">
      <dgm:prSet/>
      <dgm:spPr/>
      <dgm:t>
        <a:bodyPr/>
        <a:lstStyle/>
        <a:p>
          <a:endParaRPr lang="nb-NO" sz="800"/>
        </a:p>
      </dgm:t>
    </dgm:pt>
    <dgm:pt modelId="{FDA747EC-323A-4173-AA88-3122340BD805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Økonomi</a:t>
          </a:r>
        </a:p>
      </dgm:t>
    </dgm:pt>
    <dgm:pt modelId="{179BE241-9C44-432A-8E8E-6E6811E88AA5}" type="parTrans" cxnId="{0D152271-97EB-4119-AF6C-58CCA0382BCC}">
      <dgm:prSet/>
      <dgm:spPr/>
      <dgm:t>
        <a:bodyPr/>
        <a:lstStyle/>
        <a:p>
          <a:endParaRPr lang="nb-NO" sz="800"/>
        </a:p>
      </dgm:t>
    </dgm:pt>
    <dgm:pt modelId="{53997D11-82EE-4C5C-BDEB-D16F3FB79097}" type="sibTrans" cxnId="{0D152271-97EB-4119-AF6C-58CCA0382BCC}">
      <dgm:prSet/>
      <dgm:spPr/>
      <dgm:t>
        <a:bodyPr/>
        <a:lstStyle/>
        <a:p>
          <a:endParaRPr lang="nb-NO" sz="800"/>
        </a:p>
      </dgm:t>
    </dgm:pt>
    <dgm:pt modelId="{74B2013F-254F-4178-BE4E-F696AD193C22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Nestleder</a:t>
          </a:r>
        </a:p>
      </dgm:t>
    </dgm:pt>
    <dgm:pt modelId="{DC417B65-3A08-43B4-B139-FE451AAA790E}" type="parTrans" cxnId="{802A4833-BD2F-4329-B6EE-E1DB097162AA}">
      <dgm:prSet/>
      <dgm:spPr/>
      <dgm:t>
        <a:bodyPr/>
        <a:lstStyle/>
        <a:p>
          <a:endParaRPr lang="nb-NO" sz="800"/>
        </a:p>
      </dgm:t>
    </dgm:pt>
    <dgm:pt modelId="{D109F55A-E9E3-4395-B774-3512F919F5D7}" type="sibTrans" cxnId="{802A4833-BD2F-4329-B6EE-E1DB097162AA}">
      <dgm:prSet/>
      <dgm:spPr/>
      <dgm:t>
        <a:bodyPr/>
        <a:lstStyle/>
        <a:p>
          <a:endParaRPr lang="nb-NO" sz="800"/>
        </a:p>
      </dgm:t>
    </dgm:pt>
    <dgm:pt modelId="{9EC7A292-9BD9-4E20-9E4A-3F72D279A25D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Salg/Marked</a:t>
          </a:r>
        </a:p>
      </dgm:t>
    </dgm:pt>
    <dgm:pt modelId="{E34EBF43-6DDB-4E40-A78A-A1AF1A01D86B}" type="parTrans" cxnId="{B51E277E-50E1-43AA-94B2-F5A211EC6623}">
      <dgm:prSet/>
      <dgm:spPr/>
      <dgm:t>
        <a:bodyPr/>
        <a:lstStyle/>
        <a:p>
          <a:endParaRPr lang="nb-NO" sz="800"/>
        </a:p>
      </dgm:t>
    </dgm:pt>
    <dgm:pt modelId="{9A023BD0-4E18-4248-9D42-7C29C5C72564}" type="sibTrans" cxnId="{B51E277E-50E1-43AA-94B2-F5A211EC6623}">
      <dgm:prSet/>
      <dgm:spPr/>
      <dgm:t>
        <a:bodyPr/>
        <a:lstStyle/>
        <a:p>
          <a:endParaRPr lang="nb-NO" sz="800"/>
        </a:p>
      </dgm:t>
    </dgm:pt>
    <dgm:pt modelId="{E8DB2EC9-95DC-4C35-94CB-69BEBA8E5A81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Sportslig leder/kontakt</a:t>
          </a:r>
        </a:p>
      </dgm:t>
    </dgm:pt>
    <dgm:pt modelId="{6734ABFF-1F7E-4F31-ABAE-1F2484A3FB1E}" type="parTrans" cxnId="{0F08FA40-68A6-475D-BD7A-B7325EFAE104}">
      <dgm:prSet/>
      <dgm:spPr/>
      <dgm:t>
        <a:bodyPr/>
        <a:lstStyle/>
        <a:p>
          <a:endParaRPr lang="nb-NO" sz="800"/>
        </a:p>
      </dgm:t>
    </dgm:pt>
    <dgm:pt modelId="{F7320045-34DE-4C1C-BE91-267FFEE33EEB}" type="sibTrans" cxnId="{0F08FA40-68A6-475D-BD7A-B7325EFAE104}">
      <dgm:prSet/>
      <dgm:spPr/>
      <dgm:t>
        <a:bodyPr/>
        <a:lstStyle/>
        <a:p>
          <a:endParaRPr lang="nb-NO" sz="800"/>
        </a:p>
      </dgm:t>
    </dgm:pt>
    <dgm:pt modelId="{9256ADA1-BE59-49C7-B106-FD04038657F4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Arrangement/ frivillighet</a:t>
          </a:r>
        </a:p>
      </dgm:t>
    </dgm:pt>
    <dgm:pt modelId="{59427918-9E61-41C8-B0BC-F98C0D859943}" type="parTrans" cxnId="{DA4AE49E-E4DD-48A2-B34B-1A5A5F66A044}">
      <dgm:prSet/>
      <dgm:spPr/>
      <dgm:t>
        <a:bodyPr/>
        <a:lstStyle/>
        <a:p>
          <a:endParaRPr lang="nb-NO" sz="800"/>
        </a:p>
      </dgm:t>
    </dgm:pt>
    <dgm:pt modelId="{D124D6AD-A0EE-4119-8AF9-740930FC2AEA}" type="sibTrans" cxnId="{DA4AE49E-E4DD-48A2-B34B-1A5A5F66A044}">
      <dgm:prSet/>
      <dgm:spPr/>
      <dgm:t>
        <a:bodyPr/>
        <a:lstStyle/>
        <a:p>
          <a:endParaRPr lang="nb-NO" sz="800"/>
        </a:p>
      </dgm:t>
    </dgm:pt>
    <dgm:pt modelId="{64EE89B7-2B30-4CC1-8980-A2B092E3DD17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Kvalitetsklubb-ansvarlig</a:t>
          </a:r>
        </a:p>
      </dgm:t>
    </dgm:pt>
    <dgm:pt modelId="{5416D309-8543-4C4B-B219-2EBA786D0558}" type="parTrans" cxnId="{A692D9E2-7966-46DF-B31C-BC86B75ED7D8}">
      <dgm:prSet/>
      <dgm:spPr/>
      <dgm:t>
        <a:bodyPr/>
        <a:lstStyle/>
        <a:p>
          <a:endParaRPr lang="nb-NO"/>
        </a:p>
      </dgm:t>
    </dgm:pt>
    <dgm:pt modelId="{0873E42B-F33D-46B0-8F0D-AA1D1A12D864}" type="sibTrans" cxnId="{A692D9E2-7966-46DF-B31C-BC86B75ED7D8}">
      <dgm:prSet/>
      <dgm:spPr/>
      <dgm:t>
        <a:bodyPr/>
        <a:lstStyle/>
        <a:p>
          <a:endParaRPr lang="nb-NO"/>
        </a:p>
      </dgm:t>
    </dgm:pt>
    <dgm:pt modelId="{B42997CD-2CCA-47E0-A4F6-64DB79A50F12}">
      <dgm:prSet phldrT="[Tekst]"/>
      <dgm:spPr>
        <a:solidFill>
          <a:schemeClr val="bg1"/>
        </a:solidFill>
        <a:ln w="12700">
          <a:solidFill>
            <a:schemeClr val="accent1"/>
          </a:solidFill>
          <a:prstDash val="dash"/>
        </a:ln>
      </dgm:spPr>
      <dgm:t>
        <a:bodyPr/>
        <a:lstStyle/>
        <a:p>
          <a:endParaRPr lang="nb-NO" dirty="0">
            <a:solidFill>
              <a:schemeClr val="tx1"/>
            </a:solidFill>
          </a:endParaRPr>
        </a:p>
      </dgm:t>
    </dgm:pt>
    <dgm:pt modelId="{873D41FB-39E1-41B6-8E53-94BE4FBFA606}" type="parTrans" cxnId="{0BBB55B3-20FC-4216-A78A-6ED422E68CF4}">
      <dgm:prSet/>
      <dgm:spPr/>
      <dgm:t>
        <a:bodyPr/>
        <a:lstStyle/>
        <a:p>
          <a:endParaRPr lang="nb-NO"/>
        </a:p>
      </dgm:t>
    </dgm:pt>
    <dgm:pt modelId="{E93ACAE2-F667-46F8-8BE5-4BBE6CACB75C}" type="sibTrans" cxnId="{0BBB55B3-20FC-4216-A78A-6ED422E68CF4}">
      <dgm:prSet/>
      <dgm:spPr/>
      <dgm:t>
        <a:bodyPr/>
        <a:lstStyle/>
        <a:p>
          <a:endParaRPr lang="nb-NO"/>
        </a:p>
      </dgm:t>
    </dgm:pt>
    <dgm:pt modelId="{ECA46386-6130-436D-AB88-6946DAB1F92B}" type="pres">
      <dgm:prSet presAssocID="{90BEFEE7-B597-4900-B626-80964BDC21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824E1-4F63-4B93-81CD-F66B47230368}" type="pres">
      <dgm:prSet presAssocID="{DA8FA8D4-5593-4DE7-BCA3-5DFC2B73A5C5}" presName="hierRoot1" presStyleCnt="0">
        <dgm:presLayoutVars>
          <dgm:hierBranch val="init"/>
        </dgm:presLayoutVars>
      </dgm:prSet>
      <dgm:spPr/>
    </dgm:pt>
    <dgm:pt modelId="{73C3A2D5-757A-4C06-A445-697CAA988A4A}" type="pres">
      <dgm:prSet presAssocID="{DA8FA8D4-5593-4DE7-BCA3-5DFC2B73A5C5}" presName="rootComposite1" presStyleCnt="0"/>
      <dgm:spPr/>
    </dgm:pt>
    <dgm:pt modelId="{D30495B1-F3DF-42B3-A4AB-A54A6D9D113C}" type="pres">
      <dgm:prSet presAssocID="{DA8FA8D4-5593-4DE7-BCA3-5DFC2B73A5C5}" presName="rootText1" presStyleLbl="node0" presStyleIdx="0" presStyleCnt="2">
        <dgm:presLayoutVars>
          <dgm:chPref val="3"/>
        </dgm:presLayoutVars>
      </dgm:prSet>
      <dgm:spPr/>
    </dgm:pt>
    <dgm:pt modelId="{5D5D520B-0E2E-4B60-9F6B-013D8AFB7838}" type="pres">
      <dgm:prSet presAssocID="{DA8FA8D4-5593-4DE7-BCA3-5DFC2B73A5C5}" presName="rootConnector1" presStyleLbl="node1" presStyleIdx="0" presStyleCnt="0"/>
      <dgm:spPr/>
    </dgm:pt>
    <dgm:pt modelId="{12E79A6B-8DA7-43C2-AE64-8AA9F5FE16B5}" type="pres">
      <dgm:prSet presAssocID="{DA8FA8D4-5593-4DE7-BCA3-5DFC2B73A5C5}" presName="hierChild2" presStyleCnt="0"/>
      <dgm:spPr/>
    </dgm:pt>
    <dgm:pt modelId="{4028EE36-405F-4941-8EB4-090FD7B98D71}" type="pres">
      <dgm:prSet presAssocID="{9572A11E-E7E1-4D53-B837-2396268B754E}" presName="Name37" presStyleLbl="parChTrans1D2" presStyleIdx="0" presStyleCnt="9"/>
      <dgm:spPr/>
    </dgm:pt>
    <dgm:pt modelId="{FD8A4EB1-7230-4625-AB23-FB7AC402A095}" type="pres">
      <dgm:prSet presAssocID="{93FC229D-6664-4BEB-8A07-49C08EFBC523}" presName="hierRoot2" presStyleCnt="0">
        <dgm:presLayoutVars>
          <dgm:hierBranch val="init"/>
        </dgm:presLayoutVars>
      </dgm:prSet>
      <dgm:spPr/>
    </dgm:pt>
    <dgm:pt modelId="{3CBEA983-2DDF-4B96-91D7-42DAB5B31708}" type="pres">
      <dgm:prSet presAssocID="{93FC229D-6664-4BEB-8A07-49C08EFBC523}" presName="rootComposite" presStyleCnt="0"/>
      <dgm:spPr/>
    </dgm:pt>
    <dgm:pt modelId="{5DCDDE94-F296-4923-8688-AB69524612AA}" type="pres">
      <dgm:prSet presAssocID="{93FC229D-6664-4BEB-8A07-49C08EFBC523}" presName="rootText" presStyleLbl="node2" presStyleIdx="0" presStyleCnt="9">
        <dgm:presLayoutVars>
          <dgm:chPref val="3"/>
        </dgm:presLayoutVars>
      </dgm:prSet>
      <dgm:spPr/>
    </dgm:pt>
    <dgm:pt modelId="{DBB73332-6C71-439B-8DE0-C0C014446390}" type="pres">
      <dgm:prSet presAssocID="{93FC229D-6664-4BEB-8A07-49C08EFBC523}" presName="rootConnector" presStyleLbl="node2" presStyleIdx="0" presStyleCnt="9"/>
      <dgm:spPr/>
    </dgm:pt>
    <dgm:pt modelId="{A6BA5CCB-ADE6-4FF8-A009-46C82EAD400C}" type="pres">
      <dgm:prSet presAssocID="{93FC229D-6664-4BEB-8A07-49C08EFBC523}" presName="hierChild4" presStyleCnt="0"/>
      <dgm:spPr/>
    </dgm:pt>
    <dgm:pt modelId="{C66AF227-0B78-4C12-B3C8-8FA77790A46E}" type="pres">
      <dgm:prSet presAssocID="{93FC229D-6664-4BEB-8A07-49C08EFBC523}" presName="hierChild5" presStyleCnt="0"/>
      <dgm:spPr/>
    </dgm:pt>
    <dgm:pt modelId="{98DAF2B3-5B4F-458B-98D3-26B313B975EF}" type="pres">
      <dgm:prSet presAssocID="{19D7B85C-9C05-45A8-93BE-3326C1769FFC}" presName="Name37" presStyleLbl="parChTrans1D2" presStyleIdx="1" presStyleCnt="9"/>
      <dgm:spPr/>
    </dgm:pt>
    <dgm:pt modelId="{92A71D5A-8EB9-476B-A2D9-B9B4CA415BBA}" type="pres">
      <dgm:prSet presAssocID="{012411ED-D4B4-4D59-95EF-930D160643D8}" presName="hierRoot2" presStyleCnt="0">
        <dgm:presLayoutVars>
          <dgm:hierBranch val="init"/>
        </dgm:presLayoutVars>
      </dgm:prSet>
      <dgm:spPr/>
    </dgm:pt>
    <dgm:pt modelId="{5F3BA74E-F4D7-4BE8-B20D-85A0737E67C2}" type="pres">
      <dgm:prSet presAssocID="{012411ED-D4B4-4D59-95EF-930D160643D8}" presName="rootComposite" presStyleCnt="0"/>
      <dgm:spPr/>
    </dgm:pt>
    <dgm:pt modelId="{6BB741B0-09EC-441C-BC0A-3B8A8153E584}" type="pres">
      <dgm:prSet presAssocID="{012411ED-D4B4-4D59-95EF-930D160643D8}" presName="rootText" presStyleLbl="node2" presStyleIdx="1" presStyleCnt="9">
        <dgm:presLayoutVars>
          <dgm:chPref val="3"/>
        </dgm:presLayoutVars>
      </dgm:prSet>
      <dgm:spPr/>
    </dgm:pt>
    <dgm:pt modelId="{DB090176-513C-4328-9F83-3E6B3334B29A}" type="pres">
      <dgm:prSet presAssocID="{012411ED-D4B4-4D59-95EF-930D160643D8}" presName="rootConnector" presStyleLbl="node2" presStyleIdx="1" presStyleCnt="9"/>
      <dgm:spPr/>
    </dgm:pt>
    <dgm:pt modelId="{B7A84CF7-55D8-49BA-BDE9-3E0DC76085F5}" type="pres">
      <dgm:prSet presAssocID="{012411ED-D4B4-4D59-95EF-930D160643D8}" presName="hierChild4" presStyleCnt="0"/>
      <dgm:spPr/>
    </dgm:pt>
    <dgm:pt modelId="{D752EBDB-26F4-4F75-B68D-4F7AA61BA078}" type="pres">
      <dgm:prSet presAssocID="{012411ED-D4B4-4D59-95EF-930D160643D8}" presName="hierChild5" presStyleCnt="0"/>
      <dgm:spPr/>
    </dgm:pt>
    <dgm:pt modelId="{DCF16183-CD57-4177-99B0-1951E1CE2789}" type="pres">
      <dgm:prSet presAssocID="{089E6D95-2B6D-4A30-8F6F-6D8E00F70713}" presName="Name37" presStyleLbl="parChTrans1D2" presStyleIdx="2" presStyleCnt="9"/>
      <dgm:spPr/>
    </dgm:pt>
    <dgm:pt modelId="{0C8FA183-C528-4BD6-88B8-0C60CCF14E8B}" type="pres">
      <dgm:prSet presAssocID="{CAD54A3A-352C-42A8-AB08-D36BF93B89D1}" presName="hierRoot2" presStyleCnt="0">
        <dgm:presLayoutVars>
          <dgm:hierBranch val="init"/>
        </dgm:presLayoutVars>
      </dgm:prSet>
      <dgm:spPr/>
    </dgm:pt>
    <dgm:pt modelId="{C3612C98-F5B6-488E-B1AB-8C638297BDF4}" type="pres">
      <dgm:prSet presAssocID="{CAD54A3A-352C-42A8-AB08-D36BF93B89D1}" presName="rootComposite" presStyleCnt="0"/>
      <dgm:spPr/>
    </dgm:pt>
    <dgm:pt modelId="{A24264F7-F4EA-40DF-ACB5-604B1FD22EFE}" type="pres">
      <dgm:prSet presAssocID="{CAD54A3A-352C-42A8-AB08-D36BF93B89D1}" presName="rootText" presStyleLbl="node2" presStyleIdx="2" presStyleCnt="9">
        <dgm:presLayoutVars>
          <dgm:chPref val="3"/>
        </dgm:presLayoutVars>
      </dgm:prSet>
      <dgm:spPr/>
    </dgm:pt>
    <dgm:pt modelId="{49E84640-84E6-4A63-ADD4-63D3275ADF8C}" type="pres">
      <dgm:prSet presAssocID="{CAD54A3A-352C-42A8-AB08-D36BF93B89D1}" presName="rootConnector" presStyleLbl="node2" presStyleIdx="2" presStyleCnt="9"/>
      <dgm:spPr/>
    </dgm:pt>
    <dgm:pt modelId="{88A353A1-1017-43A4-8BDD-3EEE6C7D3CDC}" type="pres">
      <dgm:prSet presAssocID="{CAD54A3A-352C-42A8-AB08-D36BF93B89D1}" presName="hierChild4" presStyleCnt="0"/>
      <dgm:spPr/>
    </dgm:pt>
    <dgm:pt modelId="{B256A05F-E0F9-4F1E-A5FF-F17E1BDDE571}" type="pres">
      <dgm:prSet presAssocID="{CAD54A3A-352C-42A8-AB08-D36BF93B89D1}" presName="hierChild5" presStyleCnt="0"/>
      <dgm:spPr/>
    </dgm:pt>
    <dgm:pt modelId="{4B31665C-FB9A-4689-8D8F-4061024A3442}" type="pres">
      <dgm:prSet presAssocID="{6734ABFF-1F7E-4F31-ABAE-1F2484A3FB1E}" presName="Name37" presStyleLbl="parChTrans1D2" presStyleIdx="3" presStyleCnt="9"/>
      <dgm:spPr/>
    </dgm:pt>
    <dgm:pt modelId="{1E98C3E4-D956-4FFF-BAF8-DE16F16B0A8F}" type="pres">
      <dgm:prSet presAssocID="{E8DB2EC9-95DC-4C35-94CB-69BEBA8E5A81}" presName="hierRoot2" presStyleCnt="0">
        <dgm:presLayoutVars>
          <dgm:hierBranch val="init"/>
        </dgm:presLayoutVars>
      </dgm:prSet>
      <dgm:spPr/>
    </dgm:pt>
    <dgm:pt modelId="{5DF25FBD-EC79-4A35-A6CF-4BEEABF5CA84}" type="pres">
      <dgm:prSet presAssocID="{E8DB2EC9-95DC-4C35-94CB-69BEBA8E5A81}" presName="rootComposite" presStyleCnt="0"/>
      <dgm:spPr/>
    </dgm:pt>
    <dgm:pt modelId="{9BEF5188-A163-454F-AADB-0717CF0428DC}" type="pres">
      <dgm:prSet presAssocID="{E8DB2EC9-95DC-4C35-94CB-69BEBA8E5A81}" presName="rootText" presStyleLbl="node2" presStyleIdx="3" presStyleCnt="9">
        <dgm:presLayoutVars>
          <dgm:chPref val="3"/>
        </dgm:presLayoutVars>
      </dgm:prSet>
      <dgm:spPr/>
    </dgm:pt>
    <dgm:pt modelId="{A6F4D898-393F-47A6-84A6-E3DDB1A41CBC}" type="pres">
      <dgm:prSet presAssocID="{E8DB2EC9-95DC-4C35-94CB-69BEBA8E5A81}" presName="rootConnector" presStyleLbl="node2" presStyleIdx="3" presStyleCnt="9"/>
      <dgm:spPr/>
    </dgm:pt>
    <dgm:pt modelId="{421AF632-8000-4611-B85F-C65D0AC60408}" type="pres">
      <dgm:prSet presAssocID="{E8DB2EC9-95DC-4C35-94CB-69BEBA8E5A81}" presName="hierChild4" presStyleCnt="0"/>
      <dgm:spPr/>
    </dgm:pt>
    <dgm:pt modelId="{8E5292B6-39A0-4ABA-8EDB-FD3451CF5D1D}" type="pres">
      <dgm:prSet presAssocID="{E8DB2EC9-95DC-4C35-94CB-69BEBA8E5A81}" presName="hierChild5" presStyleCnt="0"/>
      <dgm:spPr/>
    </dgm:pt>
    <dgm:pt modelId="{761148B2-8ECA-4922-8BFC-042FEEACEA42}" type="pres">
      <dgm:prSet presAssocID="{179BE241-9C44-432A-8E8E-6E6811E88AA5}" presName="Name37" presStyleLbl="parChTrans1D2" presStyleIdx="4" presStyleCnt="9"/>
      <dgm:spPr/>
    </dgm:pt>
    <dgm:pt modelId="{08F99BF2-2676-4BEE-973E-01ADEA174B76}" type="pres">
      <dgm:prSet presAssocID="{FDA747EC-323A-4173-AA88-3122340BD805}" presName="hierRoot2" presStyleCnt="0">
        <dgm:presLayoutVars>
          <dgm:hierBranch val="init"/>
        </dgm:presLayoutVars>
      </dgm:prSet>
      <dgm:spPr/>
    </dgm:pt>
    <dgm:pt modelId="{34056191-5674-4582-A436-0737805BB474}" type="pres">
      <dgm:prSet presAssocID="{FDA747EC-323A-4173-AA88-3122340BD805}" presName="rootComposite" presStyleCnt="0"/>
      <dgm:spPr/>
    </dgm:pt>
    <dgm:pt modelId="{402C36EF-68DC-47C6-9324-F2C758A4C405}" type="pres">
      <dgm:prSet presAssocID="{FDA747EC-323A-4173-AA88-3122340BD805}" presName="rootText" presStyleLbl="node2" presStyleIdx="4" presStyleCnt="9">
        <dgm:presLayoutVars>
          <dgm:chPref val="3"/>
        </dgm:presLayoutVars>
      </dgm:prSet>
      <dgm:spPr/>
    </dgm:pt>
    <dgm:pt modelId="{0529305A-2684-45F1-865F-A92F55F489CD}" type="pres">
      <dgm:prSet presAssocID="{FDA747EC-323A-4173-AA88-3122340BD805}" presName="rootConnector" presStyleLbl="node2" presStyleIdx="4" presStyleCnt="9"/>
      <dgm:spPr/>
    </dgm:pt>
    <dgm:pt modelId="{C89CBF44-457B-4CED-9224-99ACF8ECFF87}" type="pres">
      <dgm:prSet presAssocID="{FDA747EC-323A-4173-AA88-3122340BD805}" presName="hierChild4" presStyleCnt="0"/>
      <dgm:spPr/>
    </dgm:pt>
    <dgm:pt modelId="{E2B918B8-7D80-44E3-9DF4-8510258A9FAE}" type="pres">
      <dgm:prSet presAssocID="{FDA747EC-323A-4173-AA88-3122340BD805}" presName="hierChild5" presStyleCnt="0"/>
      <dgm:spPr/>
    </dgm:pt>
    <dgm:pt modelId="{CC11A92B-BEDB-49D6-950E-81AC86E1C5C9}" type="pres">
      <dgm:prSet presAssocID="{DC417B65-3A08-43B4-B139-FE451AAA790E}" presName="Name37" presStyleLbl="parChTrans1D2" presStyleIdx="5" presStyleCnt="9"/>
      <dgm:spPr/>
    </dgm:pt>
    <dgm:pt modelId="{7B5FA512-38E7-4F09-9148-FD9E5A8FBC15}" type="pres">
      <dgm:prSet presAssocID="{74B2013F-254F-4178-BE4E-F696AD193C22}" presName="hierRoot2" presStyleCnt="0">
        <dgm:presLayoutVars>
          <dgm:hierBranch val="init"/>
        </dgm:presLayoutVars>
      </dgm:prSet>
      <dgm:spPr/>
    </dgm:pt>
    <dgm:pt modelId="{B895DEA6-6936-4CEA-B7F9-2109A051C546}" type="pres">
      <dgm:prSet presAssocID="{74B2013F-254F-4178-BE4E-F696AD193C22}" presName="rootComposite" presStyleCnt="0"/>
      <dgm:spPr/>
    </dgm:pt>
    <dgm:pt modelId="{986B1611-F98A-4439-91AB-5F6E33C85E60}" type="pres">
      <dgm:prSet presAssocID="{74B2013F-254F-4178-BE4E-F696AD193C22}" presName="rootText" presStyleLbl="node2" presStyleIdx="5" presStyleCnt="9">
        <dgm:presLayoutVars>
          <dgm:chPref val="3"/>
        </dgm:presLayoutVars>
      </dgm:prSet>
      <dgm:spPr/>
    </dgm:pt>
    <dgm:pt modelId="{E331BD44-EAAD-4540-BDD8-DC4CD6E54027}" type="pres">
      <dgm:prSet presAssocID="{74B2013F-254F-4178-BE4E-F696AD193C22}" presName="rootConnector" presStyleLbl="node2" presStyleIdx="5" presStyleCnt="9"/>
      <dgm:spPr/>
    </dgm:pt>
    <dgm:pt modelId="{5C3C5CBE-3AA0-4E3F-AE27-E0C4F1ADFFE0}" type="pres">
      <dgm:prSet presAssocID="{74B2013F-254F-4178-BE4E-F696AD193C22}" presName="hierChild4" presStyleCnt="0"/>
      <dgm:spPr/>
    </dgm:pt>
    <dgm:pt modelId="{460AC670-5397-4105-B1AC-F1532A65A5C4}" type="pres">
      <dgm:prSet presAssocID="{74B2013F-254F-4178-BE4E-F696AD193C22}" presName="hierChild5" presStyleCnt="0"/>
      <dgm:spPr/>
    </dgm:pt>
    <dgm:pt modelId="{50F0FDB8-59C1-4ACD-8400-234ACE44CA05}" type="pres">
      <dgm:prSet presAssocID="{E34EBF43-6DDB-4E40-A78A-A1AF1A01D86B}" presName="Name37" presStyleLbl="parChTrans1D2" presStyleIdx="6" presStyleCnt="9"/>
      <dgm:spPr/>
    </dgm:pt>
    <dgm:pt modelId="{F4DB688F-A2A9-4EA0-AE25-39E5259FA5F2}" type="pres">
      <dgm:prSet presAssocID="{9EC7A292-9BD9-4E20-9E4A-3F72D279A25D}" presName="hierRoot2" presStyleCnt="0">
        <dgm:presLayoutVars>
          <dgm:hierBranch val="init"/>
        </dgm:presLayoutVars>
      </dgm:prSet>
      <dgm:spPr/>
    </dgm:pt>
    <dgm:pt modelId="{B683E612-33B5-4E6D-A34F-9A704A348C33}" type="pres">
      <dgm:prSet presAssocID="{9EC7A292-9BD9-4E20-9E4A-3F72D279A25D}" presName="rootComposite" presStyleCnt="0"/>
      <dgm:spPr/>
    </dgm:pt>
    <dgm:pt modelId="{6C07037A-749C-4669-88A4-602267032A42}" type="pres">
      <dgm:prSet presAssocID="{9EC7A292-9BD9-4E20-9E4A-3F72D279A25D}" presName="rootText" presStyleLbl="node2" presStyleIdx="6" presStyleCnt="9">
        <dgm:presLayoutVars>
          <dgm:chPref val="3"/>
        </dgm:presLayoutVars>
      </dgm:prSet>
      <dgm:spPr/>
    </dgm:pt>
    <dgm:pt modelId="{0FD266B6-2195-4517-9824-88491D1B13D2}" type="pres">
      <dgm:prSet presAssocID="{9EC7A292-9BD9-4E20-9E4A-3F72D279A25D}" presName="rootConnector" presStyleLbl="node2" presStyleIdx="6" presStyleCnt="9"/>
      <dgm:spPr/>
    </dgm:pt>
    <dgm:pt modelId="{EF1823D4-F526-4798-8807-63EFE89573D2}" type="pres">
      <dgm:prSet presAssocID="{9EC7A292-9BD9-4E20-9E4A-3F72D279A25D}" presName="hierChild4" presStyleCnt="0"/>
      <dgm:spPr/>
    </dgm:pt>
    <dgm:pt modelId="{7E1AC61F-535B-48AE-96BE-8D41691D4E71}" type="pres">
      <dgm:prSet presAssocID="{9EC7A292-9BD9-4E20-9E4A-3F72D279A25D}" presName="hierChild5" presStyleCnt="0"/>
      <dgm:spPr/>
    </dgm:pt>
    <dgm:pt modelId="{F109D2DB-B35B-4604-AF68-07D593436939}" type="pres">
      <dgm:prSet presAssocID="{59427918-9E61-41C8-B0BC-F98C0D859943}" presName="Name37" presStyleLbl="parChTrans1D2" presStyleIdx="7" presStyleCnt="9"/>
      <dgm:spPr/>
    </dgm:pt>
    <dgm:pt modelId="{9829F4CC-073B-4B74-AC59-9B14354EF3A6}" type="pres">
      <dgm:prSet presAssocID="{9256ADA1-BE59-49C7-B106-FD04038657F4}" presName="hierRoot2" presStyleCnt="0">
        <dgm:presLayoutVars>
          <dgm:hierBranch val="init"/>
        </dgm:presLayoutVars>
      </dgm:prSet>
      <dgm:spPr/>
    </dgm:pt>
    <dgm:pt modelId="{E4D14571-54EC-4F1D-B21E-22DFBE227E86}" type="pres">
      <dgm:prSet presAssocID="{9256ADA1-BE59-49C7-B106-FD04038657F4}" presName="rootComposite" presStyleCnt="0"/>
      <dgm:spPr/>
    </dgm:pt>
    <dgm:pt modelId="{5C59EB7B-F052-41B4-A108-C9C5A91B9C4F}" type="pres">
      <dgm:prSet presAssocID="{9256ADA1-BE59-49C7-B106-FD04038657F4}" presName="rootText" presStyleLbl="node2" presStyleIdx="7" presStyleCnt="9">
        <dgm:presLayoutVars>
          <dgm:chPref val="3"/>
        </dgm:presLayoutVars>
      </dgm:prSet>
      <dgm:spPr/>
    </dgm:pt>
    <dgm:pt modelId="{55676564-8977-43C3-945B-7C45C2078FDC}" type="pres">
      <dgm:prSet presAssocID="{9256ADA1-BE59-49C7-B106-FD04038657F4}" presName="rootConnector" presStyleLbl="node2" presStyleIdx="7" presStyleCnt="9"/>
      <dgm:spPr/>
    </dgm:pt>
    <dgm:pt modelId="{A998E778-7E72-4CDE-9ACF-93B0B33DF08E}" type="pres">
      <dgm:prSet presAssocID="{9256ADA1-BE59-49C7-B106-FD04038657F4}" presName="hierChild4" presStyleCnt="0"/>
      <dgm:spPr/>
    </dgm:pt>
    <dgm:pt modelId="{94704B87-C256-453E-9FAE-6776447FADCF}" type="pres">
      <dgm:prSet presAssocID="{9256ADA1-BE59-49C7-B106-FD04038657F4}" presName="hierChild5" presStyleCnt="0"/>
      <dgm:spPr/>
    </dgm:pt>
    <dgm:pt modelId="{1C9D71E8-B59D-4347-B0E1-5408DF91A301}" type="pres">
      <dgm:prSet presAssocID="{5416D309-8543-4C4B-B219-2EBA786D0558}" presName="Name37" presStyleLbl="parChTrans1D2" presStyleIdx="8" presStyleCnt="9"/>
      <dgm:spPr/>
    </dgm:pt>
    <dgm:pt modelId="{78B4CF68-E4B9-4BA7-AA69-1E92C3471951}" type="pres">
      <dgm:prSet presAssocID="{64EE89B7-2B30-4CC1-8980-A2B092E3DD17}" presName="hierRoot2" presStyleCnt="0">
        <dgm:presLayoutVars>
          <dgm:hierBranch val="init"/>
        </dgm:presLayoutVars>
      </dgm:prSet>
      <dgm:spPr/>
    </dgm:pt>
    <dgm:pt modelId="{50F39DEE-0610-49B1-9CCA-ED4CA5C7048D}" type="pres">
      <dgm:prSet presAssocID="{64EE89B7-2B30-4CC1-8980-A2B092E3DD17}" presName="rootComposite" presStyleCnt="0"/>
      <dgm:spPr/>
    </dgm:pt>
    <dgm:pt modelId="{C0303A41-6B56-450B-9F0E-4E7BD4562541}" type="pres">
      <dgm:prSet presAssocID="{64EE89B7-2B30-4CC1-8980-A2B092E3DD17}" presName="rootText" presStyleLbl="node2" presStyleIdx="8" presStyleCnt="9">
        <dgm:presLayoutVars>
          <dgm:chPref val="3"/>
        </dgm:presLayoutVars>
      </dgm:prSet>
      <dgm:spPr/>
    </dgm:pt>
    <dgm:pt modelId="{A79A1D55-8888-4FF9-8735-2E5CC88138B6}" type="pres">
      <dgm:prSet presAssocID="{64EE89B7-2B30-4CC1-8980-A2B092E3DD17}" presName="rootConnector" presStyleLbl="node2" presStyleIdx="8" presStyleCnt="9"/>
      <dgm:spPr/>
    </dgm:pt>
    <dgm:pt modelId="{C1D6D576-FF49-4DEA-8977-45338D953F07}" type="pres">
      <dgm:prSet presAssocID="{64EE89B7-2B30-4CC1-8980-A2B092E3DD17}" presName="hierChild4" presStyleCnt="0"/>
      <dgm:spPr/>
    </dgm:pt>
    <dgm:pt modelId="{4C2A547D-E55C-4FFA-B705-C56D7EA24EAF}" type="pres">
      <dgm:prSet presAssocID="{64EE89B7-2B30-4CC1-8980-A2B092E3DD17}" presName="hierChild5" presStyleCnt="0"/>
      <dgm:spPr/>
    </dgm:pt>
    <dgm:pt modelId="{F4AC3C59-2897-4635-9ADD-6D671B1BD0FD}" type="pres">
      <dgm:prSet presAssocID="{DA8FA8D4-5593-4DE7-BCA3-5DFC2B73A5C5}" presName="hierChild3" presStyleCnt="0"/>
      <dgm:spPr/>
    </dgm:pt>
    <dgm:pt modelId="{342D199E-FC8E-4BAD-B209-F5B83928346E}" type="pres">
      <dgm:prSet presAssocID="{B42997CD-2CCA-47E0-A4F6-64DB79A50F12}" presName="hierRoot1" presStyleCnt="0">
        <dgm:presLayoutVars>
          <dgm:hierBranch val="init"/>
        </dgm:presLayoutVars>
      </dgm:prSet>
      <dgm:spPr/>
    </dgm:pt>
    <dgm:pt modelId="{D39AF6D1-2051-4F69-ABBA-179092456751}" type="pres">
      <dgm:prSet presAssocID="{B42997CD-2CCA-47E0-A4F6-64DB79A50F12}" presName="rootComposite1" presStyleCnt="0"/>
      <dgm:spPr/>
    </dgm:pt>
    <dgm:pt modelId="{7961C131-2778-462E-A379-E1E95C6680E2}" type="pres">
      <dgm:prSet presAssocID="{B42997CD-2CCA-47E0-A4F6-64DB79A50F12}" presName="rootText1" presStyleLbl="node0" presStyleIdx="1" presStyleCnt="2" custLinFactX="-296872" custLinFactNeighborX="-300000" custLinFactNeighborY="-4828">
        <dgm:presLayoutVars>
          <dgm:chPref val="3"/>
        </dgm:presLayoutVars>
      </dgm:prSet>
      <dgm:spPr/>
    </dgm:pt>
    <dgm:pt modelId="{43E546A6-DA97-4C68-BF7A-4223E599120B}" type="pres">
      <dgm:prSet presAssocID="{B42997CD-2CCA-47E0-A4F6-64DB79A50F12}" presName="rootConnector1" presStyleLbl="node1" presStyleIdx="0" presStyleCnt="0"/>
      <dgm:spPr/>
    </dgm:pt>
    <dgm:pt modelId="{BC8A70AA-F1C7-480A-BF3A-7652A3AD6D77}" type="pres">
      <dgm:prSet presAssocID="{B42997CD-2CCA-47E0-A4F6-64DB79A50F12}" presName="hierChild2" presStyleCnt="0"/>
      <dgm:spPr/>
    </dgm:pt>
    <dgm:pt modelId="{935594BB-5A2D-4821-9C6B-B226AEED9735}" type="pres">
      <dgm:prSet presAssocID="{B42997CD-2CCA-47E0-A4F6-64DB79A50F12}" presName="hierChild3" presStyleCnt="0"/>
      <dgm:spPr/>
    </dgm:pt>
  </dgm:ptLst>
  <dgm:cxnLst>
    <dgm:cxn modelId="{38340B11-F2FB-4E3B-B212-164FFEA87F90}" type="presOf" srcId="{59427918-9E61-41C8-B0BC-F98C0D859943}" destId="{F109D2DB-B35B-4604-AF68-07D593436939}" srcOrd="0" destOrd="0" presId="urn:microsoft.com/office/officeart/2005/8/layout/orgChart1"/>
    <dgm:cxn modelId="{A11C6C15-56C0-4D8A-A6D0-F88C85D79925}" type="presOf" srcId="{E8DB2EC9-95DC-4C35-94CB-69BEBA8E5A81}" destId="{9BEF5188-A163-454F-AADB-0717CF0428DC}" srcOrd="0" destOrd="0" presId="urn:microsoft.com/office/officeart/2005/8/layout/orgChart1"/>
    <dgm:cxn modelId="{32B75019-7CEA-4920-A5A2-C493C1AE9938}" type="presOf" srcId="{E34EBF43-6DDB-4E40-A78A-A1AF1A01D86B}" destId="{50F0FDB8-59C1-4ACD-8400-234ACE44CA05}" srcOrd="0" destOrd="0" presId="urn:microsoft.com/office/officeart/2005/8/layout/orgChart1"/>
    <dgm:cxn modelId="{B2DE211A-4599-4D8B-8132-BACCFEF5299F}" type="presOf" srcId="{93FC229D-6664-4BEB-8A07-49C08EFBC523}" destId="{5DCDDE94-F296-4923-8688-AB69524612AA}" srcOrd="0" destOrd="0" presId="urn:microsoft.com/office/officeart/2005/8/layout/orgChart1"/>
    <dgm:cxn modelId="{6540371A-33D3-4D02-B754-1324E031AC13}" type="presOf" srcId="{9EC7A292-9BD9-4E20-9E4A-3F72D279A25D}" destId="{0FD266B6-2195-4517-9824-88491D1B13D2}" srcOrd="1" destOrd="0" presId="urn:microsoft.com/office/officeart/2005/8/layout/orgChart1"/>
    <dgm:cxn modelId="{327AB921-A0C2-4ADA-8184-6B1BE5F099BF}" type="presOf" srcId="{74B2013F-254F-4178-BE4E-F696AD193C22}" destId="{986B1611-F98A-4439-91AB-5F6E33C85E60}" srcOrd="0" destOrd="0" presId="urn:microsoft.com/office/officeart/2005/8/layout/orgChart1"/>
    <dgm:cxn modelId="{BF958B29-E582-4C4A-8EA4-A1D40E0EBB7E}" type="presOf" srcId="{CAD54A3A-352C-42A8-AB08-D36BF93B89D1}" destId="{A24264F7-F4EA-40DF-ACB5-604B1FD22EFE}" srcOrd="0" destOrd="0" presId="urn:microsoft.com/office/officeart/2005/8/layout/orgChart1"/>
    <dgm:cxn modelId="{CF43DD2C-5E44-4A28-A48C-93732A8E0C46}" type="presOf" srcId="{B42997CD-2CCA-47E0-A4F6-64DB79A50F12}" destId="{43E546A6-DA97-4C68-BF7A-4223E599120B}" srcOrd="1" destOrd="0" presId="urn:microsoft.com/office/officeart/2005/8/layout/orgChart1"/>
    <dgm:cxn modelId="{1578FC2D-FECD-488A-A6D2-BAC5CEE659FC}" type="presOf" srcId="{9256ADA1-BE59-49C7-B106-FD04038657F4}" destId="{55676564-8977-43C3-945B-7C45C2078FDC}" srcOrd="1" destOrd="0" presId="urn:microsoft.com/office/officeart/2005/8/layout/orgChart1"/>
    <dgm:cxn modelId="{802A4833-BD2F-4329-B6EE-E1DB097162AA}" srcId="{DA8FA8D4-5593-4DE7-BCA3-5DFC2B73A5C5}" destId="{74B2013F-254F-4178-BE4E-F696AD193C22}" srcOrd="5" destOrd="0" parTransId="{DC417B65-3A08-43B4-B139-FE451AAA790E}" sibTransId="{D109F55A-E9E3-4395-B774-3512F919F5D7}"/>
    <dgm:cxn modelId="{B8311A3C-C7B9-42C6-A1D4-8D9CED669897}" type="presOf" srcId="{74B2013F-254F-4178-BE4E-F696AD193C22}" destId="{E331BD44-EAAD-4540-BDD8-DC4CD6E54027}" srcOrd="1" destOrd="0" presId="urn:microsoft.com/office/officeart/2005/8/layout/orgChart1"/>
    <dgm:cxn modelId="{0F08FA40-68A6-475D-BD7A-B7325EFAE104}" srcId="{DA8FA8D4-5593-4DE7-BCA3-5DFC2B73A5C5}" destId="{E8DB2EC9-95DC-4C35-94CB-69BEBA8E5A81}" srcOrd="3" destOrd="0" parTransId="{6734ABFF-1F7E-4F31-ABAE-1F2484A3FB1E}" sibTransId="{F7320045-34DE-4C1C-BE91-267FFEE33EEB}"/>
    <dgm:cxn modelId="{1B285642-5E72-4EDB-B6AC-10A5002AAA61}" type="presOf" srcId="{FDA747EC-323A-4173-AA88-3122340BD805}" destId="{0529305A-2684-45F1-865F-A92F55F489CD}" srcOrd="1" destOrd="0" presId="urn:microsoft.com/office/officeart/2005/8/layout/orgChart1"/>
    <dgm:cxn modelId="{5252CB45-3614-4CDB-8BB7-73841501417D}" type="presOf" srcId="{9572A11E-E7E1-4D53-B837-2396268B754E}" destId="{4028EE36-405F-4941-8EB4-090FD7B98D71}" srcOrd="0" destOrd="0" presId="urn:microsoft.com/office/officeart/2005/8/layout/orgChart1"/>
    <dgm:cxn modelId="{296E404D-769B-4293-9F77-C61E7265CE9A}" type="presOf" srcId="{012411ED-D4B4-4D59-95EF-930D160643D8}" destId="{6BB741B0-09EC-441C-BC0A-3B8A8153E584}" srcOrd="0" destOrd="0" presId="urn:microsoft.com/office/officeart/2005/8/layout/orgChart1"/>
    <dgm:cxn modelId="{7EBE5470-CA21-43E1-BB5E-8DD1456030C8}" type="presOf" srcId="{64EE89B7-2B30-4CC1-8980-A2B092E3DD17}" destId="{C0303A41-6B56-450B-9F0E-4E7BD4562541}" srcOrd="0" destOrd="0" presId="urn:microsoft.com/office/officeart/2005/8/layout/orgChart1"/>
    <dgm:cxn modelId="{419FCA50-2C3F-4B25-B8B9-56927E10DAD1}" type="presOf" srcId="{FDA747EC-323A-4173-AA88-3122340BD805}" destId="{402C36EF-68DC-47C6-9324-F2C758A4C405}" srcOrd="0" destOrd="0" presId="urn:microsoft.com/office/officeart/2005/8/layout/orgChart1"/>
    <dgm:cxn modelId="{0D152271-97EB-4119-AF6C-58CCA0382BCC}" srcId="{DA8FA8D4-5593-4DE7-BCA3-5DFC2B73A5C5}" destId="{FDA747EC-323A-4173-AA88-3122340BD805}" srcOrd="4" destOrd="0" parTransId="{179BE241-9C44-432A-8E8E-6E6811E88AA5}" sibTransId="{53997D11-82EE-4C5C-BDEB-D16F3FB79097}"/>
    <dgm:cxn modelId="{1860AA71-E820-41AC-A5CC-DF5505EDCF71}" type="presOf" srcId="{9EC7A292-9BD9-4E20-9E4A-3F72D279A25D}" destId="{6C07037A-749C-4669-88A4-602267032A42}" srcOrd="0" destOrd="0" presId="urn:microsoft.com/office/officeart/2005/8/layout/orgChart1"/>
    <dgm:cxn modelId="{B021D571-6C76-4D6A-BEA9-921BD9057533}" type="presOf" srcId="{DA8FA8D4-5593-4DE7-BCA3-5DFC2B73A5C5}" destId="{D30495B1-F3DF-42B3-A4AB-A54A6D9D113C}" srcOrd="0" destOrd="0" presId="urn:microsoft.com/office/officeart/2005/8/layout/orgChart1"/>
    <dgm:cxn modelId="{70957474-362D-46F1-AF58-509F6A6961DF}" type="presOf" srcId="{B42997CD-2CCA-47E0-A4F6-64DB79A50F12}" destId="{7961C131-2778-462E-A379-E1E95C6680E2}" srcOrd="0" destOrd="0" presId="urn:microsoft.com/office/officeart/2005/8/layout/orgChart1"/>
    <dgm:cxn modelId="{551CBC76-FD5B-494D-8064-799E13761ACE}" type="presOf" srcId="{E8DB2EC9-95DC-4C35-94CB-69BEBA8E5A81}" destId="{A6F4D898-393F-47A6-84A6-E3DDB1A41CBC}" srcOrd="1" destOrd="0" presId="urn:microsoft.com/office/officeart/2005/8/layout/orgChart1"/>
    <dgm:cxn modelId="{98C4F477-5124-4A4B-86E1-874989026CA9}" type="presOf" srcId="{089E6D95-2B6D-4A30-8F6F-6D8E00F70713}" destId="{DCF16183-CD57-4177-99B0-1951E1CE2789}" srcOrd="0" destOrd="0" presId="urn:microsoft.com/office/officeart/2005/8/layout/orgChart1"/>
    <dgm:cxn modelId="{BA050A5A-7B78-4924-9D57-4486728D5FC0}" type="presOf" srcId="{19D7B85C-9C05-45A8-93BE-3326C1769FFC}" destId="{98DAF2B3-5B4F-458B-98D3-26B313B975EF}" srcOrd="0" destOrd="0" presId="urn:microsoft.com/office/officeart/2005/8/layout/orgChart1"/>
    <dgm:cxn modelId="{B623357C-78EB-4F10-96DB-B8669E1DD7ED}" type="presOf" srcId="{179BE241-9C44-432A-8E8E-6E6811E88AA5}" destId="{761148B2-8ECA-4922-8BFC-042FEEACEA42}" srcOrd="0" destOrd="0" presId="urn:microsoft.com/office/officeart/2005/8/layout/orgChart1"/>
    <dgm:cxn modelId="{F6805C7C-A765-46DF-96D2-75EEDDFC5181}" type="presOf" srcId="{DA8FA8D4-5593-4DE7-BCA3-5DFC2B73A5C5}" destId="{5D5D520B-0E2E-4B60-9F6B-013D8AFB7838}" srcOrd="1" destOrd="0" presId="urn:microsoft.com/office/officeart/2005/8/layout/orgChart1"/>
    <dgm:cxn modelId="{B51E277E-50E1-43AA-94B2-F5A211EC6623}" srcId="{DA8FA8D4-5593-4DE7-BCA3-5DFC2B73A5C5}" destId="{9EC7A292-9BD9-4E20-9E4A-3F72D279A25D}" srcOrd="6" destOrd="0" parTransId="{E34EBF43-6DDB-4E40-A78A-A1AF1A01D86B}" sibTransId="{9A023BD0-4E18-4248-9D42-7C29C5C72564}"/>
    <dgm:cxn modelId="{C2472B88-BA1D-4ED4-B495-7DD6ADEF61EC}" type="presOf" srcId="{93FC229D-6664-4BEB-8A07-49C08EFBC523}" destId="{DBB73332-6C71-439B-8DE0-C0C014446390}" srcOrd="1" destOrd="0" presId="urn:microsoft.com/office/officeart/2005/8/layout/orgChart1"/>
    <dgm:cxn modelId="{59B16589-069F-4B2F-95B5-5102525FF0D9}" type="presOf" srcId="{64EE89B7-2B30-4CC1-8980-A2B092E3DD17}" destId="{A79A1D55-8888-4FF9-8735-2E5CC88138B6}" srcOrd="1" destOrd="0" presId="urn:microsoft.com/office/officeart/2005/8/layout/orgChart1"/>
    <dgm:cxn modelId="{B0D61C8C-023A-41A5-A217-974B327AE710}" type="presOf" srcId="{90BEFEE7-B597-4900-B626-80964BDC21D3}" destId="{ECA46386-6130-436D-AB88-6946DAB1F92B}" srcOrd="0" destOrd="0" presId="urn:microsoft.com/office/officeart/2005/8/layout/orgChart1"/>
    <dgm:cxn modelId="{5C0E709D-11DE-4224-B9E5-325F92D3C74D}" srcId="{90BEFEE7-B597-4900-B626-80964BDC21D3}" destId="{DA8FA8D4-5593-4DE7-BCA3-5DFC2B73A5C5}" srcOrd="0" destOrd="0" parTransId="{8D8897F9-7F15-4E71-AD9C-7E74456BD585}" sibTransId="{AD349EC1-1956-404A-904A-CE5F3C0024DA}"/>
    <dgm:cxn modelId="{DA4AE49E-E4DD-48A2-B34B-1A5A5F66A044}" srcId="{DA8FA8D4-5593-4DE7-BCA3-5DFC2B73A5C5}" destId="{9256ADA1-BE59-49C7-B106-FD04038657F4}" srcOrd="7" destOrd="0" parTransId="{59427918-9E61-41C8-B0BC-F98C0D859943}" sibTransId="{D124D6AD-A0EE-4119-8AF9-740930FC2AEA}"/>
    <dgm:cxn modelId="{665C88A1-6A19-49E3-ADCF-F3F0181ACB58}" type="presOf" srcId="{DC417B65-3A08-43B4-B139-FE451AAA790E}" destId="{CC11A92B-BEDB-49D6-950E-81AC86E1C5C9}" srcOrd="0" destOrd="0" presId="urn:microsoft.com/office/officeart/2005/8/layout/orgChart1"/>
    <dgm:cxn modelId="{22AAB4A6-CEDA-4943-9C52-BF02B7C82AB9}" srcId="{DA8FA8D4-5593-4DE7-BCA3-5DFC2B73A5C5}" destId="{012411ED-D4B4-4D59-95EF-930D160643D8}" srcOrd="1" destOrd="0" parTransId="{19D7B85C-9C05-45A8-93BE-3326C1769FFC}" sibTransId="{EA6A982B-F519-4AD4-933A-72701EE91BF0}"/>
    <dgm:cxn modelId="{0BBB55B3-20FC-4216-A78A-6ED422E68CF4}" srcId="{90BEFEE7-B597-4900-B626-80964BDC21D3}" destId="{B42997CD-2CCA-47E0-A4F6-64DB79A50F12}" srcOrd="1" destOrd="0" parTransId="{873D41FB-39E1-41B6-8E53-94BE4FBFA606}" sibTransId="{E93ACAE2-F667-46F8-8BE5-4BBE6CACB75C}"/>
    <dgm:cxn modelId="{07CC22B6-8285-4EBF-9213-B16337B94000}" type="presOf" srcId="{6734ABFF-1F7E-4F31-ABAE-1F2484A3FB1E}" destId="{4B31665C-FB9A-4689-8D8F-4061024A3442}" srcOrd="0" destOrd="0" presId="urn:microsoft.com/office/officeart/2005/8/layout/orgChart1"/>
    <dgm:cxn modelId="{5D70ACD0-EF35-47F9-96CE-C0DF28971354}" type="presOf" srcId="{9256ADA1-BE59-49C7-B106-FD04038657F4}" destId="{5C59EB7B-F052-41B4-A108-C9C5A91B9C4F}" srcOrd="0" destOrd="0" presId="urn:microsoft.com/office/officeart/2005/8/layout/orgChart1"/>
    <dgm:cxn modelId="{99DD7CDE-FAF5-4F24-B7CE-CE860CCCE607}" type="presOf" srcId="{CAD54A3A-352C-42A8-AB08-D36BF93B89D1}" destId="{49E84640-84E6-4A63-ADD4-63D3275ADF8C}" srcOrd="1" destOrd="0" presId="urn:microsoft.com/office/officeart/2005/8/layout/orgChart1"/>
    <dgm:cxn modelId="{A692D9E2-7966-46DF-B31C-BC86B75ED7D8}" srcId="{DA8FA8D4-5593-4DE7-BCA3-5DFC2B73A5C5}" destId="{64EE89B7-2B30-4CC1-8980-A2B092E3DD17}" srcOrd="8" destOrd="0" parTransId="{5416D309-8543-4C4B-B219-2EBA786D0558}" sibTransId="{0873E42B-F33D-46B0-8F0D-AA1D1A12D864}"/>
    <dgm:cxn modelId="{373FB2F6-C135-4E53-B839-7A644A8BC173}" srcId="{DA8FA8D4-5593-4DE7-BCA3-5DFC2B73A5C5}" destId="{93FC229D-6664-4BEB-8A07-49C08EFBC523}" srcOrd="0" destOrd="0" parTransId="{9572A11E-E7E1-4D53-B837-2396268B754E}" sibTransId="{D3F2DDD5-C475-41FB-93E1-270100481839}"/>
    <dgm:cxn modelId="{DD2902FA-F059-4449-BEE9-4AB4B1D86279}" type="presOf" srcId="{012411ED-D4B4-4D59-95EF-930D160643D8}" destId="{DB090176-513C-4328-9F83-3E6B3334B29A}" srcOrd="1" destOrd="0" presId="urn:microsoft.com/office/officeart/2005/8/layout/orgChart1"/>
    <dgm:cxn modelId="{FC1570FE-9594-4D72-BD96-52736D4B022E}" srcId="{DA8FA8D4-5593-4DE7-BCA3-5DFC2B73A5C5}" destId="{CAD54A3A-352C-42A8-AB08-D36BF93B89D1}" srcOrd="2" destOrd="0" parTransId="{089E6D95-2B6D-4A30-8F6F-6D8E00F70713}" sibTransId="{729E47F9-1F4A-4385-B4D3-6CDB182098FC}"/>
    <dgm:cxn modelId="{D554E5FF-5774-430E-B04A-4386E9D25598}" type="presOf" srcId="{5416D309-8543-4C4B-B219-2EBA786D0558}" destId="{1C9D71E8-B59D-4347-B0E1-5408DF91A301}" srcOrd="0" destOrd="0" presId="urn:microsoft.com/office/officeart/2005/8/layout/orgChart1"/>
    <dgm:cxn modelId="{56E0EE99-2CBD-4F89-92AD-00DEFA249152}" type="presParOf" srcId="{ECA46386-6130-436D-AB88-6946DAB1F92B}" destId="{664824E1-4F63-4B93-81CD-F66B47230368}" srcOrd="0" destOrd="0" presId="urn:microsoft.com/office/officeart/2005/8/layout/orgChart1"/>
    <dgm:cxn modelId="{242E7944-B6F9-4153-813B-10C2C3A07E15}" type="presParOf" srcId="{664824E1-4F63-4B93-81CD-F66B47230368}" destId="{73C3A2D5-757A-4C06-A445-697CAA988A4A}" srcOrd="0" destOrd="0" presId="urn:microsoft.com/office/officeart/2005/8/layout/orgChart1"/>
    <dgm:cxn modelId="{44634CAA-F681-4AA1-9EAE-2F09C01EA9D0}" type="presParOf" srcId="{73C3A2D5-757A-4C06-A445-697CAA988A4A}" destId="{D30495B1-F3DF-42B3-A4AB-A54A6D9D113C}" srcOrd="0" destOrd="0" presId="urn:microsoft.com/office/officeart/2005/8/layout/orgChart1"/>
    <dgm:cxn modelId="{76601C68-715F-46A5-B912-45C5351AB657}" type="presParOf" srcId="{73C3A2D5-757A-4C06-A445-697CAA988A4A}" destId="{5D5D520B-0E2E-4B60-9F6B-013D8AFB7838}" srcOrd="1" destOrd="0" presId="urn:microsoft.com/office/officeart/2005/8/layout/orgChart1"/>
    <dgm:cxn modelId="{63846F42-922A-41B7-85A3-15AEE6BF633F}" type="presParOf" srcId="{664824E1-4F63-4B93-81CD-F66B47230368}" destId="{12E79A6B-8DA7-43C2-AE64-8AA9F5FE16B5}" srcOrd="1" destOrd="0" presId="urn:microsoft.com/office/officeart/2005/8/layout/orgChart1"/>
    <dgm:cxn modelId="{99A8CEE5-675A-477C-8986-7783CAA8E2A3}" type="presParOf" srcId="{12E79A6B-8DA7-43C2-AE64-8AA9F5FE16B5}" destId="{4028EE36-405F-4941-8EB4-090FD7B98D71}" srcOrd="0" destOrd="0" presId="urn:microsoft.com/office/officeart/2005/8/layout/orgChart1"/>
    <dgm:cxn modelId="{EA6F517B-3F02-450B-8F7D-45994E3B289B}" type="presParOf" srcId="{12E79A6B-8DA7-43C2-AE64-8AA9F5FE16B5}" destId="{FD8A4EB1-7230-4625-AB23-FB7AC402A095}" srcOrd="1" destOrd="0" presId="urn:microsoft.com/office/officeart/2005/8/layout/orgChart1"/>
    <dgm:cxn modelId="{E348D869-0DBF-4CF0-95AF-EF8FFD03BF5D}" type="presParOf" srcId="{FD8A4EB1-7230-4625-AB23-FB7AC402A095}" destId="{3CBEA983-2DDF-4B96-91D7-42DAB5B31708}" srcOrd="0" destOrd="0" presId="urn:microsoft.com/office/officeart/2005/8/layout/orgChart1"/>
    <dgm:cxn modelId="{2A6DD591-577A-474C-BDFF-D9C678C306D4}" type="presParOf" srcId="{3CBEA983-2DDF-4B96-91D7-42DAB5B31708}" destId="{5DCDDE94-F296-4923-8688-AB69524612AA}" srcOrd="0" destOrd="0" presId="urn:microsoft.com/office/officeart/2005/8/layout/orgChart1"/>
    <dgm:cxn modelId="{775383F4-59E2-46A2-ACAF-C0C23AC5AD81}" type="presParOf" srcId="{3CBEA983-2DDF-4B96-91D7-42DAB5B31708}" destId="{DBB73332-6C71-439B-8DE0-C0C014446390}" srcOrd="1" destOrd="0" presId="urn:microsoft.com/office/officeart/2005/8/layout/orgChart1"/>
    <dgm:cxn modelId="{814A4EF1-8F84-4592-8F08-ED1ECBD12E35}" type="presParOf" srcId="{FD8A4EB1-7230-4625-AB23-FB7AC402A095}" destId="{A6BA5CCB-ADE6-4FF8-A009-46C82EAD400C}" srcOrd="1" destOrd="0" presId="urn:microsoft.com/office/officeart/2005/8/layout/orgChart1"/>
    <dgm:cxn modelId="{38C0DC07-99C9-4DDC-9493-06A4CF8D89EA}" type="presParOf" srcId="{FD8A4EB1-7230-4625-AB23-FB7AC402A095}" destId="{C66AF227-0B78-4C12-B3C8-8FA77790A46E}" srcOrd="2" destOrd="0" presId="urn:microsoft.com/office/officeart/2005/8/layout/orgChart1"/>
    <dgm:cxn modelId="{3807C2A4-81B2-4572-A170-2331571C4D35}" type="presParOf" srcId="{12E79A6B-8DA7-43C2-AE64-8AA9F5FE16B5}" destId="{98DAF2B3-5B4F-458B-98D3-26B313B975EF}" srcOrd="2" destOrd="0" presId="urn:microsoft.com/office/officeart/2005/8/layout/orgChart1"/>
    <dgm:cxn modelId="{5EFE1FD7-27CC-48AB-9495-0B3BE1E10563}" type="presParOf" srcId="{12E79A6B-8DA7-43C2-AE64-8AA9F5FE16B5}" destId="{92A71D5A-8EB9-476B-A2D9-B9B4CA415BBA}" srcOrd="3" destOrd="0" presId="urn:microsoft.com/office/officeart/2005/8/layout/orgChart1"/>
    <dgm:cxn modelId="{8EE6F97E-B2F3-409B-B705-457CC603B360}" type="presParOf" srcId="{92A71D5A-8EB9-476B-A2D9-B9B4CA415BBA}" destId="{5F3BA74E-F4D7-4BE8-B20D-85A0737E67C2}" srcOrd="0" destOrd="0" presId="urn:microsoft.com/office/officeart/2005/8/layout/orgChart1"/>
    <dgm:cxn modelId="{5BCBB35C-51BE-45B8-A634-8A5945AFE364}" type="presParOf" srcId="{5F3BA74E-F4D7-4BE8-B20D-85A0737E67C2}" destId="{6BB741B0-09EC-441C-BC0A-3B8A8153E584}" srcOrd="0" destOrd="0" presId="urn:microsoft.com/office/officeart/2005/8/layout/orgChart1"/>
    <dgm:cxn modelId="{F1686AA3-3D9B-4759-B7F2-892AE6B86BC4}" type="presParOf" srcId="{5F3BA74E-F4D7-4BE8-B20D-85A0737E67C2}" destId="{DB090176-513C-4328-9F83-3E6B3334B29A}" srcOrd="1" destOrd="0" presId="urn:microsoft.com/office/officeart/2005/8/layout/orgChart1"/>
    <dgm:cxn modelId="{F0B4258A-C22E-4782-87DB-F7FAB3040BD1}" type="presParOf" srcId="{92A71D5A-8EB9-476B-A2D9-B9B4CA415BBA}" destId="{B7A84CF7-55D8-49BA-BDE9-3E0DC76085F5}" srcOrd="1" destOrd="0" presId="urn:microsoft.com/office/officeart/2005/8/layout/orgChart1"/>
    <dgm:cxn modelId="{360D63F9-0E47-43EF-8522-2980F9A77764}" type="presParOf" srcId="{92A71D5A-8EB9-476B-A2D9-B9B4CA415BBA}" destId="{D752EBDB-26F4-4F75-B68D-4F7AA61BA078}" srcOrd="2" destOrd="0" presId="urn:microsoft.com/office/officeart/2005/8/layout/orgChart1"/>
    <dgm:cxn modelId="{B213A0D9-8019-45A6-B32F-8F7482BCF25F}" type="presParOf" srcId="{12E79A6B-8DA7-43C2-AE64-8AA9F5FE16B5}" destId="{DCF16183-CD57-4177-99B0-1951E1CE2789}" srcOrd="4" destOrd="0" presId="urn:microsoft.com/office/officeart/2005/8/layout/orgChart1"/>
    <dgm:cxn modelId="{97C4A1EC-E65F-41C8-A0C9-69AB01767E6A}" type="presParOf" srcId="{12E79A6B-8DA7-43C2-AE64-8AA9F5FE16B5}" destId="{0C8FA183-C528-4BD6-88B8-0C60CCF14E8B}" srcOrd="5" destOrd="0" presId="urn:microsoft.com/office/officeart/2005/8/layout/orgChart1"/>
    <dgm:cxn modelId="{98334409-CB13-46CA-AFC0-AE4045C62705}" type="presParOf" srcId="{0C8FA183-C528-4BD6-88B8-0C60CCF14E8B}" destId="{C3612C98-F5B6-488E-B1AB-8C638297BDF4}" srcOrd="0" destOrd="0" presId="urn:microsoft.com/office/officeart/2005/8/layout/orgChart1"/>
    <dgm:cxn modelId="{46C35305-6F76-4E4D-8A19-D156E7B04DF3}" type="presParOf" srcId="{C3612C98-F5B6-488E-B1AB-8C638297BDF4}" destId="{A24264F7-F4EA-40DF-ACB5-604B1FD22EFE}" srcOrd="0" destOrd="0" presId="urn:microsoft.com/office/officeart/2005/8/layout/orgChart1"/>
    <dgm:cxn modelId="{3C6FC709-699D-4CC7-B8E5-259459DEF227}" type="presParOf" srcId="{C3612C98-F5B6-488E-B1AB-8C638297BDF4}" destId="{49E84640-84E6-4A63-ADD4-63D3275ADF8C}" srcOrd="1" destOrd="0" presId="urn:microsoft.com/office/officeart/2005/8/layout/orgChart1"/>
    <dgm:cxn modelId="{419E4718-B6C0-4C46-93AB-1D273F6E0446}" type="presParOf" srcId="{0C8FA183-C528-4BD6-88B8-0C60CCF14E8B}" destId="{88A353A1-1017-43A4-8BDD-3EEE6C7D3CDC}" srcOrd="1" destOrd="0" presId="urn:microsoft.com/office/officeart/2005/8/layout/orgChart1"/>
    <dgm:cxn modelId="{16D2F4F9-DE25-4697-B270-36C1176D40FB}" type="presParOf" srcId="{0C8FA183-C528-4BD6-88B8-0C60CCF14E8B}" destId="{B256A05F-E0F9-4F1E-A5FF-F17E1BDDE571}" srcOrd="2" destOrd="0" presId="urn:microsoft.com/office/officeart/2005/8/layout/orgChart1"/>
    <dgm:cxn modelId="{773FAEFF-7D3C-4920-A64E-D37CF0BE7E86}" type="presParOf" srcId="{12E79A6B-8DA7-43C2-AE64-8AA9F5FE16B5}" destId="{4B31665C-FB9A-4689-8D8F-4061024A3442}" srcOrd="6" destOrd="0" presId="urn:microsoft.com/office/officeart/2005/8/layout/orgChart1"/>
    <dgm:cxn modelId="{6651173C-D49A-4E36-AFD4-B4FAC7FE386F}" type="presParOf" srcId="{12E79A6B-8DA7-43C2-AE64-8AA9F5FE16B5}" destId="{1E98C3E4-D956-4FFF-BAF8-DE16F16B0A8F}" srcOrd="7" destOrd="0" presId="urn:microsoft.com/office/officeart/2005/8/layout/orgChart1"/>
    <dgm:cxn modelId="{16A19F09-63C4-4668-80B0-3534F15FE013}" type="presParOf" srcId="{1E98C3E4-D956-4FFF-BAF8-DE16F16B0A8F}" destId="{5DF25FBD-EC79-4A35-A6CF-4BEEABF5CA84}" srcOrd="0" destOrd="0" presId="urn:microsoft.com/office/officeart/2005/8/layout/orgChart1"/>
    <dgm:cxn modelId="{EDB44B3D-7C31-4FE8-9402-A4B4BD9F8A74}" type="presParOf" srcId="{5DF25FBD-EC79-4A35-A6CF-4BEEABF5CA84}" destId="{9BEF5188-A163-454F-AADB-0717CF0428DC}" srcOrd="0" destOrd="0" presId="urn:microsoft.com/office/officeart/2005/8/layout/orgChart1"/>
    <dgm:cxn modelId="{A4CC4A3D-61F1-4767-88CE-3F19DB94F15F}" type="presParOf" srcId="{5DF25FBD-EC79-4A35-A6CF-4BEEABF5CA84}" destId="{A6F4D898-393F-47A6-84A6-E3DDB1A41CBC}" srcOrd="1" destOrd="0" presId="urn:microsoft.com/office/officeart/2005/8/layout/orgChart1"/>
    <dgm:cxn modelId="{10734AA3-A5E0-485B-80A4-C16D99C58211}" type="presParOf" srcId="{1E98C3E4-D956-4FFF-BAF8-DE16F16B0A8F}" destId="{421AF632-8000-4611-B85F-C65D0AC60408}" srcOrd="1" destOrd="0" presId="urn:microsoft.com/office/officeart/2005/8/layout/orgChart1"/>
    <dgm:cxn modelId="{3A1C05B3-4F31-4155-A322-101A39F1ED37}" type="presParOf" srcId="{1E98C3E4-D956-4FFF-BAF8-DE16F16B0A8F}" destId="{8E5292B6-39A0-4ABA-8EDB-FD3451CF5D1D}" srcOrd="2" destOrd="0" presId="urn:microsoft.com/office/officeart/2005/8/layout/orgChart1"/>
    <dgm:cxn modelId="{F1E4FCF4-A954-4D4E-9650-9F2326E52774}" type="presParOf" srcId="{12E79A6B-8DA7-43C2-AE64-8AA9F5FE16B5}" destId="{761148B2-8ECA-4922-8BFC-042FEEACEA42}" srcOrd="8" destOrd="0" presId="urn:microsoft.com/office/officeart/2005/8/layout/orgChart1"/>
    <dgm:cxn modelId="{A53FF6FE-3287-4298-8536-4C987FB847AC}" type="presParOf" srcId="{12E79A6B-8DA7-43C2-AE64-8AA9F5FE16B5}" destId="{08F99BF2-2676-4BEE-973E-01ADEA174B76}" srcOrd="9" destOrd="0" presId="urn:microsoft.com/office/officeart/2005/8/layout/orgChart1"/>
    <dgm:cxn modelId="{E08E9392-3311-4C60-98E3-A1185BE01316}" type="presParOf" srcId="{08F99BF2-2676-4BEE-973E-01ADEA174B76}" destId="{34056191-5674-4582-A436-0737805BB474}" srcOrd="0" destOrd="0" presId="urn:microsoft.com/office/officeart/2005/8/layout/orgChart1"/>
    <dgm:cxn modelId="{493CC94D-8C94-4BA4-B1D0-EBA85DD45296}" type="presParOf" srcId="{34056191-5674-4582-A436-0737805BB474}" destId="{402C36EF-68DC-47C6-9324-F2C758A4C405}" srcOrd="0" destOrd="0" presId="urn:microsoft.com/office/officeart/2005/8/layout/orgChart1"/>
    <dgm:cxn modelId="{97E88787-ACA7-4149-995F-542F56A74F31}" type="presParOf" srcId="{34056191-5674-4582-A436-0737805BB474}" destId="{0529305A-2684-45F1-865F-A92F55F489CD}" srcOrd="1" destOrd="0" presId="urn:microsoft.com/office/officeart/2005/8/layout/orgChart1"/>
    <dgm:cxn modelId="{F8746E12-F832-4EFD-AEAD-908B49CF409F}" type="presParOf" srcId="{08F99BF2-2676-4BEE-973E-01ADEA174B76}" destId="{C89CBF44-457B-4CED-9224-99ACF8ECFF87}" srcOrd="1" destOrd="0" presId="urn:microsoft.com/office/officeart/2005/8/layout/orgChart1"/>
    <dgm:cxn modelId="{2A9DB3ED-CC02-4A13-9011-411B6445FC12}" type="presParOf" srcId="{08F99BF2-2676-4BEE-973E-01ADEA174B76}" destId="{E2B918B8-7D80-44E3-9DF4-8510258A9FAE}" srcOrd="2" destOrd="0" presId="urn:microsoft.com/office/officeart/2005/8/layout/orgChart1"/>
    <dgm:cxn modelId="{60DA45C4-A605-4EFF-A22D-1A9090ABDB92}" type="presParOf" srcId="{12E79A6B-8DA7-43C2-AE64-8AA9F5FE16B5}" destId="{CC11A92B-BEDB-49D6-950E-81AC86E1C5C9}" srcOrd="10" destOrd="0" presId="urn:microsoft.com/office/officeart/2005/8/layout/orgChart1"/>
    <dgm:cxn modelId="{D5381133-78C9-406B-8330-A2E5E7DF948F}" type="presParOf" srcId="{12E79A6B-8DA7-43C2-AE64-8AA9F5FE16B5}" destId="{7B5FA512-38E7-4F09-9148-FD9E5A8FBC15}" srcOrd="11" destOrd="0" presId="urn:microsoft.com/office/officeart/2005/8/layout/orgChart1"/>
    <dgm:cxn modelId="{A2BB6330-AD92-4D27-B927-39841BFC0A1F}" type="presParOf" srcId="{7B5FA512-38E7-4F09-9148-FD9E5A8FBC15}" destId="{B895DEA6-6936-4CEA-B7F9-2109A051C546}" srcOrd="0" destOrd="0" presId="urn:microsoft.com/office/officeart/2005/8/layout/orgChart1"/>
    <dgm:cxn modelId="{AC93F665-3873-4922-AA26-7347BBA3D8F3}" type="presParOf" srcId="{B895DEA6-6936-4CEA-B7F9-2109A051C546}" destId="{986B1611-F98A-4439-91AB-5F6E33C85E60}" srcOrd="0" destOrd="0" presId="urn:microsoft.com/office/officeart/2005/8/layout/orgChart1"/>
    <dgm:cxn modelId="{DE2DAA69-25D7-432F-9711-A64C2F5FCA77}" type="presParOf" srcId="{B895DEA6-6936-4CEA-B7F9-2109A051C546}" destId="{E331BD44-EAAD-4540-BDD8-DC4CD6E54027}" srcOrd="1" destOrd="0" presId="urn:microsoft.com/office/officeart/2005/8/layout/orgChart1"/>
    <dgm:cxn modelId="{63854937-EC8A-4BED-A9A0-9D6D282AF678}" type="presParOf" srcId="{7B5FA512-38E7-4F09-9148-FD9E5A8FBC15}" destId="{5C3C5CBE-3AA0-4E3F-AE27-E0C4F1ADFFE0}" srcOrd="1" destOrd="0" presId="urn:microsoft.com/office/officeart/2005/8/layout/orgChart1"/>
    <dgm:cxn modelId="{A6EDBB95-3D5B-4A01-B212-40163C6CB9FE}" type="presParOf" srcId="{7B5FA512-38E7-4F09-9148-FD9E5A8FBC15}" destId="{460AC670-5397-4105-B1AC-F1532A65A5C4}" srcOrd="2" destOrd="0" presId="urn:microsoft.com/office/officeart/2005/8/layout/orgChart1"/>
    <dgm:cxn modelId="{E575F55A-4521-44B7-8F61-304209CEB0D0}" type="presParOf" srcId="{12E79A6B-8DA7-43C2-AE64-8AA9F5FE16B5}" destId="{50F0FDB8-59C1-4ACD-8400-234ACE44CA05}" srcOrd="12" destOrd="0" presId="urn:microsoft.com/office/officeart/2005/8/layout/orgChart1"/>
    <dgm:cxn modelId="{864EA67F-8671-46F8-8C8E-14FDF25B8C60}" type="presParOf" srcId="{12E79A6B-8DA7-43C2-AE64-8AA9F5FE16B5}" destId="{F4DB688F-A2A9-4EA0-AE25-39E5259FA5F2}" srcOrd="13" destOrd="0" presId="urn:microsoft.com/office/officeart/2005/8/layout/orgChart1"/>
    <dgm:cxn modelId="{C45C86AF-8AF6-4FCE-B611-483824C57C8D}" type="presParOf" srcId="{F4DB688F-A2A9-4EA0-AE25-39E5259FA5F2}" destId="{B683E612-33B5-4E6D-A34F-9A704A348C33}" srcOrd="0" destOrd="0" presId="urn:microsoft.com/office/officeart/2005/8/layout/orgChart1"/>
    <dgm:cxn modelId="{F610E077-3BA7-4E7F-8256-65248287FD5B}" type="presParOf" srcId="{B683E612-33B5-4E6D-A34F-9A704A348C33}" destId="{6C07037A-749C-4669-88A4-602267032A42}" srcOrd="0" destOrd="0" presId="urn:microsoft.com/office/officeart/2005/8/layout/orgChart1"/>
    <dgm:cxn modelId="{62D93CE1-4F7F-4C2D-92FE-182FADE06AE9}" type="presParOf" srcId="{B683E612-33B5-4E6D-A34F-9A704A348C33}" destId="{0FD266B6-2195-4517-9824-88491D1B13D2}" srcOrd="1" destOrd="0" presId="urn:microsoft.com/office/officeart/2005/8/layout/orgChart1"/>
    <dgm:cxn modelId="{84E773B2-B9BB-4BAC-8D6C-4696ACA1EFF3}" type="presParOf" srcId="{F4DB688F-A2A9-4EA0-AE25-39E5259FA5F2}" destId="{EF1823D4-F526-4798-8807-63EFE89573D2}" srcOrd="1" destOrd="0" presId="urn:microsoft.com/office/officeart/2005/8/layout/orgChart1"/>
    <dgm:cxn modelId="{A4DE4B67-0655-4658-8FF2-FF08F0A158FF}" type="presParOf" srcId="{F4DB688F-A2A9-4EA0-AE25-39E5259FA5F2}" destId="{7E1AC61F-535B-48AE-96BE-8D41691D4E71}" srcOrd="2" destOrd="0" presId="urn:microsoft.com/office/officeart/2005/8/layout/orgChart1"/>
    <dgm:cxn modelId="{0FA8E1B1-43ED-485B-9787-2C991DE7F144}" type="presParOf" srcId="{12E79A6B-8DA7-43C2-AE64-8AA9F5FE16B5}" destId="{F109D2DB-B35B-4604-AF68-07D593436939}" srcOrd="14" destOrd="0" presId="urn:microsoft.com/office/officeart/2005/8/layout/orgChart1"/>
    <dgm:cxn modelId="{9B52DB9D-2544-4176-A2DE-4056E6AEB48E}" type="presParOf" srcId="{12E79A6B-8DA7-43C2-AE64-8AA9F5FE16B5}" destId="{9829F4CC-073B-4B74-AC59-9B14354EF3A6}" srcOrd="15" destOrd="0" presId="urn:microsoft.com/office/officeart/2005/8/layout/orgChart1"/>
    <dgm:cxn modelId="{891A017E-51AD-4AC2-82DC-695E94C4B1C0}" type="presParOf" srcId="{9829F4CC-073B-4B74-AC59-9B14354EF3A6}" destId="{E4D14571-54EC-4F1D-B21E-22DFBE227E86}" srcOrd="0" destOrd="0" presId="urn:microsoft.com/office/officeart/2005/8/layout/orgChart1"/>
    <dgm:cxn modelId="{18ADB528-A400-4FDE-9D2A-56D4A234726F}" type="presParOf" srcId="{E4D14571-54EC-4F1D-B21E-22DFBE227E86}" destId="{5C59EB7B-F052-41B4-A108-C9C5A91B9C4F}" srcOrd="0" destOrd="0" presId="urn:microsoft.com/office/officeart/2005/8/layout/orgChart1"/>
    <dgm:cxn modelId="{3B39059C-CE4D-4165-AFD3-C0C40F037DF6}" type="presParOf" srcId="{E4D14571-54EC-4F1D-B21E-22DFBE227E86}" destId="{55676564-8977-43C3-945B-7C45C2078FDC}" srcOrd="1" destOrd="0" presId="urn:microsoft.com/office/officeart/2005/8/layout/orgChart1"/>
    <dgm:cxn modelId="{1FC41B23-2DA4-4A01-B911-E1290F86EB60}" type="presParOf" srcId="{9829F4CC-073B-4B74-AC59-9B14354EF3A6}" destId="{A998E778-7E72-4CDE-9ACF-93B0B33DF08E}" srcOrd="1" destOrd="0" presId="urn:microsoft.com/office/officeart/2005/8/layout/orgChart1"/>
    <dgm:cxn modelId="{BD8BB506-84A1-400E-8249-596845E0C876}" type="presParOf" srcId="{9829F4CC-073B-4B74-AC59-9B14354EF3A6}" destId="{94704B87-C256-453E-9FAE-6776447FADCF}" srcOrd="2" destOrd="0" presId="urn:microsoft.com/office/officeart/2005/8/layout/orgChart1"/>
    <dgm:cxn modelId="{3CF0B66B-715A-4624-B94E-1810B7CB0DF2}" type="presParOf" srcId="{12E79A6B-8DA7-43C2-AE64-8AA9F5FE16B5}" destId="{1C9D71E8-B59D-4347-B0E1-5408DF91A301}" srcOrd="16" destOrd="0" presId="urn:microsoft.com/office/officeart/2005/8/layout/orgChart1"/>
    <dgm:cxn modelId="{3835A7EB-EEA4-422C-99FE-67B1F02868BA}" type="presParOf" srcId="{12E79A6B-8DA7-43C2-AE64-8AA9F5FE16B5}" destId="{78B4CF68-E4B9-4BA7-AA69-1E92C3471951}" srcOrd="17" destOrd="0" presId="urn:microsoft.com/office/officeart/2005/8/layout/orgChart1"/>
    <dgm:cxn modelId="{FE8DA9F5-F9A5-4419-954E-5B230DB2254C}" type="presParOf" srcId="{78B4CF68-E4B9-4BA7-AA69-1E92C3471951}" destId="{50F39DEE-0610-49B1-9CCA-ED4CA5C7048D}" srcOrd="0" destOrd="0" presId="urn:microsoft.com/office/officeart/2005/8/layout/orgChart1"/>
    <dgm:cxn modelId="{468F9061-50CF-458A-9DDA-6DF7CF7F0FBD}" type="presParOf" srcId="{50F39DEE-0610-49B1-9CCA-ED4CA5C7048D}" destId="{C0303A41-6B56-450B-9F0E-4E7BD4562541}" srcOrd="0" destOrd="0" presId="urn:microsoft.com/office/officeart/2005/8/layout/orgChart1"/>
    <dgm:cxn modelId="{545C8631-3672-4639-A1FF-6392E1B33691}" type="presParOf" srcId="{50F39DEE-0610-49B1-9CCA-ED4CA5C7048D}" destId="{A79A1D55-8888-4FF9-8735-2E5CC88138B6}" srcOrd="1" destOrd="0" presId="urn:microsoft.com/office/officeart/2005/8/layout/orgChart1"/>
    <dgm:cxn modelId="{F0F1254A-8F0E-4CA2-82F0-8340E60B3608}" type="presParOf" srcId="{78B4CF68-E4B9-4BA7-AA69-1E92C3471951}" destId="{C1D6D576-FF49-4DEA-8977-45338D953F07}" srcOrd="1" destOrd="0" presId="urn:microsoft.com/office/officeart/2005/8/layout/orgChart1"/>
    <dgm:cxn modelId="{50A3B852-948F-4663-A445-D4A21246A665}" type="presParOf" srcId="{78B4CF68-E4B9-4BA7-AA69-1E92C3471951}" destId="{4C2A547D-E55C-4FFA-B705-C56D7EA24EAF}" srcOrd="2" destOrd="0" presId="urn:microsoft.com/office/officeart/2005/8/layout/orgChart1"/>
    <dgm:cxn modelId="{8F26CC7A-4EF4-4F3E-A750-D0BA2824AB29}" type="presParOf" srcId="{664824E1-4F63-4B93-81CD-F66B47230368}" destId="{F4AC3C59-2897-4635-9ADD-6D671B1BD0FD}" srcOrd="2" destOrd="0" presId="urn:microsoft.com/office/officeart/2005/8/layout/orgChart1"/>
    <dgm:cxn modelId="{F881AE51-FBAF-4B8A-A794-872CE38B7682}" type="presParOf" srcId="{ECA46386-6130-436D-AB88-6946DAB1F92B}" destId="{342D199E-FC8E-4BAD-B209-F5B83928346E}" srcOrd="1" destOrd="0" presId="urn:microsoft.com/office/officeart/2005/8/layout/orgChart1"/>
    <dgm:cxn modelId="{9CE34AFD-CA59-4B19-B740-310CB78044EA}" type="presParOf" srcId="{342D199E-FC8E-4BAD-B209-F5B83928346E}" destId="{D39AF6D1-2051-4F69-ABBA-179092456751}" srcOrd="0" destOrd="0" presId="urn:microsoft.com/office/officeart/2005/8/layout/orgChart1"/>
    <dgm:cxn modelId="{F3D8689D-74E5-447B-9FD6-9A5C7ADA01CE}" type="presParOf" srcId="{D39AF6D1-2051-4F69-ABBA-179092456751}" destId="{7961C131-2778-462E-A379-E1E95C6680E2}" srcOrd="0" destOrd="0" presId="urn:microsoft.com/office/officeart/2005/8/layout/orgChart1"/>
    <dgm:cxn modelId="{9BB8D8D6-8B37-4DDF-9FA6-E66C79E6FADB}" type="presParOf" srcId="{D39AF6D1-2051-4F69-ABBA-179092456751}" destId="{43E546A6-DA97-4C68-BF7A-4223E599120B}" srcOrd="1" destOrd="0" presId="urn:microsoft.com/office/officeart/2005/8/layout/orgChart1"/>
    <dgm:cxn modelId="{D730B0EA-67CA-481F-AC44-D0C5CD1E54DF}" type="presParOf" srcId="{342D199E-FC8E-4BAD-B209-F5B83928346E}" destId="{BC8A70AA-F1C7-480A-BF3A-7652A3AD6D77}" srcOrd="1" destOrd="0" presId="urn:microsoft.com/office/officeart/2005/8/layout/orgChart1"/>
    <dgm:cxn modelId="{F871DE1E-25BD-4B65-B6E9-BA47379AD5A4}" type="presParOf" srcId="{342D199E-FC8E-4BAD-B209-F5B83928346E}" destId="{935594BB-5A2D-4821-9C6B-B226AEED973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BEFEE7-B597-4900-B626-80964BDC21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A8FA8D4-5593-4DE7-BCA3-5DFC2B73A5C5}">
      <dgm:prSet phldrT="[Tekst]"/>
      <dgm:spPr>
        <a:solidFill>
          <a:schemeClr val="accent6"/>
        </a:solidFill>
      </dgm:spPr>
      <dgm:t>
        <a:bodyPr/>
        <a:lstStyle/>
        <a:p>
          <a:r>
            <a:rPr lang="nb-NO" dirty="0"/>
            <a:t>Leder </a:t>
          </a:r>
          <a:r>
            <a:rPr lang="nb-NO" dirty="0" err="1"/>
            <a:t>Anl.utv</a:t>
          </a:r>
          <a:r>
            <a:rPr lang="nb-NO" dirty="0"/>
            <a:t>.</a:t>
          </a:r>
        </a:p>
      </dgm:t>
    </dgm:pt>
    <dgm:pt modelId="{8D8897F9-7F15-4E71-AD9C-7E74456BD585}" type="parTrans" cxnId="{5C0E709D-11DE-4224-B9E5-325F92D3C74D}">
      <dgm:prSet/>
      <dgm:spPr/>
      <dgm:t>
        <a:bodyPr/>
        <a:lstStyle/>
        <a:p>
          <a:endParaRPr lang="nb-NO"/>
        </a:p>
      </dgm:t>
    </dgm:pt>
    <dgm:pt modelId="{AD349EC1-1956-404A-904A-CE5F3C0024DA}" type="sibTrans" cxnId="{5C0E709D-11DE-4224-B9E5-325F92D3C74D}">
      <dgm:prSet/>
      <dgm:spPr/>
      <dgm:t>
        <a:bodyPr/>
        <a:lstStyle/>
        <a:p>
          <a:endParaRPr lang="nb-NO"/>
        </a:p>
      </dgm:t>
    </dgm:pt>
    <dgm:pt modelId="{93FC229D-6664-4BEB-8A07-49C08EFBC523}">
      <dgm:prSet phldrT="[Tekst]"/>
      <dgm:spPr/>
      <dgm:t>
        <a:bodyPr/>
        <a:lstStyle/>
        <a:p>
          <a:r>
            <a:rPr lang="nb-NO" dirty="0"/>
            <a:t>Maskinist</a:t>
          </a:r>
        </a:p>
      </dgm:t>
    </dgm:pt>
    <dgm:pt modelId="{9572A11E-E7E1-4D53-B837-2396268B754E}" type="parTrans" cxnId="{373FB2F6-C135-4E53-B839-7A644A8BC173}">
      <dgm:prSet/>
      <dgm:spPr/>
      <dgm:t>
        <a:bodyPr/>
        <a:lstStyle/>
        <a:p>
          <a:endParaRPr lang="nb-NO"/>
        </a:p>
      </dgm:t>
    </dgm:pt>
    <dgm:pt modelId="{D3F2DDD5-C475-41FB-93E1-270100481839}" type="sibTrans" cxnId="{373FB2F6-C135-4E53-B839-7A644A8BC173}">
      <dgm:prSet/>
      <dgm:spPr/>
      <dgm:t>
        <a:bodyPr/>
        <a:lstStyle/>
        <a:p>
          <a:endParaRPr lang="nb-NO"/>
        </a:p>
      </dgm:t>
    </dgm:pt>
    <dgm:pt modelId="{012411ED-D4B4-4D59-95EF-930D160643D8}">
      <dgm:prSet phldrT="[Tekst]"/>
      <dgm:spPr>
        <a:solidFill>
          <a:schemeClr val="accent6"/>
        </a:solidFill>
      </dgm:spPr>
      <dgm:t>
        <a:bodyPr/>
        <a:lstStyle/>
        <a:p>
          <a:r>
            <a:rPr lang="nb-NO" dirty="0"/>
            <a:t>Banemester</a:t>
          </a:r>
        </a:p>
      </dgm:t>
    </dgm:pt>
    <dgm:pt modelId="{19D7B85C-9C05-45A8-93BE-3326C1769FFC}" type="parTrans" cxnId="{22AAB4A6-CEDA-4943-9C52-BF02B7C82AB9}">
      <dgm:prSet/>
      <dgm:spPr/>
      <dgm:t>
        <a:bodyPr/>
        <a:lstStyle/>
        <a:p>
          <a:endParaRPr lang="nb-NO"/>
        </a:p>
      </dgm:t>
    </dgm:pt>
    <dgm:pt modelId="{EA6A982B-F519-4AD4-933A-72701EE91BF0}" type="sibTrans" cxnId="{22AAB4A6-CEDA-4943-9C52-BF02B7C82AB9}">
      <dgm:prSet/>
      <dgm:spPr/>
      <dgm:t>
        <a:bodyPr/>
        <a:lstStyle/>
        <a:p>
          <a:endParaRPr lang="nb-NO"/>
        </a:p>
      </dgm:t>
    </dgm:pt>
    <dgm:pt modelId="{ECA46386-6130-436D-AB88-6946DAB1F92B}" type="pres">
      <dgm:prSet presAssocID="{90BEFEE7-B597-4900-B626-80964BDC21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824E1-4F63-4B93-81CD-F66B47230368}" type="pres">
      <dgm:prSet presAssocID="{DA8FA8D4-5593-4DE7-BCA3-5DFC2B73A5C5}" presName="hierRoot1" presStyleCnt="0">
        <dgm:presLayoutVars>
          <dgm:hierBranch val="init"/>
        </dgm:presLayoutVars>
      </dgm:prSet>
      <dgm:spPr/>
    </dgm:pt>
    <dgm:pt modelId="{73C3A2D5-757A-4C06-A445-697CAA988A4A}" type="pres">
      <dgm:prSet presAssocID="{DA8FA8D4-5593-4DE7-BCA3-5DFC2B73A5C5}" presName="rootComposite1" presStyleCnt="0"/>
      <dgm:spPr/>
    </dgm:pt>
    <dgm:pt modelId="{D30495B1-F3DF-42B3-A4AB-A54A6D9D113C}" type="pres">
      <dgm:prSet presAssocID="{DA8FA8D4-5593-4DE7-BCA3-5DFC2B73A5C5}" presName="rootText1" presStyleLbl="node0" presStyleIdx="0" presStyleCnt="1">
        <dgm:presLayoutVars>
          <dgm:chPref val="3"/>
        </dgm:presLayoutVars>
      </dgm:prSet>
      <dgm:spPr/>
    </dgm:pt>
    <dgm:pt modelId="{5D5D520B-0E2E-4B60-9F6B-013D8AFB7838}" type="pres">
      <dgm:prSet presAssocID="{DA8FA8D4-5593-4DE7-BCA3-5DFC2B73A5C5}" presName="rootConnector1" presStyleLbl="node1" presStyleIdx="0" presStyleCnt="0"/>
      <dgm:spPr/>
    </dgm:pt>
    <dgm:pt modelId="{12E79A6B-8DA7-43C2-AE64-8AA9F5FE16B5}" type="pres">
      <dgm:prSet presAssocID="{DA8FA8D4-5593-4DE7-BCA3-5DFC2B73A5C5}" presName="hierChild2" presStyleCnt="0"/>
      <dgm:spPr/>
    </dgm:pt>
    <dgm:pt modelId="{4028EE36-405F-4941-8EB4-090FD7B98D71}" type="pres">
      <dgm:prSet presAssocID="{9572A11E-E7E1-4D53-B837-2396268B754E}" presName="Name37" presStyleLbl="parChTrans1D2" presStyleIdx="0" presStyleCnt="2"/>
      <dgm:spPr/>
    </dgm:pt>
    <dgm:pt modelId="{FD8A4EB1-7230-4625-AB23-FB7AC402A095}" type="pres">
      <dgm:prSet presAssocID="{93FC229D-6664-4BEB-8A07-49C08EFBC523}" presName="hierRoot2" presStyleCnt="0">
        <dgm:presLayoutVars>
          <dgm:hierBranch val="init"/>
        </dgm:presLayoutVars>
      </dgm:prSet>
      <dgm:spPr/>
    </dgm:pt>
    <dgm:pt modelId="{3CBEA983-2DDF-4B96-91D7-42DAB5B31708}" type="pres">
      <dgm:prSet presAssocID="{93FC229D-6664-4BEB-8A07-49C08EFBC523}" presName="rootComposite" presStyleCnt="0"/>
      <dgm:spPr/>
    </dgm:pt>
    <dgm:pt modelId="{5DCDDE94-F296-4923-8688-AB69524612AA}" type="pres">
      <dgm:prSet presAssocID="{93FC229D-6664-4BEB-8A07-49C08EFBC523}" presName="rootText" presStyleLbl="node2" presStyleIdx="0" presStyleCnt="2">
        <dgm:presLayoutVars>
          <dgm:chPref val="3"/>
        </dgm:presLayoutVars>
      </dgm:prSet>
      <dgm:spPr/>
    </dgm:pt>
    <dgm:pt modelId="{DBB73332-6C71-439B-8DE0-C0C014446390}" type="pres">
      <dgm:prSet presAssocID="{93FC229D-6664-4BEB-8A07-49C08EFBC523}" presName="rootConnector" presStyleLbl="node2" presStyleIdx="0" presStyleCnt="2"/>
      <dgm:spPr/>
    </dgm:pt>
    <dgm:pt modelId="{A6BA5CCB-ADE6-4FF8-A009-46C82EAD400C}" type="pres">
      <dgm:prSet presAssocID="{93FC229D-6664-4BEB-8A07-49C08EFBC523}" presName="hierChild4" presStyleCnt="0"/>
      <dgm:spPr/>
    </dgm:pt>
    <dgm:pt modelId="{C66AF227-0B78-4C12-B3C8-8FA77790A46E}" type="pres">
      <dgm:prSet presAssocID="{93FC229D-6664-4BEB-8A07-49C08EFBC523}" presName="hierChild5" presStyleCnt="0"/>
      <dgm:spPr/>
    </dgm:pt>
    <dgm:pt modelId="{98DAF2B3-5B4F-458B-98D3-26B313B975EF}" type="pres">
      <dgm:prSet presAssocID="{19D7B85C-9C05-45A8-93BE-3326C1769FFC}" presName="Name37" presStyleLbl="parChTrans1D2" presStyleIdx="1" presStyleCnt="2"/>
      <dgm:spPr/>
    </dgm:pt>
    <dgm:pt modelId="{92A71D5A-8EB9-476B-A2D9-B9B4CA415BBA}" type="pres">
      <dgm:prSet presAssocID="{012411ED-D4B4-4D59-95EF-930D160643D8}" presName="hierRoot2" presStyleCnt="0">
        <dgm:presLayoutVars>
          <dgm:hierBranch val="init"/>
        </dgm:presLayoutVars>
      </dgm:prSet>
      <dgm:spPr/>
    </dgm:pt>
    <dgm:pt modelId="{5F3BA74E-F4D7-4BE8-B20D-85A0737E67C2}" type="pres">
      <dgm:prSet presAssocID="{012411ED-D4B4-4D59-95EF-930D160643D8}" presName="rootComposite" presStyleCnt="0"/>
      <dgm:spPr/>
    </dgm:pt>
    <dgm:pt modelId="{6BB741B0-09EC-441C-BC0A-3B8A8153E584}" type="pres">
      <dgm:prSet presAssocID="{012411ED-D4B4-4D59-95EF-930D160643D8}" presName="rootText" presStyleLbl="node2" presStyleIdx="1" presStyleCnt="2">
        <dgm:presLayoutVars>
          <dgm:chPref val="3"/>
        </dgm:presLayoutVars>
      </dgm:prSet>
      <dgm:spPr/>
    </dgm:pt>
    <dgm:pt modelId="{DB090176-513C-4328-9F83-3E6B3334B29A}" type="pres">
      <dgm:prSet presAssocID="{012411ED-D4B4-4D59-95EF-930D160643D8}" presName="rootConnector" presStyleLbl="node2" presStyleIdx="1" presStyleCnt="2"/>
      <dgm:spPr/>
    </dgm:pt>
    <dgm:pt modelId="{B7A84CF7-55D8-49BA-BDE9-3E0DC76085F5}" type="pres">
      <dgm:prSet presAssocID="{012411ED-D4B4-4D59-95EF-930D160643D8}" presName="hierChild4" presStyleCnt="0"/>
      <dgm:spPr/>
    </dgm:pt>
    <dgm:pt modelId="{D752EBDB-26F4-4F75-B68D-4F7AA61BA078}" type="pres">
      <dgm:prSet presAssocID="{012411ED-D4B4-4D59-95EF-930D160643D8}" presName="hierChild5" presStyleCnt="0"/>
      <dgm:spPr/>
    </dgm:pt>
    <dgm:pt modelId="{F4AC3C59-2897-4635-9ADD-6D671B1BD0FD}" type="pres">
      <dgm:prSet presAssocID="{DA8FA8D4-5593-4DE7-BCA3-5DFC2B73A5C5}" presName="hierChild3" presStyleCnt="0"/>
      <dgm:spPr/>
    </dgm:pt>
  </dgm:ptLst>
  <dgm:cxnLst>
    <dgm:cxn modelId="{B2DE211A-4599-4D8B-8132-BACCFEF5299F}" type="presOf" srcId="{93FC229D-6664-4BEB-8A07-49C08EFBC523}" destId="{5DCDDE94-F296-4923-8688-AB69524612AA}" srcOrd="0" destOrd="0" presId="urn:microsoft.com/office/officeart/2005/8/layout/orgChart1"/>
    <dgm:cxn modelId="{5252CB45-3614-4CDB-8BB7-73841501417D}" type="presOf" srcId="{9572A11E-E7E1-4D53-B837-2396268B754E}" destId="{4028EE36-405F-4941-8EB4-090FD7B98D71}" srcOrd="0" destOrd="0" presId="urn:microsoft.com/office/officeart/2005/8/layout/orgChart1"/>
    <dgm:cxn modelId="{296E404D-769B-4293-9F77-C61E7265CE9A}" type="presOf" srcId="{012411ED-D4B4-4D59-95EF-930D160643D8}" destId="{6BB741B0-09EC-441C-BC0A-3B8A8153E584}" srcOrd="0" destOrd="0" presId="urn:microsoft.com/office/officeart/2005/8/layout/orgChart1"/>
    <dgm:cxn modelId="{B021D571-6C76-4D6A-BEA9-921BD9057533}" type="presOf" srcId="{DA8FA8D4-5593-4DE7-BCA3-5DFC2B73A5C5}" destId="{D30495B1-F3DF-42B3-A4AB-A54A6D9D113C}" srcOrd="0" destOrd="0" presId="urn:microsoft.com/office/officeart/2005/8/layout/orgChart1"/>
    <dgm:cxn modelId="{BA050A5A-7B78-4924-9D57-4486728D5FC0}" type="presOf" srcId="{19D7B85C-9C05-45A8-93BE-3326C1769FFC}" destId="{98DAF2B3-5B4F-458B-98D3-26B313B975EF}" srcOrd="0" destOrd="0" presId="urn:microsoft.com/office/officeart/2005/8/layout/orgChart1"/>
    <dgm:cxn modelId="{F6805C7C-A765-46DF-96D2-75EEDDFC5181}" type="presOf" srcId="{DA8FA8D4-5593-4DE7-BCA3-5DFC2B73A5C5}" destId="{5D5D520B-0E2E-4B60-9F6B-013D8AFB7838}" srcOrd="1" destOrd="0" presId="urn:microsoft.com/office/officeart/2005/8/layout/orgChart1"/>
    <dgm:cxn modelId="{C2472B88-BA1D-4ED4-B495-7DD6ADEF61EC}" type="presOf" srcId="{93FC229D-6664-4BEB-8A07-49C08EFBC523}" destId="{DBB73332-6C71-439B-8DE0-C0C014446390}" srcOrd="1" destOrd="0" presId="urn:microsoft.com/office/officeart/2005/8/layout/orgChart1"/>
    <dgm:cxn modelId="{B0D61C8C-023A-41A5-A217-974B327AE710}" type="presOf" srcId="{90BEFEE7-B597-4900-B626-80964BDC21D3}" destId="{ECA46386-6130-436D-AB88-6946DAB1F92B}" srcOrd="0" destOrd="0" presId="urn:microsoft.com/office/officeart/2005/8/layout/orgChart1"/>
    <dgm:cxn modelId="{5C0E709D-11DE-4224-B9E5-325F92D3C74D}" srcId="{90BEFEE7-B597-4900-B626-80964BDC21D3}" destId="{DA8FA8D4-5593-4DE7-BCA3-5DFC2B73A5C5}" srcOrd="0" destOrd="0" parTransId="{8D8897F9-7F15-4E71-AD9C-7E74456BD585}" sibTransId="{AD349EC1-1956-404A-904A-CE5F3C0024DA}"/>
    <dgm:cxn modelId="{22AAB4A6-CEDA-4943-9C52-BF02B7C82AB9}" srcId="{DA8FA8D4-5593-4DE7-BCA3-5DFC2B73A5C5}" destId="{012411ED-D4B4-4D59-95EF-930D160643D8}" srcOrd="1" destOrd="0" parTransId="{19D7B85C-9C05-45A8-93BE-3326C1769FFC}" sibTransId="{EA6A982B-F519-4AD4-933A-72701EE91BF0}"/>
    <dgm:cxn modelId="{373FB2F6-C135-4E53-B839-7A644A8BC173}" srcId="{DA8FA8D4-5593-4DE7-BCA3-5DFC2B73A5C5}" destId="{93FC229D-6664-4BEB-8A07-49C08EFBC523}" srcOrd="0" destOrd="0" parTransId="{9572A11E-E7E1-4D53-B837-2396268B754E}" sibTransId="{D3F2DDD5-C475-41FB-93E1-270100481839}"/>
    <dgm:cxn modelId="{DD2902FA-F059-4449-BEE9-4AB4B1D86279}" type="presOf" srcId="{012411ED-D4B4-4D59-95EF-930D160643D8}" destId="{DB090176-513C-4328-9F83-3E6B3334B29A}" srcOrd="1" destOrd="0" presId="urn:microsoft.com/office/officeart/2005/8/layout/orgChart1"/>
    <dgm:cxn modelId="{56E0EE99-2CBD-4F89-92AD-00DEFA249152}" type="presParOf" srcId="{ECA46386-6130-436D-AB88-6946DAB1F92B}" destId="{664824E1-4F63-4B93-81CD-F66B47230368}" srcOrd="0" destOrd="0" presId="urn:microsoft.com/office/officeart/2005/8/layout/orgChart1"/>
    <dgm:cxn modelId="{242E7944-B6F9-4153-813B-10C2C3A07E15}" type="presParOf" srcId="{664824E1-4F63-4B93-81CD-F66B47230368}" destId="{73C3A2D5-757A-4C06-A445-697CAA988A4A}" srcOrd="0" destOrd="0" presId="urn:microsoft.com/office/officeart/2005/8/layout/orgChart1"/>
    <dgm:cxn modelId="{44634CAA-F681-4AA1-9EAE-2F09C01EA9D0}" type="presParOf" srcId="{73C3A2D5-757A-4C06-A445-697CAA988A4A}" destId="{D30495B1-F3DF-42B3-A4AB-A54A6D9D113C}" srcOrd="0" destOrd="0" presId="urn:microsoft.com/office/officeart/2005/8/layout/orgChart1"/>
    <dgm:cxn modelId="{76601C68-715F-46A5-B912-45C5351AB657}" type="presParOf" srcId="{73C3A2D5-757A-4C06-A445-697CAA988A4A}" destId="{5D5D520B-0E2E-4B60-9F6B-013D8AFB7838}" srcOrd="1" destOrd="0" presId="urn:microsoft.com/office/officeart/2005/8/layout/orgChart1"/>
    <dgm:cxn modelId="{63846F42-922A-41B7-85A3-15AEE6BF633F}" type="presParOf" srcId="{664824E1-4F63-4B93-81CD-F66B47230368}" destId="{12E79A6B-8DA7-43C2-AE64-8AA9F5FE16B5}" srcOrd="1" destOrd="0" presId="urn:microsoft.com/office/officeart/2005/8/layout/orgChart1"/>
    <dgm:cxn modelId="{99A8CEE5-675A-477C-8986-7783CAA8E2A3}" type="presParOf" srcId="{12E79A6B-8DA7-43C2-AE64-8AA9F5FE16B5}" destId="{4028EE36-405F-4941-8EB4-090FD7B98D71}" srcOrd="0" destOrd="0" presId="urn:microsoft.com/office/officeart/2005/8/layout/orgChart1"/>
    <dgm:cxn modelId="{EA6F517B-3F02-450B-8F7D-45994E3B289B}" type="presParOf" srcId="{12E79A6B-8DA7-43C2-AE64-8AA9F5FE16B5}" destId="{FD8A4EB1-7230-4625-AB23-FB7AC402A095}" srcOrd="1" destOrd="0" presId="urn:microsoft.com/office/officeart/2005/8/layout/orgChart1"/>
    <dgm:cxn modelId="{E348D869-0DBF-4CF0-95AF-EF8FFD03BF5D}" type="presParOf" srcId="{FD8A4EB1-7230-4625-AB23-FB7AC402A095}" destId="{3CBEA983-2DDF-4B96-91D7-42DAB5B31708}" srcOrd="0" destOrd="0" presId="urn:microsoft.com/office/officeart/2005/8/layout/orgChart1"/>
    <dgm:cxn modelId="{2A6DD591-577A-474C-BDFF-D9C678C306D4}" type="presParOf" srcId="{3CBEA983-2DDF-4B96-91D7-42DAB5B31708}" destId="{5DCDDE94-F296-4923-8688-AB69524612AA}" srcOrd="0" destOrd="0" presId="urn:microsoft.com/office/officeart/2005/8/layout/orgChart1"/>
    <dgm:cxn modelId="{775383F4-59E2-46A2-ACAF-C0C23AC5AD81}" type="presParOf" srcId="{3CBEA983-2DDF-4B96-91D7-42DAB5B31708}" destId="{DBB73332-6C71-439B-8DE0-C0C014446390}" srcOrd="1" destOrd="0" presId="urn:microsoft.com/office/officeart/2005/8/layout/orgChart1"/>
    <dgm:cxn modelId="{814A4EF1-8F84-4592-8F08-ED1ECBD12E35}" type="presParOf" srcId="{FD8A4EB1-7230-4625-AB23-FB7AC402A095}" destId="{A6BA5CCB-ADE6-4FF8-A009-46C82EAD400C}" srcOrd="1" destOrd="0" presId="urn:microsoft.com/office/officeart/2005/8/layout/orgChart1"/>
    <dgm:cxn modelId="{38C0DC07-99C9-4DDC-9493-06A4CF8D89EA}" type="presParOf" srcId="{FD8A4EB1-7230-4625-AB23-FB7AC402A095}" destId="{C66AF227-0B78-4C12-B3C8-8FA77790A46E}" srcOrd="2" destOrd="0" presId="urn:microsoft.com/office/officeart/2005/8/layout/orgChart1"/>
    <dgm:cxn modelId="{3807C2A4-81B2-4572-A170-2331571C4D35}" type="presParOf" srcId="{12E79A6B-8DA7-43C2-AE64-8AA9F5FE16B5}" destId="{98DAF2B3-5B4F-458B-98D3-26B313B975EF}" srcOrd="2" destOrd="0" presId="urn:microsoft.com/office/officeart/2005/8/layout/orgChart1"/>
    <dgm:cxn modelId="{5EFE1FD7-27CC-48AB-9495-0B3BE1E10563}" type="presParOf" srcId="{12E79A6B-8DA7-43C2-AE64-8AA9F5FE16B5}" destId="{92A71D5A-8EB9-476B-A2D9-B9B4CA415BBA}" srcOrd="3" destOrd="0" presId="urn:microsoft.com/office/officeart/2005/8/layout/orgChart1"/>
    <dgm:cxn modelId="{8EE6F97E-B2F3-409B-B705-457CC603B360}" type="presParOf" srcId="{92A71D5A-8EB9-476B-A2D9-B9B4CA415BBA}" destId="{5F3BA74E-F4D7-4BE8-B20D-85A0737E67C2}" srcOrd="0" destOrd="0" presId="urn:microsoft.com/office/officeart/2005/8/layout/orgChart1"/>
    <dgm:cxn modelId="{5BCBB35C-51BE-45B8-A634-8A5945AFE364}" type="presParOf" srcId="{5F3BA74E-F4D7-4BE8-B20D-85A0737E67C2}" destId="{6BB741B0-09EC-441C-BC0A-3B8A8153E584}" srcOrd="0" destOrd="0" presId="urn:microsoft.com/office/officeart/2005/8/layout/orgChart1"/>
    <dgm:cxn modelId="{F1686AA3-3D9B-4759-B7F2-892AE6B86BC4}" type="presParOf" srcId="{5F3BA74E-F4D7-4BE8-B20D-85A0737E67C2}" destId="{DB090176-513C-4328-9F83-3E6B3334B29A}" srcOrd="1" destOrd="0" presId="urn:microsoft.com/office/officeart/2005/8/layout/orgChart1"/>
    <dgm:cxn modelId="{F0B4258A-C22E-4782-87DB-F7FAB3040BD1}" type="presParOf" srcId="{92A71D5A-8EB9-476B-A2D9-B9B4CA415BBA}" destId="{B7A84CF7-55D8-49BA-BDE9-3E0DC76085F5}" srcOrd="1" destOrd="0" presId="urn:microsoft.com/office/officeart/2005/8/layout/orgChart1"/>
    <dgm:cxn modelId="{360D63F9-0E47-43EF-8522-2980F9A77764}" type="presParOf" srcId="{92A71D5A-8EB9-476B-A2D9-B9B4CA415BBA}" destId="{D752EBDB-26F4-4F75-B68D-4F7AA61BA078}" srcOrd="2" destOrd="0" presId="urn:microsoft.com/office/officeart/2005/8/layout/orgChart1"/>
    <dgm:cxn modelId="{8F26CC7A-4EF4-4F3E-A750-D0BA2824AB29}" type="presParOf" srcId="{664824E1-4F63-4B93-81CD-F66B47230368}" destId="{F4AC3C59-2897-4635-9ADD-6D671B1BD0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0BEFEE7-B597-4900-B626-80964BDC21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A8FA8D4-5593-4DE7-BCA3-5DFC2B73A5C5}">
      <dgm:prSet phldrT="[Tekst]"/>
      <dgm:spPr>
        <a:solidFill>
          <a:schemeClr val="accent6"/>
        </a:solidFill>
        <a:ln w="31750">
          <a:solidFill>
            <a:schemeClr val="accent2"/>
          </a:solidFill>
        </a:ln>
      </dgm:spPr>
      <dgm:t>
        <a:bodyPr/>
        <a:lstStyle/>
        <a:p>
          <a:r>
            <a:rPr lang="nb-NO" dirty="0"/>
            <a:t>Leder </a:t>
          </a:r>
          <a:r>
            <a:rPr lang="nb-NO" dirty="0" err="1"/>
            <a:t>Arrangmentutv</a:t>
          </a:r>
          <a:endParaRPr lang="nb-NO" dirty="0"/>
        </a:p>
      </dgm:t>
    </dgm:pt>
    <dgm:pt modelId="{8D8897F9-7F15-4E71-AD9C-7E74456BD585}" type="parTrans" cxnId="{5C0E709D-11DE-4224-B9E5-325F92D3C74D}">
      <dgm:prSet/>
      <dgm:spPr/>
      <dgm:t>
        <a:bodyPr/>
        <a:lstStyle/>
        <a:p>
          <a:endParaRPr lang="nb-NO"/>
        </a:p>
      </dgm:t>
    </dgm:pt>
    <dgm:pt modelId="{AD349EC1-1956-404A-904A-CE5F3C0024DA}" type="sibTrans" cxnId="{5C0E709D-11DE-4224-B9E5-325F92D3C74D}">
      <dgm:prSet/>
      <dgm:spPr/>
      <dgm:t>
        <a:bodyPr/>
        <a:lstStyle/>
        <a:p>
          <a:endParaRPr lang="nb-NO"/>
        </a:p>
      </dgm:t>
    </dgm:pt>
    <dgm:pt modelId="{93FC229D-6664-4BEB-8A07-49C08EFBC523}">
      <dgm:prSet phldrT="[Tekst]"/>
      <dgm:spPr/>
      <dgm:t>
        <a:bodyPr/>
        <a:lstStyle/>
        <a:p>
          <a:r>
            <a:rPr lang="nb-NO" dirty="0"/>
            <a:t>Kiosk- og artikkelsalg</a:t>
          </a:r>
        </a:p>
      </dgm:t>
    </dgm:pt>
    <dgm:pt modelId="{9572A11E-E7E1-4D53-B837-2396268B754E}" type="parTrans" cxnId="{373FB2F6-C135-4E53-B839-7A644A8BC173}">
      <dgm:prSet/>
      <dgm:spPr/>
      <dgm:t>
        <a:bodyPr/>
        <a:lstStyle/>
        <a:p>
          <a:endParaRPr lang="nb-NO"/>
        </a:p>
      </dgm:t>
    </dgm:pt>
    <dgm:pt modelId="{D3F2DDD5-C475-41FB-93E1-270100481839}" type="sibTrans" cxnId="{373FB2F6-C135-4E53-B839-7A644A8BC173}">
      <dgm:prSet/>
      <dgm:spPr/>
      <dgm:t>
        <a:bodyPr/>
        <a:lstStyle/>
        <a:p>
          <a:endParaRPr lang="nb-NO"/>
        </a:p>
      </dgm:t>
    </dgm:pt>
    <dgm:pt modelId="{012411ED-D4B4-4D59-95EF-930D160643D8}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/>
            <a:t>Leder Frivillighetsutvalg</a:t>
          </a:r>
        </a:p>
      </dgm:t>
    </dgm:pt>
    <dgm:pt modelId="{19D7B85C-9C05-45A8-93BE-3326C1769FFC}" type="parTrans" cxnId="{22AAB4A6-CEDA-4943-9C52-BF02B7C82AB9}">
      <dgm:prSet/>
      <dgm:spPr/>
      <dgm:t>
        <a:bodyPr/>
        <a:lstStyle/>
        <a:p>
          <a:endParaRPr lang="nb-NO"/>
        </a:p>
      </dgm:t>
    </dgm:pt>
    <dgm:pt modelId="{EA6A982B-F519-4AD4-933A-72701EE91BF0}" type="sibTrans" cxnId="{22AAB4A6-CEDA-4943-9C52-BF02B7C82AB9}">
      <dgm:prSet/>
      <dgm:spPr/>
      <dgm:t>
        <a:bodyPr/>
        <a:lstStyle/>
        <a:p>
          <a:endParaRPr lang="nb-NO"/>
        </a:p>
      </dgm:t>
    </dgm:pt>
    <dgm:pt modelId="{18DE7170-54E3-4CAB-9341-AA461B6C23F9}">
      <dgm:prSet phldrT="[Tekst]"/>
      <dgm:spPr>
        <a:solidFill>
          <a:schemeClr val="bg1"/>
        </a:solidFill>
        <a:ln w="12700">
          <a:solidFill>
            <a:schemeClr val="accent1"/>
          </a:solidFill>
          <a:prstDash val="dash"/>
        </a:ln>
      </dgm:spPr>
      <dgm:t>
        <a:bodyPr/>
        <a:lstStyle/>
        <a:p>
          <a:endParaRPr lang="nb-NO" dirty="0">
            <a:solidFill>
              <a:schemeClr val="tx1"/>
            </a:solidFill>
          </a:endParaRPr>
        </a:p>
      </dgm:t>
    </dgm:pt>
    <dgm:pt modelId="{E6B2263A-31F7-4ADF-80B4-4B6C8A898870}" type="parTrans" cxnId="{37EDC355-38F5-44F2-9CF0-C3C3E74286DE}">
      <dgm:prSet/>
      <dgm:spPr/>
      <dgm:t>
        <a:bodyPr/>
        <a:lstStyle/>
        <a:p>
          <a:endParaRPr lang="nb-NO"/>
        </a:p>
      </dgm:t>
    </dgm:pt>
    <dgm:pt modelId="{D77D2FC5-BCC2-44F6-9CF2-825D4FFAC3D1}" type="sibTrans" cxnId="{37EDC355-38F5-44F2-9CF0-C3C3E74286DE}">
      <dgm:prSet/>
      <dgm:spPr/>
      <dgm:t>
        <a:bodyPr/>
        <a:lstStyle/>
        <a:p>
          <a:endParaRPr lang="nb-NO"/>
        </a:p>
      </dgm:t>
    </dgm:pt>
    <dgm:pt modelId="{37F4620C-4785-437D-99A9-E564DB265819}">
      <dgm:prSet phldrT="[Tekst]"/>
      <dgm:spPr>
        <a:solidFill>
          <a:schemeClr val="bg1"/>
        </a:solidFill>
        <a:ln w="12700">
          <a:solidFill>
            <a:schemeClr val="accent1"/>
          </a:solidFill>
          <a:prstDash val="dash"/>
        </a:ln>
      </dgm:spPr>
      <dgm:t>
        <a:bodyPr/>
        <a:lstStyle/>
        <a:p>
          <a:endParaRPr lang="nb-NO" dirty="0">
            <a:solidFill>
              <a:schemeClr val="tx1"/>
            </a:solidFill>
          </a:endParaRPr>
        </a:p>
      </dgm:t>
    </dgm:pt>
    <dgm:pt modelId="{6E480977-8356-4748-BC38-56DBB5561E67}" type="parTrans" cxnId="{544F31D3-CC40-4876-B35D-E78ECEF0E273}">
      <dgm:prSet/>
      <dgm:spPr/>
      <dgm:t>
        <a:bodyPr/>
        <a:lstStyle/>
        <a:p>
          <a:endParaRPr lang="nb-NO"/>
        </a:p>
      </dgm:t>
    </dgm:pt>
    <dgm:pt modelId="{E0B19249-2546-4191-9E43-E3FDC874A6F7}" type="sibTrans" cxnId="{544F31D3-CC40-4876-B35D-E78ECEF0E273}">
      <dgm:prSet/>
      <dgm:spPr/>
      <dgm:t>
        <a:bodyPr/>
        <a:lstStyle/>
        <a:p>
          <a:endParaRPr lang="nb-NO"/>
        </a:p>
      </dgm:t>
    </dgm:pt>
    <dgm:pt modelId="{ECA46386-6130-436D-AB88-6946DAB1F92B}" type="pres">
      <dgm:prSet presAssocID="{90BEFEE7-B597-4900-B626-80964BDC21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824E1-4F63-4B93-81CD-F66B47230368}" type="pres">
      <dgm:prSet presAssocID="{DA8FA8D4-5593-4DE7-BCA3-5DFC2B73A5C5}" presName="hierRoot1" presStyleCnt="0">
        <dgm:presLayoutVars>
          <dgm:hierBranch val="init"/>
        </dgm:presLayoutVars>
      </dgm:prSet>
      <dgm:spPr/>
    </dgm:pt>
    <dgm:pt modelId="{73C3A2D5-757A-4C06-A445-697CAA988A4A}" type="pres">
      <dgm:prSet presAssocID="{DA8FA8D4-5593-4DE7-BCA3-5DFC2B73A5C5}" presName="rootComposite1" presStyleCnt="0"/>
      <dgm:spPr/>
    </dgm:pt>
    <dgm:pt modelId="{D30495B1-F3DF-42B3-A4AB-A54A6D9D113C}" type="pres">
      <dgm:prSet presAssocID="{DA8FA8D4-5593-4DE7-BCA3-5DFC2B73A5C5}" presName="rootText1" presStyleLbl="node0" presStyleIdx="0" presStyleCnt="1">
        <dgm:presLayoutVars>
          <dgm:chPref val="3"/>
        </dgm:presLayoutVars>
      </dgm:prSet>
      <dgm:spPr/>
    </dgm:pt>
    <dgm:pt modelId="{5D5D520B-0E2E-4B60-9F6B-013D8AFB7838}" type="pres">
      <dgm:prSet presAssocID="{DA8FA8D4-5593-4DE7-BCA3-5DFC2B73A5C5}" presName="rootConnector1" presStyleLbl="node1" presStyleIdx="0" presStyleCnt="0"/>
      <dgm:spPr/>
    </dgm:pt>
    <dgm:pt modelId="{12E79A6B-8DA7-43C2-AE64-8AA9F5FE16B5}" type="pres">
      <dgm:prSet presAssocID="{DA8FA8D4-5593-4DE7-BCA3-5DFC2B73A5C5}" presName="hierChild2" presStyleCnt="0"/>
      <dgm:spPr/>
    </dgm:pt>
    <dgm:pt modelId="{4028EE36-405F-4941-8EB4-090FD7B98D71}" type="pres">
      <dgm:prSet presAssocID="{9572A11E-E7E1-4D53-B837-2396268B754E}" presName="Name37" presStyleLbl="parChTrans1D2" presStyleIdx="0" presStyleCnt="4"/>
      <dgm:spPr/>
    </dgm:pt>
    <dgm:pt modelId="{FD8A4EB1-7230-4625-AB23-FB7AC402A095}" type="pres">
      <dgm:prSet presAssocID="{93FC229D-6664-4BEB-8A07-49C08EFBC523}" presName="hierRoot2" presStyleCnt="0">
        <dgm:presLayoutVars>
          <dgm:hierBranch val="init"/>
        </dgm:presLayoutVars>
      </dgm:prSet>
      <dgm:spPr/>
    </dgm:pt>
    <dgm:pt modelId="{3CBEA983-2DDF-4B96-91D7-42DAB5B31708}" type="pres">
      <dgm:prSet presAssocID="{93FC229D-6664-4BEB-8A07-49C08EFBC523}" presName="rootComposite" presStyleCnt="0"/>
      <dgm:spPr/>
    </dgm:pt>
    <dgm:pt modelId="{5DCDDE94-F296-4923-8688-AB69524612AA}" type="pres">
      <dgm:prSet presAssocID="{93FC229D-6664-4BEB-8A07-49C08EFBC523}" presName="rootText" presStyleLbl="node2" presStyleIdx="0" presStyleCnt="4">
        <dgm:presLayoutVars>
          <dgm:chPref val="3"/>
        </dgm:presLayoutVars>
      </dgm:prSet>
      <dgm:spPr/>
    </dgm:pt>
    <dgm:pt modelId="{DBB73332-6C71-439B-8DE0-C0C014446390}" type="pres">
      <dgm:prSet presAssocID="{93FC229D-6664-4BEB-8A07-49C08EFBC523}" presName="rootConnector" presStyleLbl="node2" presStyleIdx="0" presStyleCnt="4"/>
      <dgm:spPr/>
    </dgm:pt>
    <dgm:pt modelId="{A6BA5CCB-ADE6-4FF8-A009-46C82EAD400C}" type="pres">
      <dgm:prSet presAssocID="{93FC229D-6664-4BEB-8A07-49C08EFBC523}" presName="hierChild4" presStyleCnt="0"/>
      <dgm:spPr/>
    </dgm:pt>
    <dgm:pt modelId="{C66AF227-0B78-4C12-B3C8-8FA77790A46E}" type="pres">
      <dgm:prSet presAssocID="{93FC229D-6664-4BEB-8A07-49C08EFBC523}" presName="hierChild5" presStyleCnt="0"/>
      <dgm:spPr/>
    </dgm:pt>
    <dgm:pt modelId="{98DAF2B3-5B4F-458B-98D3-26B313B975EF}" type="pres">
      <dgm:prSet presAssocID="{19D7B85C-9C05-45A8-93BE-3326C1769FFC}" presName="Name37" presStyleLbl="parChTrans1D2" presStyleIdx="1" presStyleCnt="4"/>
      <dgm:spPr/>
    </dgm:pt>
    <dgm:pt modelId="{92A71D5A-8EB9-476B-A2D9-B9B4CA415BBA}" type="pres">
      <dgm:prSet presAssocID="{012411ED-D4B4-4D59-95EF-930D160643D8}" presName="hierRoot2" presStyleCnt="0">
        <dgm:presLayoutVars>
          <dgm:hierBranch val="init"/>
        </dgm:presLayoutVars>
      </dgm:prSet>
      <dgm:spPr/>
    </dgm:pt>
    <dgm:pt modelId="{5F3BA74E-F4D7-4BE8-B20D-85A0737E67C2}" type="pres">
      <dgm:prSet presAssocID="{012411ED-D4B4-4D59-95EF-930D160643D8}" presName="rootComposite" presStyleCnt="0"/>
      <dgm:spPr/>
    </dgm:pt>
    <dgm:pt modelId="{6BB741B0-09EC-441C-BC0A-3B8A8153E584}" type="pres">
      <dgm:prSet presAssocID="{012411ED-D4B4-4D59-95EF-930D160643D8}" presName="rootText" presStyleLbl="node2" presStyleIdx="1" presStyleCnt="4">
        <dgm:presLayoutVars>
          <dgm:chPref val="3"/>
        </dgm:presLayoutVars>
      </dgm:prSet>
      <dgm:spPr/>
    </dgm:pt>
    <dgm:pt modelId="{DB090176-513C-4328-9F83-3E6B3334B29A}" type="pres">
      <dgm:prSet presAssocID="{012411ED-D4B4-4D59-95EF-930D160643D8}" presName="rootConnector" presStyleLbl="node2" presStyleIdx="1" presStyleCnt="4"/>
      <dgm:spPr/>
    </dgm:pt>
    <dgm:pt modelId="{B7A84CF7-55D8-49BA-BDE9-3E0DC76085F5}" type="pres">
      <dgm:prSet presAssocID="{012411ED-D4B4-4D59-95EF-930D160643D8}" presName="hierChild4" presStyleCnt="0"/>
      <dgm:spPr/>
    </dgm:pt>
    <dgm:pt modelId="{D752EBDB-26F4-4F75-B68D-4F7AA61BA078}" type="pres">
      <dgm:prSet presAssocID="{012411ED-D4B4-4D59-95EF-930D160643D8}" presName="hierChild5" presStyleCnt="0"/>
      <dgm:spPr/>
    </dgm:pt>
    <dgm:pt modelId="{D5999532-32AE-41A3-BBAA-ADA6D5B5F6A3}" type="pres">
      <dgm:prSet presAssocID="{6E480977-8356-4748-BC38-56DBB5561E67}" presName="Name37" presStyleLbl="parChTrans1D2" presStyleIdx="2" presStyleCnt="4"/>
      <dgm:spPr/>
    </dgm:pt>
    <dgm:pt modelId="{248A1207-34A6-44EA-95C8-AB2628BFD909}" type="pres">
      <dgm:prSet presAssocID="{37F4620C-4785-437D-99A9-E564DB265819}" presName="hierRoot2" presStyleCnt="0">
        <dgm:presLayoutVars>
          <dgm:hierBranch val="init"/>
        </dgm:presLayoutVars>
      </dgm:prSet>
      <dgm:spPr/>
    </dgm:pt>
    <dgm:pt modelId="{DF103649-FEB6-4CC1-A6E5-7D2368BF98E6}" type="pres">
      <dgm:prSet presAssocID="{37F4620C-4785-437D-99A9-E564DB265819}" presName="rootComposite" presStyleCnt="0"/>
      <dgm:spPr/>
    </dgm:pt>
    <dgm:pt modelId="{C30D70EA-1489-4668-ADC9-96E3309B2BB1}" type="pres">
      <dgm:prSet presAssocID="{37F4620C-4785-437D-99A9-E564DB265819}" presName="rootText" presStyleLbl="node2" presStyleIdx="2" presStyleCnt="4">
        <dgm:presLayoutVars>
          <dgm:chPref val="3"/>
        </dgm:presLayoutVars>
      </dgm:prSet>
      <dgm:spPr/>
    </dgm:pt>
    <dgm:pt modelId="{FF1FA3C4-52DA-4DF9-B236-DCEA81E01E10}" type="pres">
      <dgm:prSet presAssocID="{37F4620C-4785-437D-99A9-E564DB265819}" presName="rootConnector" presStyleLbl="node2" presStyleIdx="2" presStyleCnt="4"/>
      <dgm:spPr/>
    </dgm:pt>
    <dgm:pt modelId="{F2C44892-A4BD-46AD-9734-D80AF85377F8}" type="pres">
      <dgm:prSet presAssocID="{37F4620C-4785-437D-99A9-E564DB265819}" presName="hierChild4" presStyleCnt="0"/>
      <dgm:spPr/>
    </dgm:pt>
    <dgm:pt modelId="{70AFEE6C-932C-4509-9D6A-7141914E564C}" type="pres">
      <dgm:prSet presAssocID="{37F4620C-4785-437D-99A9-E564DB265819}" presName="hierChild5" presStyleCnt="0"/>
      <dgm:spPr/>
    </dgm:pt>
    <dgm:pt modelId="{CD273C2E-4154-474D-8785-1F95498B5C0F}" type="pres">
      <dgm:prSet presAssocID="{E6B2263A-31F7-4ADF-80B4-4B6C8A898870}" presName="Name37" presStyleLbl="parChTrans1D2" presStyleIdx="3" presStyleCnt="4"/>
      <dgm:spPr/>
    </dgm:pt>
    <dgm:pt modelId="{00FD7513-410F-4478-A7F6-F1502ECE74CB}" type="pres">
      <dgm:prSet presAssocID="{18DE7170-54E3-4CAB-9341-AA461B6C23F9}" presName="hierRoot2" presStyleCnt="0">
        <dgm:presLayoutVars>
          <dgm:hierBranch val="init"/>
        </dgm:presLayoutVars>
      </dgm:prSet>
      <dgm:spPr/>
    </dgm:pt>
    <dgm:pt modelId="{33247F7A-5926-4325-9204-301DE5BF8EF1}" type="pres">
      <dgm:prSet presAssocID="{18DE7170-54E3-4CAB-9341-AA461B6C23F9}" presName="rootComposite" presStyleCnt="0"/>
      <dgm:spPr/>
    </dgm:pt>
    <dgm:pt modelId="{ED5A9E67-EF05-4580-B1FD-C8F00FB8CFCB}" type="pres">
      <dgm:prSet presAssocID="{18DE7170-54E3-4CAB-9341-AA461B6C23F9}" presName="rootText" presStyleLbl="node2" presStyleIdx="3" presStyleCnt="4">
        <dgm:presLayoutVars>
          <dgm:chPref val="3"/>
        </dgm:presLayoutVars>
      </dgm:prSet>
      <dgm:spPr/>
    </dgm:pt>
    <dgm:pt modelId="{53744C21-4305-46DA-AC50-DBDE5BD2D97C}" type="pres">
      <dgm:prSet presAssocID="{18DE7170-54E3-4CAB-9341-AA461B6C23F9}" presName="rootConnector" presStyleLbl="node2" presStyleIdx="3" presStyleCnt="4"/>
      <dgm:spPr/>
    </dgm:pt>
    <dgm:pt modelId="{C318C4DA-6461-4ADA-8211-93A14E3EE826}" type="pres">
      <dgm:prSet presAssocID="{18DE7170-54E3-4CAB-9341-AA461B6C23F9}" presName="hierChild4" presStyleCnt="0"/>
      <dgm:spPr/>
    </dgm:pt>
    <dgm:pt modelId="{BCE5405E-7775-4DE1-8FB3-3EC7CA589B8A}" type="pres">
      <dgm:prSet presAssocID="{18DE7170-54E3-4CAB-9341-AA461B6C23F9}" presName="hierChild5" presStyleCnt="0"/>
      <dgm:spPr/>
    </dgm:pt>
    <dgm:pt modelId="{F4AC3C59-2897-4635-9ADD-6D671B1BD0FD}" type="pres">
      <dgm:prSet presAssocID="{DA8FA8D4-5593-4DE7-BCA3-5DFC2B73A5C5}" presName="hierChild3" presStyleCnt="0"/>
      <dgm:spPr/>
    </dgm:pt>
  </dgm:ptLst>
  <dgm:cxnLst>
    <dgm:cxn modelId="{B2DE211A-4599-4D8B-8132-BACCFEF5299F}" type="presOf" srcId="{93FC229D-6664-4BEB-8A07-49C08EFBC523}" destId="{5DCDDE94-F296-4923-8688-AB69524612AA}" srcOrd="0" destOrd="0" presId="urn:microsoft.com/office/officeart/2005/8/layout/orgChart1"/>
    <dgm:cxn modelId="{C9EB851D-2EA1-4D59-B821-BB68D9F6152A}" type="presOf" srcId="{18DE7170-54E3-4CAB-9341-AA461B6C23F9}" destId="{ED5A9E67-EF05-4580-B1FD-C8F00FB8CFCB}" srcOrd="0" destOrd="0" presId="urn:microsoft.com/office/officeart/2005/8/layout/orgChart1"/>
    <dgm:cxn modelId="{2123A127-6B3B-4C8D-A2FD-01F521EF9536}" type="presOf" srcId="{E6B2263A-31F7-4ADF-80B4-4B6C8A898870}" destId="{CD273C2E-4154-474D-8785-1F95498B5C0F}" srcOrd="0" destOrd="0" presId="urn:microsoft.com/office/officeart/2005/8/layout/orgChart1"/>
    <dgm:cxn modelId="{5252CB45-3614-4CDB-8BB7-73841501417D}" type="presOf" srcId="{9572A11E-E7E1-4D53-B837-2396268B754E}" destId="{4028EE36-405F-4941-8EB4-090FD7B98D71}" srcOrd="0" destOrd="0" presId="urn:microsoft.com/office/officeart/2005/8/layout/orgChart1"/>
    <dgm:cxn modelId="{7B47B466-D660-47C9-AC6C-59CDF44E5137}" type="presOf" srcId="{37F4620C-4785-437D-99A9-E564DB265819}" destId="{C30D70EA-1489-4668-ADC9-96E3309B2BB1}" srcOrd="0" destOrd="0" presId="urn:microsoft.com/office/officeart/2005/8/layout/orgChart1"/>
    <dgm:cxn modelId="{C115E847-F62F-4236-A0D3-C0C668AA46A4}" type="presOf" srcId="{18DE7170-54E3-4CAB-9341-AA461B6C23F9}" destId="{53744C21-4305-46DA-AC50-DBDE5BD2D97C}" srcOrd="1" destOrd="0" presId="urn:microsoft.com/office/officeart/2005/8/layout/orgChart1"/>
    <dgm:cxn modelId="{296E404D-769B-4293-9F77-C61E7265CE9A}" type="presOf" srcId="{012411ED-D4B4-4D59-95EF-930D160643D8}" destId="{6BB741B0-09EC-441C-BC0A-3B8A8153E584}" srcOrd="0" destOrd="0" presId="urn:microsoft.com/office/officeart/2005/8/layout/orgChart1"/>
    <dgm:cxn modelId="{B021D571-6C76-4D6A-BEA9-921BD9057533}" type="presOf" srcId="{DA8FA8D4-5593-4DE7-BCA3-5DFC2B73A5C5}" destId="{D30495B1-F3DF-42B3-A4AB-A54A6D9D113C}" srcOrd="0" destOrd="0" presId="urn:microsoft.com/office/officeart/2005/8/layout/orgChart1"/>
    <dgm:cxn modelId="{37EDC355-38F5-44F2-9CF0-C3C3E74286DE}" srcId="{DA8FA8D4-5593-4DE7-BCA3-5DFC2B73A5C5}" destId="{18DE7170-54E3-4CAB-9341-AA461B6C23F9}" srcOrd="3" destOrd="0" parTransId="{E6B2263A-31F7-4ADF-80B4-4B6C8A898870}" sibTransId="{D77D2FC5-BCC2-44F6-9CF2-825D4FFAC3D1}"/>
    <dgm:cxn modelId="{BA050A5A-7B78-4924-9D57-4486728D5FC0}" type="presOf" srcId="{19D7B85C-9C05-45A8-93BE-3326C1769FFC}" destId="{98DAF2B3-5B4F-458B-98D3-26B313B975EF}" srcOrd="0" destOrd="0" presId="urn:microsoft.com/office/officeart/2005/8/layout/orgChart1"/>
    <dgm:cxn modelId="{F6805C7C-A765-46DF-96D2-75EEDDFC5181}" type="presOf" srcId="{DA8FA8D4-5593-4DE7-BCA3-5DFC2B73A5C5}" destId="{5D5D520B-0E2E-4B60-9F6B-013D8AFB7838}" srcOrd="1" destOrd="0" presId="urn:microsoft.com/office/officeart/2005/8/layout/orgChart1"/>
    <dgm:cxn modelId="{A3FF7F7F-64F1-4D37-9920-992104666A3E}" type="presOf" srcId="{37F4620C-4785-437D-99A9-E564DB265819}" destId="{FF1FA3C4-52DA-4DF9-B236-DCEA81E01E10}" srcOrd="1" destOrd="0" presId="urn:microsoft.com/office/officeart/2005/8/layout/orgChart1"/>
    <dgm:cxn modelId="{C2472B88-BA1D-4ED4-B495-7DD6ADEF61EC}" type="presOf" srcId="{93FC229D-6664-4BEB-8A07-49C08EFBC523}" destId="{DBB73332-6C71-439B-8DE0-C0C014446390}" srcOrd="1" destOrd="0" presId="urn:microsoft.com/office/officeart/2005/8/layout/orgChart1"/>
    <dgm:cxn modelId="{B0D61C8C-023A-41A5-A217-974B327AE710}" type="presOf" srcId="{90BEFEE7-B597-4900-B626-80964BDC21D3}" destId="{ECA46386-6130-436D-AB88-6946DAB1F92B}" srcOrd="0" destOrd="0" presId="urn:microsoft.com/office/officeart/2005/8/layout/orgChart1"/>
    <dgm:cxn modelId="{5C0E709D-11DE-4224-B9E5-325F92D3C74D}" srcId="{90BEFEE7-B597-4900-B626-80964BDC21D3}" destId="{DA8FA8D4-5593-4DE7-BCA3-5DFC2B73A5C5}" srcOrd="0" destOrd="0" parTransId="{8D8897F9-7F15-4E71-AD9C-7E74456BD585}" sibTransId="{AD349EC1-1956-404A-904A-CE5F3C0024DA}"/>
    <dgm:cxn modelId="{22AAB4A6-CEDA-4943-9C52-BF02B7C82AB9}" srcId="{DA8FA8D4-5593-4DE7-BCA3-5DFC2B73A5C5}" destId="{012411ED-D4B4-4D59-95EF-930D160643D8}" srcOrd="1" destOrd="0" parTransId="{19D7B85C-9C05-45A8-93BE-3326C1769FFC}" sibTransId="{EA6A982B-F519-4AD4-933A-72701EE91BF0}"/>
    <dgm:cxn modelId="{544F31D3-CC40-4876-B35D-E78ECEF0E273}" srcId="{DA8FA8D4-5593-4DE7-BCA3-5DFC2B73A5C5}" destId="{37F4620C-4785-437D-99A9-E564DB265819}" srcOrd="2" destOrd="0" parTransId="{6E480977-8356-4748-BC38-56DBB5561E67}" sibTransId="{E0B19249-2546-4191-9E43-E3FDC874A6F7}"/>
    <dgm:cxn modelId="{951D15E8-A10C-40E2-A4D2-B4696AB4C369}" type="presOf" srcId="{6E480977-8356-4748-BC38-56DBB5561E67}" destId="{D5999532-32AE-41A3-BBAA-ADA6D5B5F6A3}" srcOrd="0" destOrd="0" presId="urn:microsoft.com/office/officeart/2005/8/layout/orgChart1"/>
    <dgm:cxn modelId="{373FB2F6-C135-4E53-B839-7A644A8BC173}" srcId="{DA8FA8D4-5593-4DE7-BCA3-5DFC2B73A5C5}" destId="{93FC229D-6664-4BEB-8A07-49C08EFBC523}" srcOrd="0" destOrd="0" parTransId="{9572A11E-E7E1-4D53-B837-2396268B754E}" sibTransId="{D3F2DDD5-C475-41FB-93E1-270100481839}"/>
    <dgm:cxn modelId="{DD2902FA-F059-4449-BEE9-4AB4B1D86279}" type="presOf" srcId="{012411ED-D4B4-4D59-95EF-930D160643D8}" destId="{DB090176-513C-4328-9F83-3E6B3334B29A}" srcOrd="1" destOrd="0" presId="urn:microsoft.com/office/officeart/2005/8/layout/orgChart1"/>
    <dgm:cxn modelId="{56E0EE99-2CBD-4F89-92AD-00DEFA249152}" type="presParOf" srcId="{ECA46386-6130-436D-AB88-6946DAB1F92B}" destId="{664824E1-4F63-4B93-81CD-F66B47230368}" srcOrd="0" destOrd="0" presId="urn:microsoft.com/office/officeart/2005/8/layout/orgChart1"/>
    <dgm:cxn modelId="{242E7944-B6F9-4153-813B-10C2C3A07E15}" type="presParOf" srcId="{664824E1-4F63-4B93-81CD-F66B47230368}" destId="{73C3A2D5-757A-4C06-A445-697CAA988A4A}" srcOrd="0" destOrd="0" presId="urn:microsoft.com/office/officeart/2005/8/layout/orgChart1"/>
    <dgm:cxn modelId="{44634CAA-F681-4AA1-9EAE-2F09C01EA9D0}" type="presParOf" srcId="{73C3A2D5-757A-4C06-A445-697CAA988A4A}" destId="{D30495B1-F3DF-42B3-A4AB-A54A6D9D113C}" srcOrd="0" destOrd="0" presId="urn:microsoft.com/office/officeart/2005/8/layout/orgChart1"/>
    <dgm:cxn modelId="{76601C68-715F-46A5-B912-45C5351AB657}" type="presParOf" srcId="{73C3A2D5-757A-4C06-A445-697CAA988A4A}" destId="{5D5D520B-0E2E-4B60-9F6B-013D8AFB7838}" srcOrd="1" destOrd="0" presId="urn:microsoft.com/office/officeart/2005/8/layout/orgChart1"/>
    <dgm:cxn modelId="{63846F42-922A-41B7-85A3-15AEE6BF633F}" type="presParOf" srcId="{664824E1-4F63-4B93-81CD-F66B47230368}" destId="{12E79A6B-8DA7-43C2-AE64-8AA9F5FE16B5}" srcOrd="1" destOrd="0" presId="urn:microsoft.com/office/officeart/2005/8/layout/orgChart1"/>
    <dgm:cxn modelId="{99A8CEE5-675A-477C-8986-7783CAA8E2A3}" type="presParOf" srcId="{12E79A6B-8DA7-43C2-AE64-8AA9F5FE16B5}" destId="{4028EE36-405F-4941-8EB4-090FD7B98D71}" srcOrd="0" destOrd="0" presId="urn:microsoft.com/office/officeart/2005/8/layout/orgChart1"/>
    <dgm:cxn modelId="{EA6F517B-3F02-450B-8F7D-45994E3B289B}" type="presParOf" srcId="{12E79A6B-8DA7-43C2-AE64-8AA9F5FE16B5}" destId="{FD8A4EB1-7230-4625-AB23-FB7AC402A095}" srcOrd="1" destOrd="0" presId="urn:microsoft.com/office/officeart/2005/8/layout/orgChart1"/>
    <dgm:cxn modelId="{E348D869-0DBF-4CF0-95AF-EF8FFD03BF5D}" type="presParOf" srcId="{FD8A4EB1-7230-4625-AB23-FB7AC402A095}" destId="{3CBEA983-2DDF-4B96-91D7-42DAB5B31708}" srcOrd="0" destOrd="0" presId="urn:microsoft.com/office/officeart/2005/8/layout/orgChart1"/>
    <dgm:cxn modelId="{2A6DD591-577A-474C-BDFF-D9C678C306D4}" type="presParOf" srcId="{3CBEA983-2DDF-4B96-91D7-42DAB5B31708}" destId="{5DCDDE94-F296-4923-8688-AB69524612AA}" srcOrd="0" destOrd="0" presId="urn:microsoft.com/office/officeart/2005/8/layout/orgChart1"/>
    <dgm:cxn modelId="{775383F4-59E2-46A2-ACAF-C0C23AC5AD81}" type="presParOf" srcId="{3CBEA983-2DDF-4B96-91D7-42DAB5B31708}" destId="{DBB73332-6C71-439B-8DE0-C0C014446390}" srcOrd="1" destOrd="0" presId="urn:microsoft.com/office/officeart/2005/8/layout/orgChart1"/>
    <dgm:cxn modelId="{814A4EF1-8F84-4592-8F08-ED1ECBD12E35}" type="presParOf" srcId="{FD8A4EB1-7230-4625-AB23-FB7AC402A095}" destId="{A6BA5CCB-ADE6-4FF8-A009-46C82EAD400C}" srcOrd="1" destOrd="0" presId="urn:microsoft.com/office/officeart/2005/8/layout/orgChart1"/>
    <dgm:cxn modelId="{38C0DC07-99C9-4DDC-9493-06A4CF8D89EA}" type="presParOf" srcId="{FD8A4EB1-7230-4625-AB23-FB7AC402A095}" destId="{C66AF227-0B78-4C12-B3C8-8FA77790A46E}" srcOrd="2" destOrd="0" presId="urn:microsoft.com/office/officeart/2005/8/layout/orgChart1"/>
    <dgm:cxn modelId="{3807C2A4-81B2-4572-A170-2331571C4D35}" type="presParOf" srcId="{12E79A6B-8DA7-43C2-AE64-8AA9F5FE16B5}" destId="{98DAF2B3-5B4F-458B-98D3-26B313B975EF}" srcOrd="2" destOrd="0" presId="urn:microsoft.com/office/officeart/2005/8/layout/orgChart1"/>
    <dgm:cxn modelId="{5EFE1FD7-27CC-48AB-9495-0B3BE1E10563}" type="presParOf" srcId="{12E79A6B-8DA7-43C2-AE64-8AA9F5FE16B5}" destId="{92A71D5A-8EB9-476B-A2D9-B9B4CA415BBA}" srcOrd="3" destOrd="0" presId="urn:microsoft.com/office/officeart/2005/8/layout/orgChart1"/>
    <dgm:cxn modelId="{8EE6F97E-B2F3-409B-B705-457CC603B360}" type="presParOf" srcId="{92A71D5A-8EB9-476B-A2D9-B9B4CA415BBA}" destId="{5F3BA74E-F4D7-4BE8-B20D-85A0737E67C2}" srcOrd="0" destOrd="0" presId="urn:microsoft.com/office/officeart/2005/8/layout/orgChart1"/>
    <dgm:cxn modelId="{5BCBB35C-51BE-45B8-A634-8A5945AFE364}" type="presParOf" srcId="{5F3BA74E-F4D7-4BE8-B20D-85A0737E67C2}" destId="{6BB741B0-09EC-441C-BC0A-3B8A8153E584}" srcOrd="0" destOrd="0" presId="urn:microsoft.com/office/officeart/2005/8/layout/orgChart1"/>
    <dgm:cxn modelId="{F1686AA3-3D9B-4759-B7F2-892AE6B86BC4}" type="presParOf" srcId="{5F3BA74E-F4D7-4BE8-B20D-85A0737E67C2}" destId="{DB090176-513C-4328-9F83-3E6B3334B29A}" srcOrd="1" destOrd="0" presId="urn:microsoft.com/office/officeart/2005/8/layout/orgChart1"/>
    <dgm:cxn modelId="{F0B4258A-C22E-4782-87DB-F7FAB3040BD1}" type="presParOf" srcId="{92A71D5A-8EB9-476B-A2D9-B9B4CA415BBA}" destId="{B7A84CF7-55D8-49BA-BDE9-3E0DC76085F5}" srcOrd="1" destOrd="0" presId="urn:microsoft.com/office/officeart/2005/8/layout/orgChart1"/>
    <dgm:cxn modelId="{360D63F9-0E47-43EF-8522-2980F9A77764}" type="presParOf" srcId="{92A71D5A-8EB9-476B-A2D9-B9B4CA415BBA}" destId="{D752EBDB-26F4-4F75-B68D-4F7AA61BA078}" srcOrd="2" destOrd="0" presId="urn:microsoft.com/office/officeart/2005/8/layout/orgChart1"/>
    <dgm:cxn modelId="{D986A873-8791-43E9-9379-0A78CB632C6D}" type="presParOf" srcId="{12E79A6B-8DA7-43C2-AE64-8AA9F5FE16B5}" destId="{D5999532-32AE-41A3-BBAA-ADA6D5B5F6A3}" srcOrd="4" destOrd="0" presId="urn:microsoft.com/office/officeart/2005/8/layout/orgChart1"/>
    <dgm:cxn modelId="{07193CEF-1DB3-4EF5-93D0-E110A7B4FFF3}" type="presParOf" srcId="{12E79A6B-8DA7-43C2-AE64-8AA9F5FE16B5}" destId="{248A1207-34A6-44EA-95C8-AB2628BFD909}" srcOrd="5" destOrd="0" presId="urn:microsoft.com/office/officeart/2005/8/layout/orgChart1"/>
    <dgm:cxn modelId="{978A7158-48C6-4FD7-9B5D-08E19CEC2C4F}" type="presParOf" srcId="{248A1207-34A6-44EA-95C8-AB2628BFD909}" destId="{DF103649-FEB6-4CC1-A6E5-7D2368BF98E6}" srcOrd="0" destOrd="0" presId="urn:microsoft.com/office/officeart/2005/8/layout/orgChart1"/>
    <dgm:cxn modelId="{FCFB1FF4-57AB-49A3-8923-93F210B8778B}" type="presParOf" srcId="{DF103649-FEB6-4CC1-A6E5-7D2368BF98E6}" destId="{C30D70EA-1489-4668-ADC9-96E3309B2BB1}" srcOrd="0" destOrd="0" presId="urn:microsoft.com/office/officeart/2005/8/layout/orgChart1"/>
    <dgm:cxn modelId="{09EBF999-508E-4F68-BF68-51D8731BDE92}" type="presParOf" srcId="{DF103649-FEB6-4CC1-A6E5-7D2368BF98E6}" destId="{FF1FA3C4-52DA-4DF9-B236-DCEA81E01E10}" srcOrd="1" destOrd="0" presId="urn:microsoft.com/office/officeart/2005/8/layout/orgChart1"/>
    <dgm:cxn modelId="{0F1F0229-2183-45E5-98B5-30E7734E1E57}" type="presParOf" srcId="{248A1207-34A6-44EA-95C8-AB2628BFD909}" destId="{F2C44892-A4BD-46AD-9734-D80AF85377F8}" srcOrd="1" destOrd="0" presId="urn:microsoft.com/office/officeart/2005/8/layout/orgChart1"/>
    <dgm:cxn modelId="{093F0827-629B-44C2-ADBA-D3CF317F885E}" type="presParOf" srcId="{248A1207-34A6-44EA-95C8-AB2628BFD909}" destId="{70AFEE6C-932C-4509-9D6A-7141914E564C}" srcOrd="2" destOrd="0" presId="urn:microsoft.com/office/officeart/2005/8/layout/orgChart1"/>
    <dgm:cxn modelId="{49F10E38-DA70-41F5-B710-6B285AA9408B}" type="presParOf" srcId="{12E79A6B-8DA7-43C2-AE64-8AA9F5FE16B5}" destId="{CD273C2E-4154-474D-8785-1F95498B5C0F}" srcOrd="6" destOrd="0" presId="urn:microsoft.com/office/officeart/2005/8/layout/orgChart1"/>
    <dgm:cxn modelId="{724BB8FF-D474-405C-BFAC-F0F1ACEB5286}" type="presParOf" srcId="{12E79A6B-8DA7-43C2-AE64-8AA9F5FE16B5}" destId="{00FD7513-410F-4478-A7F6-F1502ECE74CB}" srcOrd="7" destOrd="0" presId="urn:microsoft.com/office/officeart/2005/8/layout/orgChart1"/>
    <dgm:cxn modelId="{705582B0-2270-44E9-B8B3-071E54387331}" type="presParOf" srcId="{00FD7513-410F-4478-A7F6-F1502ECE74CB}" destId="{33247F7A-5926-4325-9204-301DE5BF8EF1}" srcOrd="0" destOrd="0" presId="urn:microsoft.com/office/officeart/2005/8/layout/orgChart1"/>
    <dgm:cxn modelId="{D4896417-FC3C-47FA-B0F0-6A66D76F7C40}" type="presParOf" srcId="{33247F7A-5926-4325-9204-301DE5BF8EF1}" destId="{ED5A9E67-EF05-4580-B1FD-C8F00FB8CFCB}" srcOrd="0" destOrd="0" presId="urn:microsoft.com/office/officeart/2005/8/layout/orgChart1"/>
    <dgm:cxn modelId="{F86957E2-2A61-4930-89F2-CD2DDB529216}" type="presParOf" srcId="{33247F7A-5926-4325-9204-301DE5BF8EF1}" destId="{53744C21-4305-46DA-AC50-DBDE5BD2D97C}" srcOrd="1" destOrd="0" presId="urn:microsoft.com/office/officeart/2005/8/layout/orgChart1"/>
    <dgm:cxn modelId="{37325B3E-860B-43B2-B2C6-05628EA0DF29}" type="presParOf" srcId="{00FD7513-410F-4478-A7F6-F1502ECE74CB}" destId="{C318C4DA-6461-4ADA-8211-93A14E3EE826}" srcOrd="1" destOrd="0" presId="urn:microsoft.com/office/officeart/2005/8/layout/orgChart1"/>
    <dgm:cxn modelId="{84D6FBE9-9234-4528-A6F8-9B4A885D34F3}" type="presParOf" srcId="{00FD7513-410F-4478-A7F6-F1502ECE74CB}" destId="{BCE5405E-7775-4DE1-8FB3-3EC7CA589B8A}" srcOrd="2" destOrd="0" presId="urn:microsoft.com/office/officeart/2005/8/layout/orgChart1"/>
    <dgm:cxn modelId="{8F26CC7A-4EF4-4F3E-A750-D0BA2824AB29}" type="presParOf" srcId="{664824E1-4F63-4B93-81CD-F66B47230368}" destId="{F4AC3C59-2897-4635-9ADD-6D671B1BD0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0BEFEE7-B597-4900-B626-80964BDC21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A8FA8D4-5593-4DE7-BCA3-5DFC2B73A5C5}">
      <dgm:prSet phldrT="[Tekst]"/>
      <dgm:spPr>
        <a:solidFill>
          <a:schemeClr val="accent1"/>
        </a:solidFill>
        <a:ln w="31750">
          <a:solidFill>
            <a:schemeClr val="accent2"/>
          </a:solidFill>
        </a:ln>
      </dgm:spPr>
      <dgm:t>
        <a:bodyPr/>
        <a:lstStyle/>
        <a:p>
          <a:r>
            <a:rPr lang="nb-NO" dirty="0"/>
            <a:t>Leder Salg/Marked</a:t>
          </a:r>
        </a:p>
      </dgm:t>
    </dgm:pt>
    <dgm:pt modelId="{8D8897F9-7F15-4E71-AD9C-7E74456BD585}" type="parTrans" cxnId="{5C0E709D-11DE-4224-B9E5-325F92D3C74D}">
      <dgm:prSet/>
      <dgm:spPr/>
      <dgm:t>
        <a:bodyPr/>
        <a:lstStyle/>
        <a:p>
          <a:endParaRPr lang="nb-NO"/>
        </a:p>
      </dgm:t>
    </dgm:pt>
    <dgm:pt modelId="{AD349EC1-1956-404A-904A-CE5F3C0024DA}" type="sibTrans" cxnId="{5C0E709D-11DE-4224-B9E5-325F92D3C74D}">
      <dgm:prSet/>
      <dgm:spPr/>
      <dgm:t>
        <a:bodyPr/>
        <a:lstStyle/>
        <a:p>
          <a:endParaRPr lang="nb-NO"/>
        </a:p>
      </dgm:t>
    </dgm:pt>
    <dgm:pt modelId="{93FC229D-6664-4BEB-8A07-49C08EFBC523}">
      <dgm:prSet phldrT="[Tekst]"/>
      <dgm:spPr>
        <a:solidFill>
          <a:schemeClr val="bg1"/>
        </a:solidFill>
        <a:ln>
          <a:solidFill>
            <a:schemeClr val="accent1"/>
          </a:solidFill>
          <a:prstDash val="dash"/>
        </a:ln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Salg/Marked</a:t>
          </a:r>
        </a:p>
      </dgm:t>
    </dgm:pt>
    <dgm:pt modelId="{9572A11E-E7E1-4D53-B837-2396268B754E}" type="parTrans" cxnId="{373FB2F6-C135-4E53-B839-7A644A8BC173}">
      <dgm:prSet/>
      <dgm:spPr/>
      <dgm:t>
        <a:bodyPr/>
        <a:lstStyle/>
        <a:p>
          <a:endParaRPr lang="nb-NO"/>
        </a:p>
      </dgm:t>
    </dgm:pt>
    <dgm:pt modelId="{D3F2DDD5-C475-41FB-93E1-270100481839}" type="sibTrans" cxnId="{373FB2F6-C135-4E53-B839-7A644A8BC173}">
      <dgm:prSet/>
      <dgm:spPr/>
      <dgm:t>
        <a:bodyPr/>
        <a:lstStyle/>
        <a:p>
          <a:endParaRPr lang="nb-NO"/>
        </a:p>
      </dgm:t>
    </dgm:pt>
    <dgm:pt modelId="{012411ED-D4B4-4D59-95EF-930D160643D8}">
      <dgm:prSet phldrT="[Tekst]"/>
      <dgm:spPr>
        <a:solidFill>
          <a:schemeClr val="bg1"/>
        </a:solidFill>
        <a:ln>
          <a:solidFill>
            <a:schemeClr val="accent1"/>
          </a:solidFill>
          <a:prstDash val="dash"/>
        </a:ln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Salg/Marked</a:t>
          </a:r>
        </a:p>
      </dgm:t>
    </dgm:pt>
    <dgm:pt modelId="{19D7B85C-9C05-45A8-93BE-3326C1769FFC}" type="parTrans" cxnId="{22AAB4A6-CEDA-4943-9C52-BF02B7C82AB9}">
      <dgm:prSet/>
      <dgm:spPr/>
      <dgm:t>
        <a:bodyPr/>
        <a:lstStyle/>
        <a:p>
          <a:endParaRPr lang="nb-NO"/>
        </a:p>
      </dgm:t>
    </dgm:pt>
    <dgm:pt modelId="{EA6A982B-F519-4AD4-933A-72701EE91BF0}" type="sibTrans" cxnId="{22AAB4A6-CEDA-4943-9C52-BF02B7C82AB9}">
      <dgm:prSet/>
      <dgm:spPr/>
      <dgm:t>
        <a:bodyPr/>
        <a:lstStyle/>
        <a:p>
          <a:endParaRPr lang="nb-NO"/>
        </a:p>
      </dgm:t>
    </dgm:pt>
    <dgm:pt modelId="{CAD54A3A-352C-42A8-AB08-D36BF93B89D1}">
      <dgm:prSet phldrT="[Tekst]"/>
      <dgm:spPr>
        <a:solidFill>
          <a:schemeClr val="bg1"/>
        </a:solidFill>
        <a:ln>
          <a:solidFill>
            <a:schemeClr val="accent1"/>
          </a:solidFill>
          <a:prstDash val="dash"/>
        </a:ln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Salg/Marked</a:t>
          </a:r>
        </a:p>
      </dgm:t>
    </dgm:pt>
    <dgm:pt modelId="{089E6D95-2B6D-4A30-8F6F-6D8E00F70713}" type="parTrans" cxnId="{FC1570FE-9594-4D72-BD96-52736D4B022E}">
      <dgm:prSet/>
      <dgm:spPr/>
      <dgm:t>
        <a:bodyPr/>
        <a:lstStyle/>
        <a:p>
          <a:endParaRPr lang="nb-NO"/>
        </a:p>
      </dgm:t>
    </dgm:pt>
    <dgm:pt modelId="{729E47F9-1F4A-4385-B4D3-6CDB182098FC}" type="sibTrans" cxnId="{FC1570FE-9594-4D72-BD96-52736D4B022E}">
      <dgm:prSet/>
      <dgm:spPr/>
      <dgm:t>
        <a:bodyPr/>
        <a:lstStyle/>
        <a:p>
          <a:endParaRPr lang="nb-NO"/>
        </a:p>
      </dgm:t>
    </dgm:pt>
    <dgm:pt modelId="{FDA747EC-323A-4173-AA88-3122340BD805}">
      <dgm:prSet phldrT="[Tekst]"/>
      <dgm:spPr>
        <a:solidFill>
          <a:schemeClr val="bg1"/>
        </a:solidFill>
        <a:ln>
          <a:solidFill>
            <a:schemeClr val="accent1"/>
          </a:solidFill>
          <a:prstDash val="dash"/>
        </a:ln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Salg/Marked</a:t>
          </a:r>
        </a:p>
      </dgm:t>
    </dgm:pt>
    <dgm:pt modelId="{179BE241-9C44-432A-8E8E-6E6811E88AA5}" type="parTrans" cxnId="{0D152271-97EB-4119-AF6C-58CCA0382BCC}">
      <dgm:prSet/>
      <dgm:spPr/>
      <dgm:t>
        <a:bodyPr/>
        <a:lstStyle/>
        <a:p>
          <a:endParaRPr lang="nb-NO"/>
        </a:p>
      </dgm:t>
    </dgm:pt>
    <dgm:pt modelId="{53997D11-82EE-4C5C-BDEB-D16F3FB79097}" type="sibTrans" cxnId="{0D152271-97EB-4119-AF6C-58CCA0382BCC}">
      <dgm:prSet/>
      <dgm:spPr/>
      <dgm:t>
        <a:bodyPr/>
        <a:lstStyle/>
        <a:p>
          <a:endParaRPr lang="nb-NO"/>
        </a:p>
      </dgm:t>
    </dgm:pt>
    <dgm:pt modelId="{ECA46386-6130-436D-AB88-6946DAB1F92B}" type="pres">
      <dgm:prSet presAssocID="{90BEFEE7-B597-4900-B626-80964BDC21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824E1-4F63-4B93-81CD-F66B47230368}" type="pres">
      <dgm:prSet presAssocID="{DA8FA8D4-5593-4DE7-BCA3-5DFC2B73A5C5}" presName="hierRoot1" presStyleCnt="0">
        <dgm:presLayoutVars>
          <dgm:hierBranch val="init"/>
        </dgm:presLayoutVars>
      </dgm:prSet>
      <dgm:spPr/>
    </dgm:pt>
    <dgm:pt modelId="{73C3A2D5-757A-4C06-A445-697CAA988A4A}" type="pres">
      <dgm:prSet presAssocID="{DA8FA8D4-5593-4DE7-BCA3-5DFC2B73A5C5}" presName="rootComposite1" presStyleCnt="0"/>
      <dgm:spPr/>
    </dgm:pt>
    <dgm:pt modelId="{D30495B1-F3DF-42B3-A4AB-A54A6D9D113C}" type="pres">
      <dgm:prSet presAssocID="{DA8FA8D4-5593-4DE7-BCA3-5DFC2B73A5C5}" presName="rootText1" presStyleLbl="node0" presStyleIdx="0" presStyleCnt="1">
        <dgm:presLayoutVars>
          <dgm:chPref val="3"/>
        </dgm:presLayoutVars>
      </dgm:prSet>
      <dgm:spPr/>
    </dgm:pt>
    <dgm:pt modelId="{5D5D520B-0E2E-4B60-9F6B-013D8AFB7838}" type="pres">
      <dgm:prSet presAssocID="{DA8FA8D4-5593-4DE7-BCA3-5DFC2B73A5C5}" presName="rootConnector1" presStyleLbl="node1" presStyleIdx="0" presStyleCnt="0"/>
      <dgm:spPr/>
    </dgm:pt>
    <dgm:pt modelId="{12E79A6B-8DA7-43C2-AE64-8AA9F5FE16B5}" type="pres">
      <dgm:prSet presAssocID="{DA8FA8D4-5593-4DE7-BCA3-5DFC2B73A5C5}" presName="hierChild2" presStyleCnt="0"/>
      <dgm:spPr/>
    </dgm:pt>
    <dgm:pt modelId="{4028EE36-405F-4941-8EB4-090FD7B98D71}" type="pres">
      <dgm:prSet presAssocID="{9572A11E-E7E1-4D53-B837-2396268B754E}" presName="Name37" presStyleLbl="parChTrans1D2" presStyleIdx="0" presStyleCnt="4"/>
      <dgm:spPr/>
    </dgm:pt>
    <dgm:pt modelId="{FD8A4EB1-7230-4625-AB23-FB7AC402A095}" type="pres">
      <dgm:prSet presAssocID="{93FC229D-6664-4BEB-8A07-49C08EFBC523}" presName="hierRoot2" presStyleCnt="0">
        <dgm:presLayoutVars>
          <dgm:hierBranch val="init"/>
        </dgm:presLayoutVars>
      </dgm:prSet>
      <dgm:spPr/>
    </dgm:pt>
    <dgm:pt modelId="{3CBEA983-2DDF-4B96-91D7-42DAB5B31708}" type="pres">
      <dgm:prSet presAssocID="{93FC229D-6664-4BEB-8A07-49C08EFBC523}" presName="rootComposite" presStyleCnt="0"/>
      <dgm:spPr/>
    </dgm:pt>
    <dgm:pt modelId="{5DCDDE94-F296-4923-8688-AB69524612AA}" type="pres">
      <dgm:prSet presAssocID="{93FC229D-6664-4BEB-8A07-49C08EFBC523}" presName="rootText" presStyleLbl="node2" presStyleIdx="0" presStyleCnt="4">
        <dgm:presLayoutVars>
          <dgm:chPref val="3"/>
        </dgm:presLayoutVars>
      </dgm:prSet>
      <dgm:spPr/>
    </dgm:pt>
    <dgm:pt modelId="{DBB73332-6C71-439B-8DE0-C0C014446390}" type="pres">
      <dgm:prSet presAssocID="{93FC229D-6664-4BEB-8A07-49C08EFBC523}" presName="rootConnector" presStyleLbl="node2" presStyleIdx="0" presStyleCnt="4"/>
      <dgm:spPr/>
    </dgm:pt>
    <dgm:pt modelId="{A6BA5CCB-ADE6-4FF8-A009-46C82EAD400C}" type="pres">
      <dgm:prSet presAssocID="{93FC229D-6664-4BEB-8A07-49C08EFBC523}" presName="hierChild4" presStyleCnt="0"/>
      <dgm:spPr/>
    </dgm:pt>
    <dgm:pt modelId="{C66AF227-0B78-4C12-B3C8-8FA77790A46E}" type="pres">
      <dgm:prSet presAssocID="{93FC229D-6664-4BEB-8A07-49C08EFBC523}" presName="hierChild5" presStyleCnt="0"/>
      <dgm:spPr/>
    </dgm:pt>
    <dgm:pt modelId="{98DAF2B3-5B4F-458B-98D3-26B313B975EF}" type="pres">
      <dgm:prSet presAssocID="{19D7B85C-9C05-45A8-93BE-3326C1769FFC}" presName="Name37" presStyleLbl="parChTrans1D2" presStyleIdx="1" presStyleCnt="4"/>
      <dgm:spPr/>
    </dgm:pt>
    <dgm:pt modelId="{92A71D5A-8EB9-476B-A2D9-B9B4CA415BBA}" type="pres">
      <dgm:prSet presAssocID="{012411ED-D4B4-4D59-95EF-930D160643D8}" presName="hierRoot2" presStyleCnt="0">
        <dgm:presLayoutVars>
          <dgm:hierBranch val="init"/>
        </dgm:presLayoutVars>
      </dgm:prSet>
      <dgm:spPr/>
    </dgm:pt>
    <dgm:pt modelId="{5F3BA74E-F4D7-4BE8-B20D-85A0737E67C2}" type="pres">
      <dgm:prSet presAssocID="{012411ED-D4B4-4D59-95EF-930D160643D8}" presName="rootComposite" presStyleCnt="0"/>
      <dgm:spPr/>
    </dgm:pt>
    <dgm:pt modelId="{6BB741B0-09EC-441C-BC0A-3B8A8153E584}" type="pres">
      <dgm:prSet presAssocID="{012411ED-D4B4-4D59-95EF-930D160643D8}" presName="rootText" presStyleLbl="node2" presStyleIdx="1" presStyleCnt="4">
        <dgm:presLayoutVars>
          <dgm:chPref val="3"/>
        </dgm:presLayoutVars>
      </dgm:prSet>
      <dgm:spPr/>
    </dgm:pt>
    <dgm:pt modelId="{DB090176-513C-4328-9F83-3E6B3334B29A}" type="pres">
      <dgm:prSet presAssocID="{012411ED-D4B4-4D59-95EF-930D160643D8}" presName="rootConnector" presStyleLbl="node2" presStyleIdx="1" presStyleCnt="4"/>
      <dgm:spPr/>
    </dgm:pt>
    <dgm:pt modelId="{B7A84CF7-55D8-49BA-BDE9-3E0DC76085F5}" type="pres">
      <dgm:prSet presAssocID="{012411ED-D4B4-4D59-95EF-930D160643D8}" presName="hierChild4" presStyleCnt="0"/>
      <dgm:spPr/>
    </dgm:pt>
    <dgm:pt modelId="{D752EBDB-26F4-4F75-B68D-4F7AA61BA078}" type="pres">
      <dgm:prSet presAssocID="{012411ED-D4B4-4D59-95EF-930D160643D8}" presName="hierChild5" presStyleCnt="0"/>
      <dgm:spPr/>
    </dgm:pt>
    <dgm:pt modelId="{DCF16183-CD57-4177-99B0-1951E1CE2789}" type="pres">
      <dgm:prSet presAssocID="{089E6D95-2B6D-4A30-8F6F-6D8E00F70713}" presName="Name37" presStyleLbl="parChTrans1D2" presStyleIdx="2" presStyleCnt="4"/>
      <dgm:spPr/>
    </dgm:pt>
    <dgm:pt modelId="{0C8FA183-C528-4BD6-88B8-0C60CCF14E8B}" type="pres">
      <dgm:prSet presAssocID="{CAD54A3A-352C-42A8-AB08-D36BF93B89D1}" presName="hierRoot2" presStyleCnt="0">
        <dgm:presLayoutVars>
          <dgm:hierBranch val="init"/>
        </dgm:presLayoutVars>
      </dgm:prSet>
      <dgm:spPr/>
    </dgm:pt>
    <dgm:pt modelId="{C3612C98-F5B6-488E-B1AB-8C638297BDF4}" type="pres">
      <dgm:prSet presAssocID="{CAD54A3A-352C-42A8-AB08-D36BF93B89D1}" presName="rootComposite" presStyleCnt="0"/>
      <dgm:spPr/>
    </dgm:pt>
    <dgm:pt modelId="{A24264F7-F4EA-40DF-ACB5-604B1FD22EFE}" type="pres">
      <dgm:prSet presAssocID="{CAD54A3A-352C-42A8-AB08-D36BF93B89D1}" presName="rootText" presStyleLbl="node2" presStyleIdx="2" presStyleCnt="4">
        <dgm:presLayoutVars>
          <dgm:chPref val="3"/>
        </dgm:presLayoutVars>
      </dgm:prSet>
      <dgm:spPr/>
    </dgm:pt>
    <dgm:pt modelId="{49E84640-84E6-4A63-ADD4-63D3275ADF8C}" type="pres">
      <dgm:prSet presAssocID="{CAD54A3A-352C-42A8-AB08-D36BF93B89D1}" presName="rootConnector" presStyleLbl="node2" presStyleIdx="2" presStyleCnt="4"/>
      <dgm:spPr/>
    </dgm:pt>
    <dgm:pt modelId="{88A353A1-1017-43A4-8BDD-3EEE6C7D3CDC}" type="pres">
      <dgm:prSet presAssocID="{CAD54A3A-352C-42A8-AB08-D36BF93B89D1}" presName="hierChild4" presStyleCnt="0"/>
      <dgm:spPr/>
    </dgm:pt>
    <dgm:pt modelId="{B256A05F-E0F9-4F1E-A5FF-F17E1BDDE571}" type="pres">
      <dgm:prSet presAssocID="{CAD54A3A-352C-42A8-AB08-D36BF93B89D1}" presName="hierChild5" presStyleCnt="0"/>
      <dgm:spPr/>
    </dgm:pt>
    <dgm:pt modelId="{761148B2-8ECA-4922-8BFC-042FEEACEA42}" type="pres">
      <dgm:prSet presAssocID="{179BE241-9C44-432A-8E8E-6E6811E88AA5}" presName="Name37" presStyleLbl="parChTrans1D2" presStyleIdx="3" presStyleCnt="4"/>
      <dgm:spPr/>
    </dgm:pt>
    <dgm:pt modelId="{08F99BF2-2676-4BEE-973E-01ADEA174B76}" type="pres">
      <dgm:prSet presAssocID="{FDA747EC-323A-4173-AA88-3122340BD805}" presName="hierRoot2" presStyleCnt="0">
        <dgm:presLayoutVars>
          <dgm:hierBranch val="init"/>
        </dgm:presLayoutVars>
      </dgm:prSet>
      <dgm:spPr/>
    </dgm:pt>
    <dgm:pt modelId="{34056191-5674-4582-A436-0737805BB474}" type="pres">
      <dgm:prSet presAssocID="{FDA747EC-323A-4173-AA88-3122340BD805}" presName="rootComposite" presStyleCnt="0"/>
      <dgm:spPr/>
    </dgm:pt>
    <dgm:pt modelId="{402C36EF-68DC-47C6-9324-F2C758A4C405}" type="pres">
      <dgm:prSet presAssocID="{FDA747EC-323A-4173-AA88-3122340BD805}" presName="rootText" presStyleLbl="node2" presStyleIdx="3" presStyleCnt="4">
        <dgm:presLayoutVars>
          <dgm:chPref val="3"/>
        </dgm:presLayoutVars>
      </dgm:prSet>
      <dgm:spPr/>
    </dgm:pt>
    <dgm:pt modelId="{0529305A-2684-45F1-865F-A92F55F489CD}" type="pres">
      <dgm:prSet presAssocID="{FDA747EC-323A-4173-AA88-3122340BD805}" presName="rootConnector" presStyleLbl="node2" presStyleIdx="3" presStyleCnt="4"/>
      <dgm:spPr/>
    </dgm:pt>
    <dgm:pt modelId="{C89CBF44-457B-4CED-9224-99ACF8ECFF87}" type="pres">
      <dgm:prSet presAssocID="{FDA747EC-323A-4173-AA88-3122340BD805}" presName="hierChild4" presStyleCnt="0"/>
      <dgm:spPr/>
    </dgm:pt>
    <dgm:pt modelId="{E2B918B8-7D80-44E3-9DF4-8510258A9FAE}" type="pres">
      <dgm:prSet presAssocID="{FDA747EC-323A-4173-AA88-3122340BD805}" presName="hierChild5" presStyleCnt="0"/>
      <dgm:spPr/>
    </dgm:pt>
    <dgm:pt modelId="{F4AC3C59-2897-4635-9ADD-6D671B1BD0FD}" type="pres">
      <dgm:prSet presAssocID="{DA8FA8D4-5593-4DE7-BCA3-5DFC2B73A5C5}" presName="hierChild3" presStyleCnt="0"/>
      <dgm:spPr/>
    </dgm:pt>
  </dgm:ptLst>
  <dgm:cxnLst>
    <dgm:cxn modelId="{B2DE211A-4599-4D8B-8132-BACCFEF5299F}" type="presOf" srcId="{93FC229D-6664-4BEB-8A07-49C08EFBC523}" destId="{5DCDDE94-F296-4923-8688-AB69524612AA}" srcOrd="0" destOrd="0" presId="urn:microsoft.com/office/officeart/2005/8/layout/orgChart1"/>
    <dgm:cxn modelId="{BF958B29-E582-4C4A-8EA4-A1D40E0EBB7E}" type="presOf" srcId="{CAD54A3A-352C-42A8-AB08-D36BF93B89D1}" destId="{A24264F7-F4EA-40DF-ACB5-604B1FD22EFE}" srcOrd="0" destOrd="0" presId="urn:microsoft.com/office/officeart/2005/8/layout/orgChart1"/>
    <dgm:cxn modelId="{1B285642-5E72-4EDB-B6AC-10A5002AAA61}" type="presOf" srcId="{FDA747EC-323A-4173-AA88-3122340BD805}" destId="{0529305A-2684-45F1-865F-A92F55F489CD}" srcOrd="1" destOrd="0" presId="urn:microsoft.com/office/officeart/2005/8/layout/orgChart1"/>
    <dgm:cxn modelId="{5252CB45-3614-4CDB-8BB7-73841501417D}" type="presOf" srcId="{9572A11E-E7E1-4D53-B837-2396268B754E}" destId="{4028EE36-405F-4941-8EB4-090FD7B98D71}" srcOrd="0" destOrd="0" presId="urn:microsoft.com/office/officeart/2005/8/layout/orgChart1"/>
    <dgm:cxn modelId="{296E404D-769B-4293-9F77-C61E7265CE9A}" type="presOf" srcId="{012411ED-D4B4-4D59-95EF-930D160643D8}" destId="{6BB741B0-09EC-441C-BC0A-3B8A8153E584}" srcOrd="0" destOrd="0" presId="urn:microsoft.com/office/officeart/2005/8/layout/orgChart1"/>
    <dgm:cxn modelId="{419FCA50-2C3F-4B25-B8B9-56927E10DAD1}" type="presOf" srcId="{FDA747EC-323A-4173-AA88-3122340BD805}" destId="{402C36EF-68DC-47C6-9324-F2C758A4C405}" srcOrd="0" destOrd="0" presId="urn:microsoft.com/office/officeart/2005/8/layout/orgChart1"/>
    <dgm:cxn modelId="{0D152271-97EB-4119-AF6C-58CCA0382BCC}" srcId="{DA8FA8D4-5593-4DE7-BCA3-5DFC2B73A5C5}" destId="{FDA747EC-323A-4173-AA88-3122340BD805}" srcOrd="3" destOrd="0" parTransId="{179BE241-9C44-432A-8E8E-6E6811E88AA5}" sibTransId="{53997D11-82EE-4C5C-BDEB-D16F3FB79097}"/>
    <dgm:cxn modelId="{B021D571-6C76-4D6A-BEA9-921BD9057533}" type="presOf" srcId="{DA8FA8D4-5593-4DE7-BCA3-5DFC2B73A5C5}" destId="{D30495B1-F3DF-42B3-A4AB-A54A6D9D113C}" srcOrd="0" destOrd="0" presId="urn:microsoft.com/office/officeart/2005/8/layout/orgChart1"/>
    <dgm:cxn modelId="{98C4F477-5124-4A4B-86E1-874989026CA9}" type="presOf" srcId="{089E6D95-2B6D-4A30-8F6F-6D8E00F70713}" destId="{DCF16183-CD57-4177-99B0-1951E1CE2789}" srcOrd="0" destOrd="0" presId="urn:microsoft.com/office/officeart/2005/8/layout/orgChart1"/>
    <dgm:cxn modelId="{BA050A5A-7B78-4924-9D57-4486728D5FC0}" type="presOf" srcId="{19D7B85C-9C05-45A8-93BE-3326C1769FFC}" destId="{98DAF2B3-5B4F-458B-98D3-26B313B975EF}" srcOrd="0" destOrd="0" presId="urn:microsoft.com/office/officeart/2005/8/layout/orgChart1"/>
    <dgm:cxn modelId="{B623357C-78EB-4F10-96DB-B8669E1DD7ED}" type="presOf" srcId="{179BE241-9C44-432A-8E8E-6E6811E88AA5}" destId="{761148B2-8ECA-4922-8BFC-042FEEACEA42}" srcOrd="0" destOrd="0" presId="urn:microsoft.com/office/officeart/2005/8/layout/orgChart1"/>
    <dgm:cxn modelId="{F6805C7C-A765-46DF-96D2-75EEDDFC5181}" type="presOf" srcId="{DA8FA8D4-5593-4DE7-BCA3-5DFC2B73A5C5}" destId="{5D5D520B-0E2E-4B60-9F6B-013D8AFB7838}" srcOrd="1" destOrd="0" presId="urn:microsoft.com/office/officeart/2005/8/layout/orgChart1"/>
    <dgm:cxn modelId="{C2472B88-BA1D-4ED4-B495-7DD6ADEF61EC}" type="presOf" srcId="{93FC229D-6664-4BEB-8A07-49C08EFBC523}" destId="{DBB73332-6C71-439B-8DE0-C0C014446390}" srcOrd="1" destOrd="0" presId="urn:microsoft.com/office/officeart/2005/8/layout/orgChart1"/>
    <dgm:cxn modelId="{B0D61C8C-023A-41A5-A217-974B327AE710}" type="presOf" srcId="{90BEFEE7-B597-4900-B626-80964BDC21D3}" destId="{ECA46386-6130-436D-AB88-6946DAB1F92B}" srcOrd="0" destOrd="0" presId="urn:microsoft.com/office/officeart/2005/8/layout/orgChart1"/>
    <dgm:cxn modelId="{5C0E709D-11DE-4224-B9E5-325F92D3C74D}" srcId="{90BEFEE7-B597-4900-B626-80964BDC21D3}" destId="{DA8FA8D4-5593-4DE7-BCA3-5DFC2B73A5C5}" srcOrd="0" destOrd="0" parTransId="{8D8897F9-7F15-4E71-AD9C-7E74456BD585}" sibTransId="{AD349EC1-1956-404A-904A-CE5F3C0024DA}"/>
    <dgm:cxn modelId="{22AAB4A6-CEDA-4943-9C52-BF02B7C82AB9}" srcId="{DA8FA8D4-5593-4DE7-BCA3-5DFC2B73A5C5}" destId="{012411ED-D4B4-4D59-95EF-930D160643D8}" srcOrd="1" destOrd="0" parTransId="{19D7B85C-9C05-45A8-93BE-3326C1769FFC}" sibTransId="{EA6A982B-F519-4AD4-933A-72701EE91BF0}"/>
    <dgm:cxn modelId="{99DD7CDE-FAF5-4F24-B7CE-CE860CCCE607}" type="presOf" srcId="{CAD54A3A-352C-42A8-AB08-D36BF93B89D1}" destId="{49E84640-84E6-4A63-ADD4-63D3275ADF8C}" srcOrd="1" destOrd="0" presId="urn:microsoft.com/office/officeart/2005/8/layout/orgChart1"/>
    <dgm:cxn modelId="{373FB2F6-C135-4E53-B839-7A644A8BC173}" srcId="{DA8FA8D4-5593-4DE7-BCA3-5DFC2B73A5C5}" destId="{93FC229D-6664-4BEB-8A07-49C08EFBC523}" srcOrd="0" destOrd="0" parTransId="{9572A11E-E7E1-4D53-B837-2396268B754E}" sibTransId="{D3F2DDD5-C475-41FB-93E1-270100481839}"/>
    <dgm:cxn modelId="{DD2902FA-F059-4449-BEE9-4AB4B1D86279}" type="presOf" srcId="{012411ED-D4B4-4D59-95EF-930D160643D8}" destId="{DB090176-513C-4328-9F83-3E6B3334B29A}" srcOrd="1" destOrd="0" presId="urn:microsoft.com/office/officeart/2005/8/layout/orgChart1"/>
    <dgm:cxn modelId="{FC1570FE-9594-4D72-BD96-52736D4B022E}" srcId="{DA8FA8D4-5593-4DE7-BCA3-5DFC2B73A5C5}" destId="{CAD54A3A-352C-42A8-AB08-D36BF93B89D1}" srcOrd="2" destOrd="0" parTransId="{089E6D95-2B6D-4A30-8F6F-6D8E00F70713}" sibTransId="{729E47F9-1F4A-4385-B4D3-6CDB182098FC}"/>
    <dgm:cxn modelId="{56E0EE99-2CBD-4F89-92AD-00DEFA249152}" type="presParOf" srcId="{ECA46386-6130-436D-AB88-6946DAB1F92B}" destId="{664824E1-4F63-4B93-81CD-F66B47230368}" srcOrd="0" destOrd="0" presId="urn:microsoft.com/office/officeart/2005/8/layout/orgChart1"/>
    <dgm:cxn modelId="{242E7944-B6F9-4153-813B-10C2C3A07E15}" type="presParOf" srcId="{664824E1-4F63-4B93-81CD-F66B47230368}" destId="{73C3A2D5-757A-4C06-A445-697CAA988A4A}" srcOrd="0" destOrd="0" presId="urn:microsoft.com/office/officeart/2005/8/layout/orgChart1"/>
    <dgm:cxn modelId="{44634CAA-F681-4AA1-9EAE-2F09C01EA9D0}" type="presParOf" srcId="{73C3A2D5-757A-4C06-A445-697CAA988A4A}" destId="{D30495B1-F3DF-42B3-A4AB-A54A6D9D113C}" srcOrd="0" destOrd="0" presId="urn:microsoft.com/office/officeart/2005/8/layout/orgChart1"/>
    <dgm:cxn modelId="{76601C68-715F-46A5-B912-45C5351AB657}" type="presParOf" srcId="{73C3A2D5-757A-4C06-A445-697CAA988A4A}" destId="{5D5D520B-0E2E-4B60-9F6B-013D8AFB7838}" srcOrd="1" destOrd="0" presId="urn:microsoft.com/office/officeart/2005/8/layout/orgChart1"/>
    <dgm:cxn modelId="{63846F42-922A-41B7-85A3-15AEE6BF633F}" type="presParOf" srcId="{664824E1-4F63-4B93-81CD-F66B47230368}" destId="{12E79A6B-8DA7-43C2-AE64-8AA9F5FE16B5}" srcOrd="1" destOrd="0" presId="urn:microsoft.com/office/officeart/2005/8/layout/orgChart1"/>
    <dgm:cxn modelId="{99A8CEE5-675A-477C-8986-7783CAA8E2A3}" type="presParOf" srcId="{12E79A6B-8DA7-43C2-AE64-8AA9F5FE16B5}" destId="{4028EE36-405F-4941-8EB4-090FD7B98D71}" srcOrd="0" destOrd="0" presId="urn:microsoft.com/office/officeart/2005/8/layout/orgChart1"/>
    <dgm:cxn modelId="{EA6F517B-3F02-450B-8F7D-45994E3B289B}" type="presParOf" srcId="{12E79A6B-8DA7-43C2-AE64-8AA9F5FE16B5}" destId="{FD8A4EB1-7230-4625-AB23-FB7AC402A095}" srcOrd="1" destOrd="0" presId="urn:microsoft.com/office/officeart/2005/8/layout/orgChart1"/>
    <dgm:cxn modelId="{E348D869-0DBF-4CF0-95AF-EF8FFD03BF5D}" type="presParOf" srcId="{FD8A4EB1-7230-4625-AB23-FB7AC402A095}" destId="{3CBEA983-2DDF-4B96-91D7-42DAB5B31708}" srcOrd="0" destOrd="0" presId="urn:microsoft.com/office/officeart/2005/8/layout/orgChart1"/>
    <dgm:cxn modelId="{2A6DD591-577A-474C-BDFF-D9C678C306D4}" type="presParOf" srcId="{3CBEA983-2DDF-4B96-91D7-42DAB5B31708}" destId="{5DCDDE94-F296-4923-8688-AB69524612AA}" srcOrd="0" destOrd="0" presId="urn:microsoft.com/office/officeart/2005/8/layout/orgChart1"/>
    <dgm:cxn modelId="{775383F4-59E2-46A2-ACAF-C0C23AC5AD81}" type="presParOf" srcId="{3CBEA983-2DDF-4B96-91D7-42DAB5B31708}" destId="{DBB73332-6C71-439B-8DE0-C0C014446390}" srcOrd="1" destOrd="0" presId="urn:microsoft.com/office/officeart/2005/8/layout/orgChart1"/>
    <dgm:cxn modelId="{814A4EF1-8F84-4592-8F08-ED1ECBD12E35}" type="presParOf" srcId="{FD8A4EB1-7230-4625-AB23-FB7AC402A095}" destId="{A6BA5CCB-ADE6-4FF8-A009-46C82EAD400C}" srcOrd="1" destOrd="0" presId="urn:microsoft.com/office/officeart/2005/8/layout/orgChart1"/>
    <dgm:cxn modelId="{38C0DC07-99C9-4DDC-9493-06A4CF8D89EA}" type="presParOf" srcId="{FD8A4EB1-7230-4625-AB23-FB7AC402A095}" destId="{C66AF227-0B78-4C12-B3C8-8FA77790A46E}" srcOrd="2" destOrd="0" presId="urn:microsoft.com/office/officeart/2005/8/layout/orgChart1"/>
    <dgm:cxn modelId="{3807C2A4-81B2-4572-A170-2331571C4D35}" type="presParOf" srcId="{12E79A6B-8DA7-43C2-AE64-8AA9F5FE16B5}" destId="{98DAF2B3-5B4F-458B-98D3-26B313B975EF}" srcOrd="2" destOrd="0" presId="urn:microsoft.com/office/officeart/2005/8/layout/orgChart1"/>
    <dgm:cxn modelId="{5EFE1FD7-27CC-48AB-9495-0B3BE1E10563}" type="presParOf" srcId="{12E79A6B-8DA7-43C2-AE64-8AA9F5FE16B5}" destId="{92A71D5A-8EB9-476B-A2D9-B9B4CA415BBA}" srcOrd="3" destOrd="0" presId="urn:microsoft.com/office/officeart/2005/8/layout/orgChart1"/>
    <dgm:cxn modelId="{8EE6F97E-B2F3-409B-B705-457CC603B360}" type="presParOf" srcId="{92A71D5A-8EB9-476B-A2D9-B9B4CA415BBA}" destId="{5F3BA74E-F4D7-4BE8-B20D-85A0737E67C2}" srcOrd="0" destOrd="0" presId="urn:microsoft.com/office/officeart/2005/8/layout/orgChart1"/>
    <dgm:cxn modelId="{5BCBB35C-51BE-45B8-A634-8A5945AFE364}" type="presParOf" srcId="{5F3BA74E-F4D7-4BE8-B20D-85A0737E67C2}" destId="{6BB741B0-09EC-441C-BC0A-3B8A8153E584}" srcOrd="0" destOrd="0" presId="urn:microsoft.com/office/officeart/2005/8/layout/orgChart1"/>
    <dgm:cxn modelId="{F1686AA3-3D9B-4759-B7F2-892AE6B86BC4}" type="presParOf" srcId="{5F3BA74E-F4D7-4BE8-B20D-85A0737E67C2}" destId="{DB090176-513C-4328-9F83-3E6B3334B29A}" srcOrd="1" destOrd="0" presId="urn:microsoft.com/office/officeart/2005/8/layout/orgChart1"/>
    <dgm:cxn modelId="{F0B4258A-C22E-4782-87DB-F7FAB3040BD1}" type="presParOf" srcId="{92A71D5A-8EB9-476B-A2D9-B9B4CA415BBA}" destId="{B7A84CF7-55D8-49BA-BDE9-3E0DC76085F5}" srcOrd="1" destOrd="0" presId="urn:microsoft.com/office/officeart/2005/8/layout/orgChart1"/>
    <dgm:cxn modelId="{360D63F9-0E47-43EF-8522-2980F9A77764}" type="presParOf" srcId="{92A71D5A-8EB9-476B-A2D9-B9B4CA415BBA}" destId="{D752EBDB-26F4-4F75-B68D-4F7AA61BA078}" srcOrd="2" destOrd="0" presId="urn:microsoft.com/office/officeart/2005/8/layout/orgChart1"/>
    <dgm:cxn modelId="{B213A0D9-8019-45A6-B32F-8F7482BCF25F}" type="presParOf" srcId="{12E79A6B-8DA7-43C2-AE64-8AA9F5FE16B5}" destId="{DCF16183-CD57-4177-99B0-1951E1CE2789}" srcOrd="4" destOrd="0" presId="urn:microsoft.com/office/officeart/2005/8/layout/orgChart1"/>
    <dgm:cxn modelId="{97C4A1EC-E65F-41C8-A0C9-69AB01767E6A}" type="presParOf" srcId="{12E79A6B-8DA7-43C2-AE64-8AA9F5FE16B5}" destId="{0C8FA183-C528-4BD6-88B8-0C60CCF14E8B}" srcOrd="5" destOrd="0" presId="urn:microsoft.com/office/officeart/2005/8/layout/orgChart1"/>
    <dgm:cxn modelId="{98334409-CB13-46CA-AFC0-AE4045C62705}" type="presParOf" srcId="{0C8FA183-C528-4BD6-88B8-0C60CCF14E8B}" destId="{C3612C98-F5B6-488E-B1AB-8C638297BDF4}" srcOrd="0" destOrd="0" presId="urn:microsoft.com/office/officeart/2005/8/layout/orgChart1"/>
    <dgm:cxn modelId="{46C35305-6F76-4E4D-8A19-D156E7B04DF3}" type="presParOf" srcId="{C3612C98-F5B6-488E-B1AB-8C638297BDF4}" destId="{A24264F7-F4EA-40DF-ACB5-604B1FD22EFE}" srcOrd="0" destOrd="0" presId="urn:microsoft.com/office/officeart/2005/8/layout/orgChart1"/>
    <dgm:cxn modelId="{3C6FC709-699D-4CC7-B8E5-259459DEF227}" type="presParOf" srcId="{C3612C98-F5B6-488E-B1AB-8C638297BDF4}" destId="{49E84640-84E6-4A63-ADD4-63D3275ADF8C}" srcOrd="1" destOrd="0" presId="urn:microsoft.com/office/officeart/2005/8/layout/orgChart1"/>
    <dgm:cxn modelId="{419E4718-B6C0-4C46-93AB-1D273F6E0446}" type="presParOf" srcId="{0C8FA183-C528-4BD6-88B8-0C60CCF14E8B}" destId="{88A353A1-1017-43A4-8BDD-3EEE6C7D3CDC}" srcOrd="1" destOrd="0" presId="urn:microsoft.com/office/officeart/2005/8/layout/orgChart1"/>
    <dgm:cxn modelId="{16D2F4F9-DE25-4697-B270-36C1176D40FB}" type="presParOf" srcId="{0C8FA183-C528-4BD6-88B8-0C60CCF14E8B}" destId="{B256A05F-E0F9-4F1E-A5FF-F17E1BDDE571}" srcOrd="2" destOrd="0" presId="urn:microsoft.com/office/officeart/2005/8/layout/orgChart1"/>
    <dgm:cxn modelId="{F1E4FCF4-A954-4D4E-9650-9F2326E52774}" type="presParOf" srcId="{12E79A6B-8DA7-43C2-AE64-8AA9F5FE16B5}" destId="{761148B2-8ECA-4922-8BFC-042FEEACEA42}" srcOrd="6" destOrd="0" presId="urn:microsoft.com/office/officeart/2005/8/layout/orgChart1"/>
    <dgm:cxn modelId="{A53FF6FE-3287-4298-8536-4C987FB847AC}" type="presParOf" srcId="{12E79A6B-8DA7-43C2-AE64-8AA9F5FE16B5}" destId="{08F99BF2-2676-4BEE-973E-01ADEA174B76}" srcOrd="7" destOrd="0" presId="urn:microsoft.com/office/officeart/2005/8/layout/orgChart1"/>
    <dgm:cxn modelId="{E08E9392-3311-4C60-98E3-A1185BE01316}" type="presParOf" srcId="{08F99BF2-2676-4BEE-973E-01ADEA174B76}" destId="{34056191-5674-4582-A436-0737805BB474}" srcOrd="0" destOrd="0" presId="urn:microsoft.com/office/officeart/2005/8/layout/orgChart1"/>
    <dgm:cxn modelId="{493CC94D-8C94-4BA4-B1D0-EBA85DD45296}" type="presParOf" srcId="{34056191-5674-4582-A436-0737805BB474}" destId="{402C36EF-68DC-47C6-9324-F2C758A4C405}" srcOrd="0" destOrd="0" presId="urn:microsoft.com/office/officeart/2005/8/layout/orgChart1"/>
    <dgm:cxn modelId="{97E88787-ACA7-4149-995F-542F56A74F31}" type="presParOf" srcId="{34056191-5674-4582-A436-0737805BB474}" destId="{0529305A-2684-45F1-865F-A92F55F489CD}" srcOrd="1" destOrd="0" presId="urn:microsoft.com/office/officeart/2005/8/layout/orgChart1"/>
    <dgm:cxn modelId="{F8746E12-F832-4EFD-AEAD-908B49CF409F}" type="presParOf" srcId="{08F99BF2-2676-4BEE-973E-01ADEA174B76}" destId="{C89CBF44-457B-4CED-9224-99ACF8ECFF87}" srcOrd="1" destOrd="0" presId="urn:microsoft.com/office/officeart/2005/8/layout/orgChart1"/>
    <dgm:cxn modelId="{2A9DB3ED-CC02-4A13-9011-411B6445FC12}" type="presParOf" srcId="{08F99BF2-2676-4BEE-973E-01ADEA174B76}" destId="{E2B918B8-7D80-44E3-9DF4-8510258A9FAE}" srcOrd="2" destOrd="0" presId="urn:microsoft.com/office/officeart/2005/8/layout/orgChart1"/>
    <dgm:cxn modelId="{8F26CC7A-4EF4-4F3E-A750-D0BA2824AB29}" type="presParOf" srcId="{664824E1-4F63-4B93-81CD-F66B47230368}" destId="{F4AC3C59-2897-4635-9ADD-6D671B1BD0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0BEFEE7-B597-4900-B626-80964BDC21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A8FA8D4-5593-4DE7-BCA3-5DFC2B73A5C5}">
      <dgm:prSet phldrT="[Tekst]"/>
      <dgm:spPr>
        <a:solidFill>
          <a:schemeClr val="accent6"/>
        </a:solidFill>
      </dgm:spPr>
      <dgm:t>
        <a:bodyPr/>
        <a:lstStyle/>
        <a:p>
          <a:r>
            <a:rPr lang="nb-NO" dirty="0"/>
            <a:t>Leder Materialutvalg</a:t>
          </a:r>
        </a:p>
      </dgm:t>
    </dgm:pt>
    <dgm:pt modelId="{8D8897F9-7F15-4E71-AD9C-7E74456BD585}" type="parTrans" cxnId="{5C0E709D-11DE-4224-B9E5-325F92D3C74D}">
      <dgm:prSet/>
      <dgm:spPr/>
      <dgm:t>
        <a:bodyPr/>
        <a:lstStyle/>
        <a:p>
          <a:endParaRPr lang="nb-NO"/>
        </a:p>
      </dgm:t>
    </dgm:pt>
    <dgm:pt modelId="{AD349EC1-1956-404A-904A-CE5F3C0024DA}" type="sibTrans" cxnId="{5C0E709D-11DE-4224-B9E5-325F92D3C74D}">
      <dgm:prSet/>
      <dgm:spPr/>
      <dgm:t>
        <a:bodyPr/>
        <a:lstStyle/>
        <a:p>
          <a:endParaRPr lang="nb-NO"/>
        </a:p>
      </dgm:t>
    </dgm:pt>
    <dgm:pt modelId="{93FC229D-6664-4BEB-8A07-49C08EFBC523}">
      <dgm:prSet phldrT="[Tekst]"/>
      <dgm:spPr>
        <a:solidFill>
          <a:schemeClr val="accent6"/>
        </a:solidFill>
      </dgm:spPr>
      <dgm:t>
        <a:bodyPr/>
        <a:lstStyle/>
        <a:p>
          <a:r>
            <a:rPr lang="nb-NO" dirty="0"/>
            <a:t>Senior/Dommere</a:t>
          </a:r>
        </a:p>
      </dgm:t>
    </dgm:pt>
    <dgm:pt modelId="{9572A11E-E7E1-4D53-B837-2396268B754E}" type="parTrans" cxnId="{373FB2F6-C135-4E53-B839-7A644A8BC173}">
      <dgm:prSet/>
      <dgm:spPr/>
      <dgm:t>
        <a:bodyPr/>
        <a:lstStyle/>
        <a:p>
          <a:endParaRPr lang="nb-NO"/>
        </a:p>
      </dgm:t>
    </dgm:pt>
    <dgm:pt modelId="{D3F2DDD5-C475-41FB-93E1-270100481839}" type="sibTrans" cxnId="{373FB2F6-C135-4E53-B839-7A644A8BC173}">
      <dgm:prSet/>
      <dgm:spPr/>
      <dgm:t>
        <a:bodyPr/>
        <a:lstStyle/>
        <a:p>
          <a:endParaRPr lang="nb-NO"/>
        </a:p>
      </dgm:t>
    </dgm:pt>
    <dgm:pt modelId="{012411ED-D4B4-4D59-95EF-930D160643D8}">
      <dgm:prSet phldrT="[Tekst]"/>
      <dgm:spPr>
        <a:solidFill>
          <a:schemeClr val="accent6"/>
        </a:solidFill>
      </dgm:spPr>
      <dgm:t>
        <a:bodyPr/>
        <a:lstStyle/>
        <a:p>
          <a:r>
            <a:rPr lang="nb-NO" dirty="0"/>
            <a:t>Barn/Ungdom</a:t>
          </a:r>
        </a:p>
      </dgm:t>
    </dgm:pt>
    <dgm:pt modelId="{19D7B85C-9C05-45A8-93BE-3326C1769FFC}" type="parTrans" cxnId="{22AAB4A6-CEDA-4943-9C52-BF02B7C82AB9}">
      <dgm:prSet/>
      <dgm:spPr/>
      <dgm:t>
        <a:bodyPr/>
        <a:lstStyle/>
        <a:p>
          <a:endParaRPr lang="nb-NO"/>
        </a:p>
      </dgm:t>
    </dgm:pt>
    <dgm:pt modelId="{EA6A982B-F519-4AD4-933A-72701EE91BF0}" type="sibTrans" cxnId="{22AAB4A6-CEDA-4943-9C52-BF02B7C82AB9}">
      <dgm:prSet/>
      <dgm:spPr/>
      <dgm:t>
        <a:bodyPr/>
        <a:lstStyle/>
        <a:p>
          <a:endParaRPr lang="nb-NO"/>
        </a:p>
      </dgm:t>
    </dgm:pt>
    <dgm:pt modelId="{ECA46386-6130-436D-AB88-6946DAB1F92B}" type="pres">
      <dgm:prSet presAssocID="{90BEFEE7-B597-4900-B626-80964BDC21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824E1-4F63-4B93-81CD-F66B47230368}" type="pres">
      <dgm:prSet presAssocID="{DA8FA8D4-5593-4DE7-BCA3-5DFC2B73A5C5}" presName="hierRoot1" presStyleCnt="0">
        <dgm:presLayoutVars>
          <dgm:hierBranch val="init"/>
        </dgm:presLayoutVars>
      </dgm:prSet>
      <dgm:spPr/>
    </dgm:pt>
    <dgm:pt modelId="{73C3A2D5-757A-4C06-A445-697CAA988A4A}" type="pres">
      <dgm:prSet presAssocID="{DA8FA8D4-5593-4DE7-BCA3-5DFC2B73A5C5}" presName="rootComposite1" presStyleCnt="0"/>
      <dgm:spPr/>
    </dgm:pt>
    <dgm:pt modelId="{D30495B1-F3DF-42B3-A4AB-A54A6D9D113C}" type="pres">
      <dgm:prSet presAssocID="{DA8FA8D4-5593-4DE7-BCA3-5DFC2B73A5C5}" presName="rootText1" presStyleLbl="node0" presStyleIdx="0" presStyleCnt="1">
        <dgm:presLayoutVars>
          <dgm:chPref val="3"/>
        </dgm:presLayoutVars>
      </dgm:prSet>
      <dgm:spPr/>
    </dgm:pt>
    <dgm:pt modelId="{5D5D520B-0E2E-4B60-9F6B-013D8AFB7838}" type="pres">
      <dgm:prSet presAssocID="{DA8FA8D4-5593-4DE7-BCA3-5DFC2B73A5C5}" presName="rootConnector1" presStyleLbl="node1" presStyleIdx="0" presStyleCnt="0"/>
      <dgm:spPr/>
    </dgm:pt>
    <dgm:pt modelId="{12E79A6B-8DA7-43C2-AE64-8AA9F5FE16B5}" type="pres">
      <dgm:prSet presAssocID="{DA8FA8D4-5593-4DE7-BCA3-5DFC2B73A5C5}" presName="hierChild2" presStyleCnt="0"/>
      <dgm:spPr/>
    </dgm:pt>
    <dgm:pt modelId="{4028EE36-405F-4941-8EB4-090FD7B98D71}" type="pres">
      <dgm:prSet presAssocID="{9572A11E-E7E1-4D53-B837-2396268B754E}" presName="Name37" presStyleLbl="parChTrans1D2" presStyleIdx="0" presStyleCnt="2"/>
      <dgm:spPr/>
    </dgm:pt>
    <dgm:pt modelId="{FD8A4EB1-7230-4625-AB23-FB7AC402A095}" type="pres">
      <dgm:prSet presAssocID="{93FC229D-6664-4BEB-8A07-49C08EFBC523}" presName="hierRoot2" presStyleCnt="0">
        <dgm:presLayoutVars>
          <dgm:hierBranch val="init"/>
        </dgm:presLayoutVars>
      </dgm:prSet>
      <dgm:spPr/>
    </dgm:pt>
    <dgm:pt modelId="{3CBEA983-2DDF-4B96-91D7-42DAB5B31708}" type="pres">
      <dgm:prSet presAssocID="{93FC229D-6664-4BEB-8A07-49C08EFBC523}" presName="rootComposite" presStyleCnt="0"/>
      <dgm:spPr/>
    </dgm:pt>
    <dgm:pt modelId="{5DCDDE94-F296-4923-8688-AB69524612AA}" type="pres">
      <dgm:prSet presAssocID="{93FC229D-6664-4BEB-8A07-49C08EFBC523}" presName="rootText" presStyleLbl="node2" presStyleIdx="0" presStyleCnt="2">
        <dgm:presLayoutVars>
          <dgm:chPref val="3"/>
        </dgm:presLayoutVars>
      </dgm:prSet>
      <dgm:spPr/>
    </dgm:pt>
    <dgm:pt modelId="{DBB73332-6C71-439B-8DE0-C0C014446390}" type="pres">
      <dgm:prSet presAssocID="{93FC229D-6664-4BEB-8A07-49C08EFBC523}" presName="rootConnector" presStyleLbl="node2" presStyleIdx="0" presStyleCnt="2"/>
      <dgm:spPr/>
    </dgm:pt>
    <dgm:pt modelId="{A6BA5CCB-ADE6-4FF8-A009-46C82EAD400C}" type="pres">
      <dgm:prSet presAssocID="{93FC229D-6664-4BEB-8A07-49C08EFBC523}" presName="hierChild4" presStyleCnt="0"/>
      <dgm:spPr/>
    </dgm:pt>
    <dgm:pt modelId="{C66AF227-0B78-4C12-B3C8-8FA77790A46E}" type="pres">
      <dgm:prSet presAssocID="{93FC229D-6664-4BEB-8A07-49C08EFBC523}" presName="hierChild5" presStyleCnt="0"/>
      <dgm:spPr/>
    </dgm:pt>
    <dgm:pt modelId="{98DAF2B3-5B4F-458B-98D3-26B313B975EF}" type="pres">
      <dgm:prSet presAssocID="{19D7B85C-9C05-45A8-93BE-3326C1769FFC}" presName="Name37" presStyleLbl="parChTrans1D2" presStyleIdx="1" presStyleCnt="2"/>
      <dgm:spPr/>
    </dgm:pt>
    <dgm:pt modelId="{92A71D5A-8EB9-476B-A2D9-B9B4CA415BBA}" type="pres">
      <dgm:prSet presAssocID="{012411ED-D4B4-4D59-95EF-930D160643D8}" presName="hierRoot2" presStyleCnt="0">
        <dgm:presLayoutVars>
          <dgm:hierBranch val="init"/>
        </dgm:presLayoutVars>
      </dgm:prSet>
      <dgm:spPr/>
    </dgm:pt>
    <dgm:pt modelId="{5F3BA74E-F4D7-4BE8-B20D-85A0737E67C2}" type="pres">
      <dgm:prSet presAssocID="{012411ED-D4B4-4D59-95EF-930D160643D8}" presName="rootComposite" presStyleCnt="0"/>
      <dgm:spPr/>
    </dgm:pt>
    <dgm:pt modelId="{6BB741B0-09EC-441C-BC0A-3B8A8153E584}" type="pres">
      <dgm:prSet presAssocID="{012411ED-D4B4-4D59-95EF-930D160643D8}" presName="rootText" presStyleLbl="node2" presStyleIdx="1" presStyleCnt="2">
        <dgm:presLayoutVars>
          <dgm:chPref val="3"/>
        </dgm:presLayoutVars>
      </dgm:prSet>
      <dgm:spPr/>
    </dgm:pt>
    <dgm:pt modelId="{DB090176-513C-4328-9F83-3E6B3334B29A}" type="pres">
      <dgm:prSet presAssocID="{012411ED-D4B4-4D59-95EF-930D160643D8}" presName="rootConnector" presStyleLbl="node2" presStyleIdx="1" presStyleCnt="2"/>
      <dgm:spPr/>
    </dgm:pt>
    <dgm:pt modelId="{B7A84CF7-55D8-49BA-BDE9-3E0DC76085F5}" type="pres">
      <dgm:prSet presAssocID="{012411ED-D4B4-4D59-95EF-930D160643D8}" presName="hierChild4" presStyleCnt="0"/>
      <dgm:spPr/>
    </dgm:pt>
    <dgm:pt modelId="{D752EBDB-26F4-4F75-B68D-4F7AA61BA078}" type="pres">
      <dgm:prSet presAssocID="{012411ED-D4B4-4D59-95EF-930D160643D8}" presName="hierChild5" presStyleCnt="0"/>
      <dgm:spPr/>
    </dgm:pt>
    <dgm:pt modelId="{F4AC3C59-2897-4635-9ADD-6D671B1BD0FD}" type="pres">
      <dgm:prSet presAssocID="{DA8FA8D4-5593-4DE7-BCA3-5DFC2B73A5C5}" presName="hierChild3" presStyleCnt="0"/>
      <dgm:spPr/>
    </dgm:pt>
  </dgm:ptLst>
  <dgm:cxnLst>
    <dgm:cxn modelId="{B2DE211A-4599-4D8B-8132-BACCFEF5299F}" type="presOf" srcId="{93FC229D-6664-4BEB-8A07-49C08EFBC523}" destId="{5DCDDE94-F296-4923-8688-AB69524612AA}" srcOrd="0" destOrd="0" presId="urn:microsoft.com/office/officeart/2005/8/layout/orgChart1"/>
    <dgm:cxn modelId="{5252CB45-3614-4CDB-8BB7-73841501417D}" type="presOf" srcId="{9572A11E-E7E1-4D53-B837-2396268B754E}" destId="{4028EE36-405F-4941-8EB4-090FD7B98D71}" srcOrd="0" destOrd="0" presId="urn:microsoft.com/office/officeart/2005/8/layout/orgChart1"/>
    <dgm:cxn modelId="{296E404D-769B-4293-9F77-C61E7265CE9A}" type="presOf" srcId="{012411ED-D4B4-4D59-95EF-930D160643D8}" destId="{6BB741B0-09EC-441C-BC0A-3B8A8153E584}" srcOrd="0" destOrd="0" presId="urn:microsoft.com/office/officeart/2005/8/layout/orgChart1"/>
    <dgm:cxn modelId="{B021D571-6C76-4D6A-BEA9-921BD9057533}" type="presOf" srcId="{DA8FA8D4-5593-4DE7-BCA3-5DFC2B73A5C5}" destId="{D30495B1-F3DF-42B3-A4AB-A54A6D9D113C}" srcOrd="0" destOrd="0" presId="urn:microsoft.com/office/officeart/2005/8/layout/orgChart1"/>
    <dgm:cxn modelId="{BA050A5A-7B78-4924-9D57-4486728D5FC0}" type="presOf" srcId="{19D7B85C-9C05-45A8-93BE-3326C1769FFC}" destId="{98DAF2B3-5B4F-458B-98D3-26B313B975EF}" srcOrd="0" destOrd="0" presId="urn:microsoft.com/office/officeart/2005/8/layout/orgChart1"/>
    <dgm:cxn modelId="{F6805C7C-A765-46DF-96D2-75EEDDFC5181}" type="presOf" srcId="{DA8FA8D4-5593-4DE7-BCA3-5DFC2B73A5C5}" destId="{5D5D520B-0E2E-4B60-9F6B-013D8AFB7838}" srcOrd="1" destOrd="0" presId="urn:microsoft.com/office/officeart/2005/8/layout/orgChart1"/>
    <dgm:cxn modelId="{C2472B88-BA1D-4ED4-B495-7DD6ADEF61EC}" type="presOf" srcId="{93FC229D-6664-4BEB-8A07-49C08EFBC523}" destId="{DBB73332-6C71-439B-8DE0-C0C014446390}" srcOrd="1" destOrd="0" presId="urn:microsoft.com/office/officeart/2005/8/layout/orgChart1"/>
    <dgm:cxn modelId="{B0D61C8C-023A-41A5-A217-974B327AE710}" type="presOf" srcId="{90BEFEE7-B597-4900-B626-80964BDC21D3}" destId="{ECA46386-6130-436D-AB88-6946DAB1F92B}" srcOrd="0" destOrd="0" presId="urn:microsoft.com/office/officeart/2005/8/layout/orgChart1"/>
    <dgm:cxn modelId="{5C0E709D-11DE-4224-B9E5-325F92D3C74D}" srcId="{90BEFEE7-B597-4900-B626-80964BDC21D3}" destId="{DA8FA8D4-5593-4DE7-BCA3-5DFC2B73A5C5}" srcOrd="0" destOrd="0" parTransId="{8D8897F9-7F15-4E71-AD9C-7E74456BD585}" sibTransId="{AD349EC1-1956-404A-904A-CE5F3C0024DA}"/>
    <dgm:cxn modelId="{22AAB4A6-CEDA-4943-9C52-BF02B7C82AB9}" srcId="{DA8FA8D4-5593-4DE7-BCA3-5DFC2B73A5C5}" destId="{012411ED-D4B4-4D59-95EF-930D160643D8}" srcOrd="1" destOrd="0" parTransId="{19D7B85C-9C05-45A8-93BE-3326C1769FFC}" sibTransId="{EA6A982B-F519-4AD4-933A-72701EE91BF0}"/>
    <dgm:cxn modelId="{373FB2F6-C135-4E53-B839-7A644A8BC173}" srcId="{DA8FA8D4-5593-4DE7-BCA3-5DFC2B73A5C5}" destId="{93FC229D-6664-4BEB-8A07-49C08EFBC523}" srcOrd="0" destOrd="0" parTransId="{9572A11E-E7E1-4D53-B837-2396268B754E}" sibTransId="{D3F2DDD5-C475-41FB-93E1-270100481839}"/>
    <dgm:cxn modelId="{DD2902FA-F059-4449-BEE9-4AB4B1D86279}" type="presOf" srcId="{012411ED-D4B4-4D59-95EF-930D160643D8}" destId="{DB090176-513C-4328-9F83-3E6B3334B29A}" srcOrd="1" destOrd="0" presId="urn:microsoft.com/office/officeart/2005/8/layout/orgChart1"/>
    <dgm:cxn modelId="{56E0EE99-2CBD-4F89-92AD-00DEFA249152}" type="presParOf" srcId="{ECA46386-6130-436D-AB88-6946DAB1F92B}" destId="{664824E1-4F63-4B93-81CD-F66B47230368}" srcOrd="0" destOrd="0" presId="urn:microsoft.com/office/officeart/2005/8/layout/orgChart1"/>
    <dgm:cxn modelId="{242E7944-B6F9-4153-813B-10C2C3A07E15}" type="presParOf" srcId="{664824E1-4F63-4B93-81CD-F66B47230368}" destId="{73C3A2D5-757A-4C06-A445-697CAA988A4A}" srcOrd="0" destOrd="0" presId="urn:microsoft.com/office/officeart/2005/8/layout/orgChart1"/>
    <dgm:cxn modelId="{44634CAA-F681-4AA1-9EAE-2F09C01EA9D0}" type="presParOf" srcId="{73C3A2D5-757A-4C06-A445-697CAA988A4A}" destId="{D30495B1-F3DF-42B3-A4AB-A54A6D9D113C}" srcOrd="0" destOrd="0" presId="urn:microsoft.com/office/officeart/2005/8/layout/orgChart1"/>
    <dgm:cxn modelId="{76601C68-715F-46A5-B912-45C5351AB657}" type="presParOf" srcId="{73C3A2D5-757A-4C06-A445-697CAA988A4A}" destId="{5D5D520B-0E2E-4B60-9F6B-013D8AFB7838}" srcOrd="1" destOrd="0" presId="urn:microsoft.com/office/officeart/2005/8/layout/orgChart1"/>
    <dgm:cxn modelId="{63846F42-922A-41B7-85A3-15AEE6BF633F}" type="presParOf" srcId="{664824E1-4F63-4B93-81CD-F66B47230368}" destId="{12E79A6B-8DA7-43C2-AE64-8AA9F5FE16B5}" srcOrd="1" destOrd="0" presId="urn:microsoft.com/office/officeart/2005/8/layout/orgChart1"/>
    <dgm:cxn modelId="{99A8CEE5-675A-477C-8986-7783CAA8E2A3}" type="presParOf" srcId="{12E79A6B-8DA7-43C2-AE64-8AA9F5FE16B5}" destId="{4028EE36-405F-4941-8EB4-090FD7B98D71}" srcOrd="0" destOrd="0" presId="urn:microsoft.com/office/officeart/2005/8/layout/orgChart1"/>
    <dgm:cxn modelId="{EA6F517B-3F02-450B-8F7D-45994E3B289B}" type="presParOf" srcId="{12E79A6B-8DA7-43C2-AE64-8AA9F5FE16B5}" destId="{FD8A4EB1-7230-4625-AB23-FB7AC402A095}" srcOrd="1" destOrd="0" presId="urn:microsoft.com/office/officeart/2005/8/layout/orgChart1"/>
    <dgm:cxn modelId="{E348D869-0DBF-4CF0-95AF-EF8FFD03BF5D}" type="presParOf" srcId="{FD8A4EB1-7230-4625-AB23-FB7AC402A095}" destId="{3CBEA983-2DDF-4B96-91D7-42DAB5B31708}" srcOrd="0" destOrd="0" presId="urn:microsoft.com/office/officeart/2005/8/layout/orgChart1"/>
    <dgm:cxn modelId="{2A6DD591-577A-474C-BDFF-D9C678C306D4}" type="presParOf" srcId="{3CBEA983-2DDF-4B96-91D7-42DAB5B31708}" destId="{5DCDDE94-F296-4923-8688-AB69524612AA}" srcOrd="0" destOrd="0" presId="urn:microsoft.com/office/officeart/2005/8/layout/orgChart1"/>
    <dgm:cxn modelId="{775383F4-59E2-46A2-ACAF-C0C23AC5AD81}" type="presParOf" srcId="{3CBEA983-2DDF-4B96-91D7-42DAB5B31708}" destId="{DBB73332-6C71-439B-8DE0-C0C014446390}" srcOrd="1" destOrd="0" presId="urn:microsoft.com/office/officeart/2005/8/layout/orgChart1"/>
    <dgm:cxn modelId="{814A4EF1-8F84-4592-8F08-ED1ECBD12E35}" type="presParOf" srcId="{FD8A4EB1-7230-4625-AB23-FB7AC402A095}" destId="{A6BA5CCB-ADE6-4FF8-A009-46C82EAD400C}" srcOrd="1" destOrd="0" presId="urn:microsoft.com/office/officeart/2005/8/layout/orgChart1"/>
    <dgm:cxn modelId="{38C0DC07-99C9-4DDC-9493-06A4CF8D89EA}" type="presParOf" srcId="{FD8A4EB1-7230-4625-AB23-FB7AC402A095}" destId="{C66AF227-0B78-4C12-B3C8-8FA77790A46E}" srcOrd="2" destOrd="0" presId="urn:microsoft.com/office/officeart/2005/8/layout/orgChart1"/>
    <dgm:cxn modelId="{3807C2A4-81B2-4572-A170-2331571C4D35}" type="presParOf" srcId="{12E79A6B-8DA7-43C2-AE64-8AA9F5FE16B5}" destId="{98DAF2B3-5B4F-458B-98D3-26B313B975EF}" srcOrd="2" destOrd="0" presId="urn:microsoft.com/office/officeart/2005/8/layout/orgChart1"/>
    <dgm:cxn modelId="{5EFE1FD7-27CC-48AB-9495-0B3BE1E10563}" type="presParOf" srcId="{12E79A6B-8DA7-43C2-AE64-8AA9F5FE16B5}" destId="{92A71D5A-8EB9-476B-A2D9-B9B4CA415BBA}" srcOrd="3" destOrd="0" presId="urn:microsoft.com/office/officeart/2005/8/layout/orgChart1"/>
    <dgm:cxn modelId="{8EE6F97E-B2F3-409B-B705-457CC603B360}" type="presParOf" srcId="{92A71D5A-8EB9-476B-A2D9-B9B4CA415BBA}" destId="{5F3BA74E-F4D7-4BE8-B20D-85A0737E67C2}" srcOrd="0" destOrd="0" presId="urn:microsoft.com/office/officeart/2005/8/layout/orgChart1"/>
    <dgm:cxn modelId="{5BCBB35C-51BE-45B8-A634-8A5945AFE364}" type="presParOf" srcId="{5F3BA74E-F4D7-4BE8-B20D-85A0737E67C2}" destId="{6BB741B0-09EC-441C-BC0A-3B8A8153E584}" srcOrd="0" destOrd="0" presId="urn:microsoft.com/office/officeart/2005/8/layout/orgChart1"/>
    <dgm:cxn modelId="{F1686AA3-3D9B-4759-B7F2-892AE6B86BC4}" type="presParOf" srcId="{5F3BA74E-F4D7-4BE8-B20D-85A0737E67C2}" destId="{DB090176-513C-4328-9F83-3E6B3334B29A}" srcOrd="1" destOrd="0" presId="urn:microsoft.com/office/officeart/2005/8/layout/orgChart1"/>
    <dgm:cxn modelId="{F0B4258A-C22E-4782-87DB-F7FAB3040BD1}" type="presParOf" srcId="{92A71D5A-8EB9-476B-A2D9-B9B4CA415BBA}" destId="{B7A84CF7-55D8-49BA-BDE9-3E0DC76085F5}" srcOrd="1" destOrd="0" presId="urn:microsoft.com/office/officeart/2005/8/layout/orgChart1"/>
    <dgm:cxn modelId="{360D63F9-0E47-43EF-8522-2980F9A77764}" type="presParOf" srcId="{92A71D5A-8EB9-476B-A2D9-B9B4CA415BBA}" destId="{D752EBDB-26F4-4F75-B68D-4F7AA61BA078}" srcOrd="2" destOrd="0" presId="urn:microsoft.com/office/officeart/2005/8/layout/orgChart1"/>
    <dgm:cxn modelId="{8F26CC7A-4EF4-4F3E-A750-D0BA2824AB29}" type="presParOf" srcId="{664824E1-4F63-4B93-81CD-F66B47230368}" destId="{F4AC3C59-2897-4635-9ADD-6D671B1BD0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8CA9D-AC14-4FB6-A8C8-37424FA3D31D}">
      <dsp:nvSpPr>
        <dsp:cNvPr id="0" name=""/>
        <dsp:cNvSpPr/>
      </dsp:nvSpPr>
      <dsp:spPr>
        <a:xfrm>
          <a:off x="4645573" y="792846"/>
          <a:ext cx="4295482" cy="146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313"/>
              </a:lnTo>
              <a:lnTo>
                <a:pt x="4295482" y="73313"/>
              </a:lnTo>
              <a:lnTo>
                <a:pt x="4295482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2EA07-29CB-4B3E-A13E-BCDF17C96A91}">
      <dsp:nvSpPr>
        <dsp:cNvPr id="0" name=""/>
        <dsp:cNvSpPr/>
      </dsp:nvSpPr>
      <dsp:spPr>
        <a:xfrm>
          <a:off x="4645573" y="792846"/>
          <a:ext cx="3450629" cy="146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313"/>
              </a:lnTo>
              <a:lnTo>
                <a:pt x="3450629" y="73313"/>
              </a:lnTo>
              <a:lnTo>
                <a:pt x="3450629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7E4976-7BED-4AA8-8CFB-D628A4E829B9}">
      <dsp:nvSpPr>
        <dsp:cNvPr id="0" name=""/>
        <dsp:cNvSpPr/>
      </dsp:nvSpPr>
      <dsp:spPr>
        <a:xfrm>
          <a:off x="4645573" y="792846"/>
          <a:ext cx="2605776" cy="146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313"/>
              </a:lnTo>
              <a:lnTo>
                <a:pt x="2605776" y="73313"/>
              </a:lnTo>
              <a:lnTo>
                <a:pt x="2605776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11A92B-BEDB-49D6-950E-81AC86E1C5C9}">
      <dsp:nvSpPr>
        <dsp:cNvPr id="0" name=""/>
        <dsp:cNvSpPr/>
      </dsp:nvSpPr>
      <dsp:spPr>
        <a:xfrm>
          <a:off x="4645573" y="792846"/>
          <a:ext cx="1760924" cy="146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313"/>
              </a:lnTo>
              <a:lnTo>
                <a:pt x="1760924" y="73313"/>
              </a:lnTo>
              <a:lnTo>
                <a:pt x="1760924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5B4F04-6315-48C9-AA51-3B1F9B77CCFA}">
      <dsp:nvSpPr>
        <dsp:cNvPr id="0" name=""/>
        <dsp:cNvSpPr/>
      </dsp:nvSpPr>
      <dsp:spPr>
        <a:xfrm>
          <a:off x="4645573" y="792846"/>
          <a:ext cx="916071" cy="146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313"/>
              </a:lnTo>
              <a:lnTo>
                <a:pt x="916071" y="73313"/>
              </a:lnTo>
              <a:lnTo>
                <a:pt x="916071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1148B2-8ECA-4922-8BFC-042FEEACEA42}">
      <dsp:nvSpPr>
        <dsp:cNvPr id="0" name=""/>
        <dsp:cNvSpPr/>
      </dsp:nvSpPr>
      <dsp:spPr>
        <a:xfrm>
          <a:off x="4599853" y="792846"/>
          <a:ext cx="91440" cy="1466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313"/>
              </a:lnTo>
              <a:lnTo>
                <a:pt x="116938" y="73313"/>
              </a:lnTo>
              <a:lnTo>
                <a:pt x="116938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F16183-CD57-4177-99B0-1951E1CE2789}">
      <dsp:nvSpPr>
        <dsp:cNvPr id="0" name=""/>
        <dsp:cNvSpPr/>
      </dsp:nvSpPr>
      <dsp:spPr>
        <a:xfrm>
          <a:off x="3871939" y="792846"/>
          <a:ext cx="773633" cy="146627"/>
        </a:xfrm>
        <a:custGeom>
          <a:avLst/>
          <a:gdLst/>
          <a:ahLst/>
          <a:cxnLst/>
          <a:rect l="0" t="0" r="0" b="0"/>
          <a:pathLst>
            <a:path>
              <a:moveTo>
                <a:pt x="773633" y="0"/>
              </a:moveTo>
              <a:lnTo>
                <a:pt x="773633" y="73313"/>
              </a:lnTo>
              <a:lnTo>
                <a:pt x="0" y="73313"/>
              </a:lnTo>
              <a:lnTo>
                <a:pt x="0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AF2B3-5B4F-458B-98D3-26B313B975EF}">
      <dsp:nvSpPr>
        <dsp:cNvPr id="0" name=""/>
        <dsp:cNvSpPr/>
      </dsp:nvSpPr>
      <dsp:spPr>
        <a:xfrm>
          <a:off x="3027086" y="792846"/>
          <a:ext cx="1618486" cy="146627"/>
        </a:xfrm>
        <a:custGeom>
          <a:avLst/>
          <a:gdLst/>
          <a:ahLst/>
          <a:cxnLst/>
          <a:rect l="0" t="0" r="0" b="0"/>
          <a:pathLst>
            <a:path>
              <a:moveTo>
                <a:pt x="1618486" y="0"/>
              </a:moveTo>
              <a:lnTo>
                <a:pt x="1618486" y="73313"/>
              </a:lnTo>
              <a:lnTo>
                <a:pt x="0" y="73313"/>
              </a:lnTo>
              <a:lnTo>
                <a:pt x="0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8EE36-405F-4941-8EB4-090FD7B98D71}">
      <dsp:nvSpPr>
        <dsp:cNvPr id="0" name=""/>
        <dsp:cNvSpPr/>
      </dsp:nvSpPr>
      <dsp:spPr>
        <a:xfrm>
          <a:off x="2182234" y="792846"/>
          <a:ext cx="2463338" cy="146627"/>
        </a:xfrm>
        <a:custGeom>
          <a:avLst/>
          <a:gdLst/>
          <a:ahLst/>
          <a:cxnLst/>
          <a:rect l="0" t="0" r="0" b="0"/>
          <a:pathLst>
            <a:path>
              <a:moveTo>
                <a:pt x="2463338" y="0"/>
              </a:moveTo>
              <a:lnTo>
                <a:pt x="2463338" y="73313"/>
              </a:lnTo>
              <a:lnTo>
                <a:pt x="0" y="73313"/>
              </a:lnTo>
              <a:lnTo>
                <a:pt x="0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0062D8-2001-4305-806D-B1AC2186767E}">
      <dsp:nvSpPr>
        <dsp:cNvPr id="0" name=""/>
        <dsp:cNvSpPr/>
      </dsp:nvSpPr>
      <dsp:spPr>
        <a:xfrm>
          <a:off x="1266162" y="792846"/>
          <a:ext cx="3379410" cy="146627"/>
        </a:xfrm>
        <a:custGeom>
          <a:avLst/>
          <a:gdLst/>
          <a:ahLst/>
          <a:cxnLst/>
          <a:rect l="0" t="0" r="0" b="0"/>
          <a:pathLst>
            <a:path>
              <a:moveTo>
                <a:pt x="3379410" y="0"/>
              </a:moveTo>
              <a:lnTo>
                <a:pt x="3379410" y="73313"/>
              </a:lnTo>
              <a:lnTo>
                <a:pt x="0" y="73313"/>
              </a:lnTo>
              <a:lnTo>
                <a:pt x="0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07D32A-C33D-403D-9521-76BA4F394F9F}">
      <dsp:nvSpPr>
        <dsp:cNvPr id="0" name=""/>
        <dsp:cNvSpPr/>
      </dsp:nvSpPr>
      <dsp:spPr>
        <a:xfrm>
          <a:off x="350090" y="792846"/>
          <a:ext cx="4295482" cy="146627"/>
        </a:xfrm>
        <a:custGeom>
          <a:avLst/>
          <a:gdLst/>
          <a:ahLst/>
          <a:cxnLst/>
          <a:rect l="0" t="0" r="0" b="0"/>
          <a:pathLst>
            <a:path>
              <a:moveTo>
                <a:pt x="4295482" y="0"/>
              </a:moveTo>
              <a:lnTo>
                <a:pt x="4295482" y="73313"/>
              </a:lnTo>
              <a:lnTo>
                <a:pt x="0" y="73313"/>
              </a:lnTo>
              <a:lnTo>
                <a:pt x="0" y="1466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95B1-F3DF-42B3-A4AB-A54A6D9D113C}">
      <dsp:nvSpPr>
        <dsp:cNvPr id="0" name=""/>
        <dsp:cNvSpPr/>
      </dsp:nvSpPr>
      <dsp:spPr>
        <a:xfrm>
          <a:off x="4296460" y="443734"/>
          <a:ext cx="698225" cy="349112"/>
        </a:xfrm>
        <a:prstGeom prst="rect">
          <a:avLst/>
        </a:prstGeom>
        <a:solidFill>
          <a:schemeClr val="accent4"/>
        </a:solidFill>
        <a:ln w="31750" cap="rnd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Sportslig leder</a:t>
          </a:r>
        </a:p>
      </dsp:txBody>
      <dsp:txXfrm>
        <a:off x="4296460" y="443734"/>
        <a:ext cx="698225" cy="349112"/>
      </dsp:txXfrm>
    </dsp:sp>
    <dsp:sp modelId="{1ECAFE91-F3C6-4F3A-B343-F5EDF9348992}">
      <dsp:nvSpPr>
        <dsp:cNvPr id="0" name=""/>
        <dsp:cNvSpPr/>
      </dsp:nvSpPr>
      <dsp:spPr>
        <a:xfrm>
          <a:off x="978" y="939474"/>
          <a:ext cx="698225" cy="349112"/>
        </a:xfrm>
        <a:prstGeom prst="rect">
          <a:avLst/>
        </a:prstGeom>
        <a:solidFill>
          <a:schemeClr val="accent6"/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Overgangs-ansvarlig</a:t>
          </a:r>
        </a:p>
      </dsp:txBody>
      <dsp:txXfrm>
        <a:off x="978" y="939474"/>
        <a:ext cx="698225" cy="349112"/>
      </dsp:txXfrm>
    </dsp:sp>
    <dsp:sp modelId="{CFB6D4D7-D976-4FE9-8650-BBFEDC64D4A2}">
      <dsp:nvSpPr>
        <dsp:cNvPr id="0" name=""/>
        <dsp:cNvSpPr/>
      </dsp:nvSpPr>
      <dsp:spPr>
        <a:xfrm>
          <a:off x="845830" y="939474"/>
          <a:ext cx="840663" cy="349112"/>
        </a:xfrm>
        <a:prstGeom prst="rect">
          <a:avLst/>
        </a:prstGeom>
        <a:solidFill>
          <a:schemeClr val="accent6"/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Leder Dommerutvalg</a:t>
          </a:r>
        </a:p>
      </dsp:txBody>
      <dsp:txXfrm>
        <a:off x="845830" y="939474"/>
        <a:ext cx="840663" cy="349112"/>
      </dsp:txXfrm>
    </dsp:sp>
    <dsp:sp modelId="{5DCDDE94-F296-4923-8688-AB69524612AA}">
      <dsp:nvSpPr>
        <dsp:cNvPr id="0" name=""/>
        <dsp:cNvSpPr/>
      </dsp:nvSpPr>
      <dsp:spPr>
        <a:xfrm>
          <a:off x="1833121" y="939474"/>
          <a:ext cx="698225" cy="349112"/>
        </a:xfrm>
        <a:prstGeom prst="rect">
          <a:avLst/>
        </a:prstGeom>
        <a:solidFill>
          <a:schemeClr val="accent4">
            <a:alpha val="6100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 dirty="0">
              <a:solidFill>
                <a:schemeClr val="bg1"/>
              </a:solidFill>
            </a:rPr>
            <a:t>Barnefotball Jenter - TK</a:t>
          </a:r>
        </a:p>
      </dsp:txBody>
      <dsp:txXfrm>
        <a:off x="1833121" y="939474"/>
        <a:ext cx="698225" cy="349112"/>
      </dsp:txXfrm>
    </dsp:sp>
    <dsp:sp modelId="{6BB741B0-09EC-441C-BC0A-3B8A8153E584}">
      <dsp:nvSpPr>
        <dsp:cNvPr id="0" name=""/>
        <dsp:cNvSpPr/>
      </dsp:nvSpPr>
      <dsp:spPr>
        <a:xfrm>
          <a:off x="2677974" y="939474"/>
          <a:ext cx="698225" cy="349112"/>
        </a:xfrm>
        <a:prstGeom prst="rect">
          <a:avLst/>
        </a:prstGeom>
        <a:solidFill>
          <a:schemeClr val="accent4">
            <a:alpha val="6100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 dirty="0">
              <a:solidFill>
                <a:schemeClr val="bg1"/>
              </a:solidFill>
            </a:rPr>
            <a:t>Barnefotball Gutter - TK</a:t>
          </a:r>
        </a:p>
      </dsp:txBody>
      <dsp:txXfrm>
        <a:off x="2677974" y="939474"/>
        <a:ext cx="698225" cy="349112"/>
      </dsp:txXfrm>
    </dsp:sp>
    <dsp:sp modelId="{A24264F7-F4EA-40DF-ACB5-604B1FD22EFE}">
      <dsp:nvSpPr>
        <dsp:cNvPr id="0" name=""/>
        <dsp:cNvSpPr/>
      </dsp:nvSpPr>
      <dsp:spPr>
        <a:xfrm>
          <a:off x="3522826" y="939474"/>
          <a:ext cx="698225" cy="349112"/>
        </a:xfrm>
        <a:prstGeom prst="rect">
          <a:avLst/>
        </a:prstGeom>
        <a:solidFill>
          <a:schemeClr val="accent4">
            <a:alpha val="6100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 dirty="0" err="1">
              <a:solidFill>
                <a:schemeClr val="bg1"/>
              </a:solidFill>
            </a:rPr>
            <a:t>Ungdomsfotb</a:t>
          </a:r>
          <a:r>
            <a:rPr lang="nb-NO" sz="900" b="1" kern="1200" dirty="0">
              <a:solidFill>
                <a:schemeClr val="bg1"/>
              </a:solidFill>
            </a:rPr>
            <a:t> Jenter - TK</a:t>
          </a:r>
        </a:p>
      </dsp:txBody>
      <dsp:txXfrm>
        <a:off x="3522826" y="939474"/>
        <a:ext cx="698225" cy="349112"/>
      </dsp:txXfrm>
    </dsp:sp>
    <dsp:sp modelId="{402C36EF-68DC-47C6-9324-F2C758A4C405}">
      <dsp:nvSpPr>
        <dsp:cNvPr id="0" name=""/>
        <dsp:cNvSpPr/>
      </dsp:nvSpPr>
      <dsp:spPr>
        <a:xfrm>
          <a:off x="4367679" y="939474"/>
          <a:ext cx="698225" cy="349112"/>
        </a:xfrm>
        <a:prstGeom prst="rect">
          <a:avLst/>
        </a:prstGeom>
        <a:solidFill>
          <a:schemeClr val="accent4">
            <a:alpha val="6100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 dirty="0" err="1">
              <a:solidFill>
                <a:schemeClr val="bg1"/>
              </a:solidFill>
            </a:rPr>
            <a:t>Ungdomsfotb</a:t>
          </a:r>
          <a:r>
            <a:rPr lang="nb-NO" sz="900" b="1" kern="1200" dirty="0">
              <a:solidFill>
                <a:schemeClr val="bg1"/>
              </a:solidFill>
            </a:rPr>
            <a:t> Gutter- TK</a:t>
          </a:r>
        </a:p>
      </dsp:txBody>
      <dsp:txXfrm>
        <a:off x="4367679" y="939474"/>
        <a:ext cx="698225" cy="349112"/>
      </dsp:txXfrm>
    </dsp:sp>
    <dsp:sp modelId="{39A3D1DA-CF65-49B9-8F00-F9DC0034CD28}">
      <dsp:nvSpPr>
        <dsp:cNvPr id="0" name=""/>
        <dsp:cNvSpPr/>
      </dsp:nvSpPr>
      <dsp:spPr>
        <a:xfrm>
          <a:off x="5212531" y="939474"/>
          <a:ext cx="698225" cy="349112"/>
        </a:xfrm>
        <a:prstGeom prst="rect">
          <a:avLst/>
        </a:prstGeom>
        <a:solidFill>
          <a:schemeClr val="accent4"/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Spillerutvikler</a:t>
          </a:r>
        </a:p>
      </dsp:txBody>
      <dsp:txXfrm>
        <a:off x="5212531" y="939474"/>
        <a:ext cx="698225" cy="349112"/>
      </dsp:txXfrm>
    </dsp:sp>
    <dsp:sp modelId="{986B1611-F98A-4439-91AB-5F6E33C85E60}">
      <dsp:nvSpPr>
        <dsp:cNvPr id="0" name=""/>
        <dsp:cNvSpPr/>
      </dsp:nvSpPr>
      <dsp:spPr>
        <a:xfrm>
          <a:off x="6057384" y="939474"/>
          <a:ext cx="698225" cy="349112"/>
        </a:xfrm>
        <a:prstGeom prst="rect">
          <a:avLst/>
        </a:prstGeom>
        <a:solidFill>
          <a:schemeClr val="accent6"/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Leder Trenerutvalg</a:t>
          </a:r>
        </a:p>
      </dsp:txBody>
      <dsp:txXfrm>
        <a:off x="6057384" y="939474"/>
        <a:ext cx="698225" cy="349112"/>
      </dsp:txXfrm>
    </dsp:sp>
    <dsp:sp modelId="{E7DD80F2-9E54-4F0A-B935-6486391D8952}">
      <dsp:nvSpPr>
        <dsp:cNvPr id="0" name=""/>
        <dsp:cNvSpPr/>
      </dsp:nvSpPr>
      <dsp:spPr>
        <a:xfrm>
          <a:off x="6902237" y="939474"/>
          <a:ext cx="698225" cy="349112"/>
        </a:xfrm>
        <a:prstGeom prst="rect">
          <a:avLst/>
        </a:prstGeom>
        <a:solidFill>
          <a:schemeClr val="accent4"/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Leder Keeperutvalg</a:t>
          </a:r>
        </a:p>
      </dsp:txBody>
      <dsp:txXfrm>
        <a:off x="6902237" y="939474"/>
        <a:ext cx="698225" cy="349112"/>
      </dsp:txXfrm>
    </dsp:sp>
    <dsp:sp modelId="{3CA6C14F-3C9A-4966-9D6F-534DAD87C612}">
      <dsp:nvSpPr>
        <dsp:cNvPr id="0" name=""/>
        <dsp:cNvSpPr/>
      </dsp:nvSpPr>
      <dsp:spPr>
        <a:xfrm>
          <a:off x="7747089" y="939474"/>
          <a:ext cx="698225" cy="349112"/>
        </a:xfrm>
        <a:prstGeom prst="rect">
          <a:avLst/>
        </a:prstGeom>
        <a:solidFill>
          <a:schemeClr val="accent4"/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A-lag Damer</a:t>
          </a:r>
        </a:p>
      </dsp:txBody>
      <dsp:txXfrm>
        <a:off x="7747089" y="939474"/>
        <a:ext cx="698225" cy="349112"/>
      </dsp:txXfrm>
    </dsp:sp>
    <dsp:sp modelId="{CFD6C08D-2A66-4FC8-B0E3-21031A5513D5}">
      <dsp:nvSpPr>
        <dsp:cNvPr id="0" name=""/>
        <dsp:cNvSpPr/>
      </dsp:nvSpPr>
      <dsp:spPr>
        <a:xfrm>
          <a:off x="8591942" y="939474"/>
          <a:ext cx="698225" cy="349112"/>
        </a:xfrm>
        <a:prstGeom prst="rect">
          <a:avLst/>
        </a:prstGeom>
        <a:solidFill>
          <a:schemeClr val="accent4"/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A-lag Herrer</a:t>
          </a:r>
        </a:p>
      </dsp:txBody>
      <dsp:txXfrm>
        <a:off x="8591942" y="939474"/>
        <a:ext cx="698225" cy="3491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E7A58-EC88-41C8-BA6F-B25FF5ED14FD}">
      <dsp:nvSpPr>
        <dsp:cNvPr id="0" name=""/>
        <dsp:cNvSpPr/>
      </dsp:nvSpPr>
      <dsp:spPr>
        <a:xfrm>
          <a:off x="4566590" y="541128"/>
          <a:ext cx="845665" cy="191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065"/>
              </a:lnTo>
              <a:lnTo>
                <a:pt x="845665" y="191065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80B175-FB3F-4FD1-867A-ED6140089E07}">
      <dsp:nvSpPr>
        <dsp:cNvPr id="0" name=""/>
        <dsp:cNvSpPr/>
      </dsp:nvSpPr>
      <dsp:spPr>
        <a:xfrm>
          <a:off x="3636056" y="541128"/>
          <a:ext cx="930534" cy="191065"/>
        </a:xfrm>
        <a:custGeom>
          <a:avLst/>
          <a:gdLst/>
          <a:ahLst/>
          <a:cxnLst/>
          <a:rect l="0" t="0" r="0" b="0"/>
          <a:pathLst>
            <a:path>
              <a:moveTo>
                <a:pt x="930534" y="0"/>
              </a:moveTo>
              <a:lnTo>
                <a:pt x="930534" y="191065"/>
              </a:lnTo>
              <a:lnTo>
                <a:pt x="0" y="191065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418D7D-899B-40FF-91B8-B8C0C24C0C38}">
      <dsp:nvSpPr>
        <dsp:cNvPr id="0" name=""/>
        <dsp:cNvSpPr/>
      </dsp:nvSpPr>
      <dsp:spPr>
        <a:xfrm>
          <a:off x="6987678" y="1762627"/>
          <a:ext cx="259610" cy="3957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57276"/>
              </a:lnTo>
              <a:lnTo>
                <a:pt x="259610" y="3957276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784EBB-893F-4FEF-92E8-51415B900059}">
      <dsp:nvSpPr>
        <dsp:cNvPr id="0" name=""/>
        <dsp:cNvSpPr/>
      </dsp:nvSpPr>
      <dsp:spPr>
        <a:xfrm>
          <a:off x="6987678" y="1762627"/>
          <a:ext cx="259610" cy="3374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4355"/>
              </a:lnTo>
              <a:lnTo>
                <a:pt x="259610" y="3374355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FB85F-1E88-40F8-85C6-890B7012955D}">
      <dsp:nvSpPr>
        <dsp:cNvPr id="0" name=""/>
        <dsp:cNvSpPr/>
      </dsp:nvSpPr>
      <dsp:spPr>
        <a:xfrm>
          <a:off x="6987678" y="1762627"/>
          <a:ext cx="259610" cy="2777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7093"/>
              </a:lnTo>
              <a:lnTo>
                <a:pt x="259610" y="2777093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A92D86-6BBF-43C8-989B-0FE5CEE6E528}">
      <dsp:nvSpPr>
        <dsp:cNvPr id="0" name=""/>
        <dsp:cNvSpPr/>
      </dsp:nvSpPr>
      <dsp:spPr>
        <a:xfrm>
          <a:off x="6987678" y="1762627"/>
          <a:ext cx="259610" cy="21798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9835"/>
              </a:lnTo>
              <a:lnTo>
                <a:pt x="259610" y="2179835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CBD65D-DFDC-4CA3-AAB0-9CE0109CFA75}">
      <dsp:nvSpPr>
        <dsp:cNvPr id="0" name=""/>
        <dsp:cNvSpPr/>
      </dsp:nvSpPr>
      <dsp:spPr>
        <a:xfrm>
          <a:off x="6987678" y="1762627"/>
          <a:ext cx="271702" cy="15929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2942"/>
              </a:lnTo>
              <a:lnTo>
                <a:pt x="271702" y="1592942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A0B6DF-5C4B-4ABA-AB6F-3BB24A3E3EB7}">
      <dsp:nvSpPr>
        <dsp:cNvPr id="0" name=""/>
        <dsp:cNvSpPr/>
      </dsp:nvSpPr>
      <dsp:spPr>
        <a:xfrm>
          <a:off x="6987678" y="1762627"/>
          <a:ext cx="271702" cy="1028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8265"/>
              </a:lnTo>
              <a:lnTo>
                <a:pt x="271702" y="1028265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FFAFB9-1FD0-4E25-B410-4212187278CF}">
      <dsp:nvSpPr>
        <dsp:cNvPr id="0" name=""/>
        <dsp:cNvSpPr/>
      </dsp:nvSpPr>
      <dsp:spPr>
        <a:xfrm>
          <a:off x="6987678" y="1762627"/>
          <a:ext cx="259610" cy="3880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058"/>
              </a:lnTo>
              <a:lnTo>
                <a:pt x="259610" y="388058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E3C450-34F7-4ED2-BA0B-83A18BAE5E41}">
      <dsp:nvSpPr>
        <dsp:cNvPr id="0" name=""/>
        <dsp:cNvSpPr/>
      </dsp:nvSpPr>
      <dsp:spPr>
        <a:xfrm>
          <a:off x="4566590" y="541128"/>
          <a:ext cx="2874924" cy="803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227"/>
              </a:lnTo>
              <a:lnTo>
                <a:pt x="2874924" y="715227"/>
              </a:lnTo>
              <a:lnTo>
                <a:pt x="2874924" y="803092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4B15C0-E643-4B3F-8A12-C18C443FD386}">
      <dsp:nvSpPr>
        <dsp:cNvPr id="0" name=""/>
        <dsp:cNvSpPr/>
      </dsp:nvSpPr>
      <dsp:spPr>
        <a:xfrm>
          <a:off x="5331149" y="1762627"/>
          <a:ext cx="214951" cy="962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783"/>
              </a:lnTo>
              <a:lnTo>
                <a:pt x="214951" y="962783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D13B2-43BE-44D0-84EB-4FAE451F5855}">
      <dsp:nvSpPr>
        <dsp:cNvPr id="0" name=""/>
        <dsp:cNvSpPr/>
      </dsp:nvSpPr>
      <dsp:spPr>
        <a:xfrm>
          <a:off x="5331149" y="1762627"/>
          <a:ext cx="214951" cy="3880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058"/>
              </a:lnTo>
              <a:lnTo>
                <a:pt x="214951" y="388058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17ACB-9A98-4EA8-9A57-5E6668F9244B}">
      <dsp:nvSpPr>
        <dsp:cNvPr id="0" name=""/>
        <dsp:cNvSpPr/>
      </dsp:nvSpPr>
      <dsp:spPr>
        <a:xfrm>
          <a:off x="4566590" y="541128"/>
          <a:ext cx="1099282" cy="803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227"/>
              </a:lnTo>
              <a:lnTo>
                <a:pt x="1099282" y="715227"/>
              </a:lnTo>
              <a:lnTo>
                <a:pt x="1099282" y="803092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D9350-C2BC-4DE8-963B-537981486589}">
      <dsp:nvSpPr>
        <dsp:cNvPr id="0" name=""/>
        <dsp:cNvSpPr/>
      </dsp:nvSpPr>
      <dsp:spPr>
        <a:xfrm>
          <a:off x="3288249" y="1762627"/>
          <a:ext cx="296273" cy="3353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3305"/>
              </a:lnTo>
              <a:lnTo>
                <a:pt x="296273" y="3353305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3B589-7072-4A3E-AEF9-C7EAF632C625}">
      <dsp:nvSpPr>
        <dsp:cNvPr id="0" name=""/>
        <dsp:cNvSpPr/>
      </dsp:nvSpPr>
      <dsp:spPr>
        <a:xfrm>
          <a:off x="3288249" y="1762627"/>
          <a:ext cx="296273" cy="2787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7214"/>
              </a:lnTo>
              <a:lnTo>
                <a:pt x="296273" y="2787214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63DF7-9598-459B-A3DD-906A9D96E042}">
      <dsp:nvSpPr>
        <dsp:cNvPr id="0" name=""/>
        <dsp:cNvSpPr/>
      </dsp:nvSpPr>
      <dsp:spPr>
        <a:xfrm>
          <a:off x="3288249" y="1762627"/>
          <a:ext cx="296273" cy="22211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1124"/>
              </a:lnTo>
              <a:lnTo>
                <a:pt x="296273" y="2221124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BF0C16-B3ED-4C82-A5EB-180355C4C1AE}">
      <dsp:nvSpPr>
        <dsp:cNvPr id="0" name=""/>
        <dsp:cNvSpPr/>
      </dsp:nvSpPr>
      <dsp:spPr>
        <a:xfrm>
          <a:off x="3288249" y="1762627"/>
          <a:ext cx="296273" cy="1626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987"/>
              </a:lnTo>
              <a:lnTo>
                <a:pt x="296273" y="1626987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C16067-F4B9-443A-AEF2-91EBA8522607}">
      <dsp:nvSpPr>
        <dsp:cNvPr id="0" name=""/>
        <dsp:cNvSpPr/>
      </dsp:nvSpPr>
      <dsp:spPr>
        <a:xfrm>
          <a:off x="3288249" y="1762627"/>
          <a:ext cx="296273" cy="1032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2851"/>
              </a:lnTo>
              <a:lnTo>
                <a:pt x="296273" y="1032851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914FD-4120-4CB3-AAFE-E8137419A590}">
      <dsp:nvSpPr>
        <dsp:cNvPr id="0" name=""/>
        <dsp:cNvSpPr/>
      </dsp:nvSpPr>
      <dsp:spPr>
        <a:xfrm>
          <a:off x="3288249" y="1762627"/>
          <a:ext cx="313712" cy="4315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1562"/>
              </a:lnTo>
              <a:lnTo>
                <a:pt x="313712" y="431562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1E206-E10B-493F-97CA-6BBF2C6E63A9}">
      <dsp:nvSpPr>
        <dsp:cNvPr id="0" name=""/>
        <dsp:cNvSpPr/>
      </dsp:nvSpPr>
      <dsp:spPr>
        <a:xfrm>
          <a:off x="3622973" y="541128"/>
          <a:ext cx="943617" cy="803092"/>
        </a:xfrm>
        <a:custGeom>
          <a:avLst/>
          <a:gdLst/>
          <a:ahLst/>
          <a:cxnLst/>
          <a:rect l="0" t="0" r="0" b="0"/>
          <a:pathLst>
            <a:path>
              <a:moveTo>
                <a:pt x="943617" y="0"/>
              </a:moveTo>
              <a:lnTo>
                <a:pt x="943617" y="715227"/>
              </a:lnTo>
              <a:lnTo>
                <a:pt x="0" y="715227"/>
              </a:lnTo>
              <a:lnTo>
                <a:pt x="0" y="80309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12B5F-3BAA-4159-AD8C-7B754E36133D}">
      <dsp:nvSpPr>
        <dsp:cNvPr id="0" name=""/>
        <dsp:cNvSpPr/>
      </dsp:nvSpPr>
      <dsp:spPr>
        <a:xfrm>
          <a:off x="1571128" y="1762627"/>
          <a:ext cx="214951" cy="15825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2574"/>
              </a:lnTo>
              <a:lnTo>
                <a:pt x="214951" y="1582574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BDC4E-5A70-46A2-99A5-A83A793EF379}">
      <dsp:nvSpPr>
        <dsp:cNvPr id="0" name=""/>
        <dsp:cNvSpPr/>
      </dsp:nvSpPr>
      <dsp:spPr>
        <a:xfrm>
          <a:off x="1571128" y="1762627"/>
          <a:ext cx="214951" cy="9853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5316"/>
              </a:lnTo>
              <a:lnTo>
                <a:pt x="214951" y="985316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FB55DC-7A56-444A-BE68-212CB1D5EA8F}">
      <dsp:nvSpPr>
        <dsp:cNvPr id="0" name=""/>
        <dsp:cNvSpPr/>
      </dsp:nvSpPr>
      <dsp:spPr>
        <a:xfrm>
          <a:off x="1571128" y="1762627"/>
          <a:ext cx="214951" cy="3880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058"/>
              </a:lnTo>
              <a:lnTo>
                <a:pt x="214951" y="388058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B50530-BF69-4818-B0A6-53F1F3B0A319}">
      <dsp:nvSpPr>
        <dsp:cNvPr id="0" name=""/>
        <dsp:cNvSpPr/>
      </dsp:nvSpPr>
      <dsp:spPr>
        <a:xfrm>
          <a:off x="1905852" y="541128"/>
          <a:ext cx="2660738" cy="803092"/>
        </a:xfrm>
        <a:custGeom>
          <a:avLst/>
          <a:gdLst/>
          <a:ahLst/>
          <a:cxnLst/>
          <a:rect l="0" t="0" r="0" b="0"/>
          <a:pathLst>
            <a:path>
              <a:moveTo>
                <a:pt x="2660738" y="0"/>
              </a:moveTo>
              <a:lnTo>
                <a:pt x="2660738" y="715227"/>
              </a:lnTo>
              <a:lnTo>
                <a:pt x="0" y="715227"/>
              </a:lnTo>
              <a:lnTo>
                <a:pt x="0" y="803092"/>
              </a:lnTo>
            </a:path>
          </a:pathLst>
        </a:custGeom>
        <a:noFill/>
        <a:ln w="15875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B79F4-FB72-4D5E-9D7C-989E4549E3DE}">
      <dsp:nvSpPr>
        <dsp:cNvPr id="0" name=""/>
        <dsp:cNvSpPr/>
      </dsp:nvSpPr>
      <dsp:spPr>
        <a:xfrm>
          <a:off x="4094005" y="2025"/>
          <a:ext cx="945170" cy="539103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200" kern="120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/>
            <a:t>Styret OIL Fotball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200" kern="1200" dirty="0"/>
        </a:p>
      </dsp:txBody>
      <dsp:txXfrm>
        <a:off x="4094005" y="2025"/>
        <a:ext cx="945170" cy="539103"/>
      </dsp:txXfrm>
    </dsp:sp>
    <dsp:sp modelId="{68DF2F88-FE6D-4D0D-800A-C5DAD1B8955B}">
      <dsp:nvSpPr>
        <dsp:cNvPr id="0" name=""/>
        <dsp:cNvSpPr/>
      </dsp:nvSpPr>
      <dsp:spPr>
        <a:xfrm>
          <a:off x="1487446" y="1344221"/>
          <a:ext cx="836811" cy="418405"/>
        </a:xfrm>
        <a:prstGeom prst="rect">
          <a:avLst/>
        </a:prstGeom>
        <a:solidFill>
          <a:schemeClr val="accent1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nb-NO" sz="900" kern="1200" dirty="0"/>
            <a:t>Aktivitet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nb-NO" sz="900" kern="1200" dirty="0">
              <a:solidFill>
                <a:schemeClr val="bg1"/>
              </a:solidFill>
            </a:rPr>
            <a:t>Tore Roseth</a:t>
          </a:r>
        </a:p>
      </dsp:txBody>
      <dsp:txXfrm>
        <a:off x="1487446" y="1344221"/>
        <a:ext cx="836811" cy="418405"/>
      </dsp:txXfrm>
    </dsp:sp>
    <dsp:sp modelId="{76801CED-63A2-40DA-9A48-E2A35D0CFE16}">
      <dsp:nvSpPr>
        <dsp:cNvPr id="0" name=""/>
        <dsp:cNvSpPr/>
      </dsp:nvSpPr>
      <dsp:spPr>
        <a:xfrm>
          <a:off x="1786079" y="1941482"/>
          <a:ext cx="836811" cy="418405"/>
        </a:xfrm>
        <a:prstGeom prst="rect">
          <a:avLst/>
        </a:prstGeom>
        <a:solidFill>
          <a:schemeClr val="accent1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/>
            <a:t>Rekruttering</a:t>
          </a:r>
          <a:endParaRPr lang="nb-NO" sz="1000" kern="1200" dirty="0"/>
        </a:p>
      </dsp:txBody>
      <dsp:txXfrm>
        <a:off x="1786079" y="1941482"/>
        <a:ext cx="836811" cy="418405"/>
      </dsp:txXfrm>
    </dsp:sp>
    <dsp:sp modelId="{D60AEB1F-0497-4F86-A615-0E6AB25E4B6A}">
      <dsp:nvSpPr>
        <dsp:cNvPr id="0" name=""/>
        <dsp:cNvSpPr/>
      </dsp:nvSpPr>
      <dsp:spPr>
        <a:xfrm>
          <a:off x="1786079" y="2538740"/>
          <a:ext cx="836811" cy="418405"/>
        </a:xfrm>
        <a:prstGeom prst="rect">
          <a:avLst/>
        </a:prstGeom>
        <a:solidFill>
          <a:schemeClr val="accent1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Sportsplan</a:t>
          </a:r>
          <a:endParaRPr lang="nb-NO" sz="900" kern="1200" dirty="0"/>
        </a:p>
      </dsp:txBody>
      <dsp:txXfrm>
        <a:off x="1786079" y="2538740"/>
        <a:ext cx="836811" cy="418405"/>
      </dsp:txXfrm>
    </dsp:sp>
    <dsp:sp modelId="{FD7B961B-AF06-4041-9E1B-736AF206B1A5}">
      <dsp:nvSpPr>
        <dsp:cNvPr id="0" name=""/>
        <dsp:cNvSpPr/>
      </dsp:nvSpPr>
      <dsp:spPr>
        <a:xfrm>
          <a:off x="1786079" y="3135998"/>
          <a:ext cx="836811" cy="418405"/>
        </a:xfrm>
        <a:prstGeom prst="rect">
          <a:avLst/>
        </a:prstGeom>
        <a:solidFill>
          <a:schemeClr val="accent1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Treneransvarlig</a:t>
          </a:r>
        </a:p>
      </dsp:txBody>
      <dsp:txXfrm>
        <a:off x="1786079" y="3135998"/>
        <a:ext cx="836811" cy="418405"/>
      </dsp:txXfrm>
    </dsp:sp>
    <dsp:sp modelId="{1FEFB508-CAF4-415A-99F1-2FA1B027BE72}">
      <dsp:nvSpPr>
        <dsp:cNvPr id="0" name=""/>
        <dsp:cNvSpPr/>
      </dsp:nvSpPr>
      <dsp:spPr>
        <a:xfrm>
          <a:off x="3204567" y="1344221"/>
          <a:ext cx="836811" cy="418405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Organisasjon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bg1"/>
              </a:solidFill>
            </a:rPr>
            <a:t>Erik Longva</a:t>
          </a:r>
        </a:p>
      </dsp:txBody>
      <dsp:txXfrm>
        <a:off x="3204567" y="1344221"/>
        <a:ext cx="836811" cy="418405"/>
      </dsp:txXfrm>
    </dsp:sp>
    <dsp:sp modelId="{4D623E89-8299-4302-A09C-7D0C6F824996}">
      <dsp:nvSpPr>
        <dsp:cNvPr id="0" name=""/>
        <dsp:cNvSpPr/>
      </dsp:nvSpPr>
      <dsp:spPr>
        <a:xfrm>
          <a:off x="3601961" y="1941482"/>
          <a:ext cx="1013278" cy="505413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Organisasjonskart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Rollebeskrivelser</a:t>
          </a:r>
        </a:p>
      </dsp:txBody>
      <dsp:txXfrm>
        <a:off x="3601961" y="1941482"/>
        <a:ext cx="1013278" cy="505413"/>
      </dsp:txXfrm>
    </dsp:sp>
    <dsp:sp modelId="{DF8676CB-D940-4BC9-A897-96CE15B167D7}">
      <dsp:nvSpPr>
        <dsp:cNvPr id="0" name=""/>
        <dsp:cNvSpPr/>
      </dsp:nvSpPr>
      <dsp:spPr>
        <a:xfrm>
          <a:off x="3584522" y="2586275"/>
          <a:ext cx="836811" cy="418405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Økonomistyring</a:t>
          </a:r>
          <a:endParaRPr lang="nb-NO" sz="900" kern="1200" dirty="0"/>
        </a:p>
      </dsp:txBody>
      <dsp:txXfrm>
        <a:off x="3584522" y="2586275"/>
        <a:ext cx="836811" cy="418405"/>
      </dsp:txXfrm>
    </dsp:sp>
    <dsp:sp modelId="{419E77AE-735E-4167-9B86-AB131F368274}">
      <dsp:nvSpPr>
        <dsp:cNvPr id="0" name=""/>
        <dsp:cNvSpPr/>
      </dsp:nvSpPr>
      <dsp:spPr>
        <a:xfrm>
          <a:off x="3584522" y="3180412"/>
          <a:ext cx="836811" cy="418405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Oppstarts-ansvarlig</a:t>
          </a:r>
          <a:endParaRPr lang="nb-NO" sz="900" kern="1200" dirty="0"/>
        </a:p>
      </dsp:txBody>
      <dsp:txXfrm>
        <a:off x="3584522" y="3180412"/>
        <a:ext cx="836811" cy="418405"/>
      </dsp:txXfrm>
    </dsp:sp>
    <dsp:sp modelId="{6F5A8A53-8B2F-4A75-A1E5-84CD3AA93DBC}">
      <dsp:nvSpPr>
        <dsp:cNvPr id="0" name=""/>
        <dsp:cNvSpPr/>
      </dsp:nvSpPr>
      <dsp:spPr>
        <a:xfrm>
          <a:off x="3584522" y="3774548"/>
          <a:ext cx="836811" cy="418405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Klubbhåndbok</a:t>
          </a:r>
          <a:endParaRPr lang="nb-NO" sz="900" kern="1200" dirty="0"/>
        </a:p>
      </dsp:txBody>
      <dsp:txXfrm>
        <a:off x="3584522" y="3774548"/>
        <a:ext cx="836811" cy="418405"/>
      </dsp:txXfrm>
    </dsp:sp>
    <dsp:sp modelId="{47AA3574-40F1-4ABC-8DA9-FC589BE0A7B9}">
      <dsp:nvSpPr>
        <dsp:cNvPr id="0" name=""/>
        <dsp:cNvSpPr/>
      </dsp:nvSpPr>
      <dsp:spPr>
        <a:xfrm>
          <a:off x="3584522" y="4368684"/>
          <a:ext cx="930300" cy="362314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Dommerkoordinator</a:t>
          </a:r>
        </a:p>
      </dsp:txBody>
      <dsp:txXfrm>
        <a:off x="3584522" y="4368684"/>
        <a:ext cx="930300" cy="362314"/>
      </dsp:txXfrm>
    </dsp:sp>
    <dsp:sp modelId="{EAD6B1AB-0F76-415F-A3ED-94B248A3C961}">
      <dsp:nvSpPr>
        <dsp:cNvPr id="0" name=""/>
        <dsp:cNvSpPr/>
      </dsp:nvSpPr>
      <dsp:spPr>
        <a:xfrm>
          <a:off x="3584522" y="4906729"/>
          <a:ext cx="836811" cy="418405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FIKS-ansvarlig</a:t>
          </a:r>
        </a:p>
      </dsp:txBody>
      <dsp:txXfrm>
        <a:off x="3584522" y="4906729"/>
        <a:ext cx="836811" cy="418405"/>
      </dsp:txXfrm>
    </dsp:sp>
    <dsp:sp modelId="{7D86EFFC-DE5B-4E37-B221-43A21F51C51F}">
      <dsp:nvSpPr>
        <dsp:cNvPr id="0" name=""/>
        <dsp:cNvSpPr/>
      </dsp:nvSpPr>
      <dsp:spPr>
        <a:xfrm>
          <a:off x="5247467" y="1344221"/>
          <a:ext cx="836811" cy="418405"/>
        </a:xfrm>
        <a:prstGeom prst="rect">
          <a:avLst/>
        </a:prstGeom>
        <a:solidFill>
          <a:schemeClr val="accent2"/>
        </a:soli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Kompetanse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bg1"/>
              </a:solidFill>
            </a:rPr>
            <a:t>Teresia Marton</a:t>
          </a:r>
        </a:p>
      </dsp:txBody>
      <dsp:txXfrm>
        <a:off x="5247467" y="1344221"/>
        <a:ext cx="836811" cy="418405"/>
      </dsp:txXfrm>
    </dsp:sp>
    <dsp:sp modelId="{CE4E9C37-48E8-4F35-8F7C-A13EE4BE9FF3}">
      <dsp:nvSpPr>
        <dsp:cNvPr id="0" name=""/>
        <dsp:cNvSpPr/>
      </dsp:nvSpPr>
      <dsp:spPr>
        <a:xfrm>
          <a:off x="5546100" y="1941482"/>
          <a:ext cx="970199" cy="418405"/>
        </a:xfrm>
        <a:prstGeom prst="rect">
          <a:avLst/>
        </a:prstGeom>
        <a:solidFill>
          <a:schemeClr val="accent2"/>
        </a:soli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Lederkompetanse</a:t>
          </a:r>
          <a:endParaRPr lang="nb-NO" sz="900" kern="1200" dirty="0"/>
        </a:p>
      </dsp:txBody>
      <dsp:txXfrm>
        <a:off x="5546100" y="1941482"/>
        <a:ext cx="970199" cy="418405"/>
      </dsp:txXfrm>
    </dsp:sp>
    <dsp:sp modelId="{BFAEA4C6-6564-4ABB-8CF6-2022D99BC7A1}">
      <dsp:nvSpPr>
        <dsp:cNvPr id="0" name=""/>
        <dsp:cNvSpPr/>
      </dsp:nvSpPr>
      <dsp:spPr>
        <a:xfrm>
          <a:off x="5546100" y="2538740"/>
          <a:ext cx="970199" cy="373339"/>
        </a:xfrm>
        <a:prstGeom prst="rect">
          <a:avLst/>
        </a:prstGeom>
        <a:solidFill>
          <a:schemeClr val="accent2"/>
        </a:solidFill>
        <a:ln w="12700" cap="rnd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Trenerkompetanse</a:t>
          </a:r>
          <a:endParaRPr lang="nb-NO" sz="900" kern="1200" dirty="0"/>
        </a:p>
      </dsp:txBody>
      <dsp:txXfrm>
        <a:off x="5546100" y="2538740"/>
        <a:ext cx="970199" cy="373339"/>
      </dsp:txXfrm>
    </dsp:sp>
    <dsp:sp modelId="{8DCCC33C-DD4A-4C51-8E02-F96641DFE9C4}">
      <dsp:nvSpPr>
        <dsp:cNvPr id="0" name=""/>
        <dsp:cNvSpPr/>
      </dsp:nvSpPr>
      <dsp:spPr>
        <a:xfrm>
          <a:off x="6874219" y="1344221"/>
          <a:ext cx="1134591" cy="418405"/>
        </a:xfrm>
        <a:prstGeom prst="rect">
          <a:avLst/>
        </a:prstGeom>
        <a:solidFill>
          <a:schemeClr val="accent4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nb-NO" sz="900" kern="1200" dirty="0"/>
            <a:t>Verdi- og Samfunnsarbeid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nb-NO" sz="900" kern="1200" dirty="0">
              <a:solidFill>
                <a:schemeClr val="bg1"/>
              </a:solidFill>
            </a:rPr>
            <a:t>Ole Kolbjørn Kjørven</a:t>
          </a:r>
        </a:p>
      </dsp:txBody>
      <dsp:txXfrm>
        <a:off x="6874219" y="1344221"/>
        <a:ext cx="1134591" cy="418405"/>
      </dsp:txXfrm>
    </dsp:sp>
    <dsp:sp modelId="{A5D21DC6-6008-4FDE-8E47-EBE1F38DA966}">
      <dsp:nvSpPr>
        <dsp:cNvPr id="0" name=""/>
        <dsp:cNvSpPr/>
      </dsp:nvSpPr>
      <dsp:spPr>
        <a:xfrm>
          <a:off x="7247288" y="1941482"/>
          <a:ext cx="805648" cy="418405"/>
        </a:xfrm>
        <a:prstGeom prst="rect">
          <a:avLst/>
        </a:prstGeom>
        <a:solidFill>
          <a:schemeClr val="accent4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Verdisett</a:t>
          </a:r>
          <a:endParaRPr lang="nb-NO" sz="900" kern="1200" dirty="0"/>
        </a:p>
      </dsp:txBody>
      <dsp:txXfrm>
        <a:off x="7247288" y="1941482"/>
        <a:ext cx="805648" cy="418405"/>
      </dsp:txXfrm>
    </dsp:sp>
    <dsp:sp modelId="{F704A994-8285-4DB6-835A-23AE402C2FCC}">
      <dsp:nvSpPr>
        <dsp:cNvPr id="0" name=""/>
        <dsp:cNvSpPr/>
      </dsp:nvSpPr>
      <dsp:spPr>
        <a:xfrm>
          <a:off x="7259380" y="2581689"/>
          <a:ext cx="836811" cy="418405"/>
        </a:xfrm>
        <a:prstGeom prst="rect">
          <a:avLst/>
        </a:prstGeom>
        <a:solidFill>
          <a:schemeClr val="accent4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Hjemmekamper</a:t>
          </a:r>
          <a:endParaRPr lang="nb-NO" sz="900" kern="1200" dirty="0"/>
        </a:p>
      </dsp:txBody>
      <dsp:txXfrm>
        <a:off x="7259380" y="2581689"/>
        <a:ext cx="836811" cy="418405"/>
      </dsp:txXfrm>
    </dsp:sp>
    <dsp:sp modelId="{911CEDEE-5EEA-4845-BF8F-73AD70483E7B}">
      <dsp:nvSpPr>
        <dsp:cNvPr id="0" name=""/>
        <dsp:cNvSpPr/>
      </dsp:nvSpPr>
      <dsp:spPr>
        <a:xfrm>
          <a:off x="7259380" y="3146366"/>
          <a:ext cx="836811" cy="418405"/>
        </a:xfrm>
        <a:prstGeom prst="rect">
          <a:avLst/>
        </a:prstGeom>
        <a:solidFill>
          <a:schemeClr val="accent4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Retningslinjer Barn/Ungdom</a:t>
          </a:r>
          <a:endParaRPr lang="nb-NO" sz="900" kern="1200" dirty="0"/>
        </a:p>
      </dsp:txBody>
      <dsp:txXfrm>
        <a:off x="7259380" y="3146366"/>
        <a:ext cx="836811" cy="418405"/>
      </dsp:txXfrm>
    </dsp:sp>
    <dsp:sp modelId="{ED9D340C-C20C-4C4E-8999-59D9E618B19F}">
      <dsp:nvSpPr>
        <dsp:cNvPr id="0" name=""/>
        <dsp:cNvSpPr/>
      </dsp:nvSpPr>
      <dsp:spPr>
        <a:xfrm>
          <a:off x="7247288" y="3733260"/>
          <a:ext cx="836811" cy="418405"/>
        </a:xfrm>
        <a:prstGeom prst="rect">
          <a:avLst/>
        </a:prstGeom>
        <a:solidFill>
          <a:schemeClr val="accent4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Årlig møte</a:t>
          </a:r>
          <a:endParaRPr lang="nb-NO" sz="900" kern="1200" dirty="0"/>
        </a:p>
      </dsp:txBody>
      <dsp:txXfrm>
        <a:off x="7247288" y="3733260"/>
        <a:ext cx="836811" cy="418405"/>
      </dsp:txXfrm>
    </dsp:sp>
    <dsp:sp modelId="{9DD00BDC-907D-466B-A353-09ECB1FE03F4}">
      <dsp:nvSpPr>
        <dsp:cNvPr id="0" name=""/>
        <dsp:cNvSpPr/>
      </dsp:nvSpPr>
      <dsp:spPr>
        <a:xfrm>
          <a:off x="7247288" y="4330517"/>
          <a:ext cx="836811" cy="418405"/>
        </a:xfrm>
        <a:prstGeom prst="rect">
          <a:avLst/>
        </a:prstGeom>
        <a:solidFill>
          <a:schemeClr val="accent4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Politiattest</a:t>
          </a:r>
          <a:endParaRPr lang="nb-NO" sz="900" kern="1200" dirty="0"/>
        </a:p>
      </dsp:txBody>
      <dsp:txXfrm>
        <a:off x="7247288" y="4330517"/>
        <a:ext cx="836811" cy="418405"/>
      </dsp:txXfrm>
    </dsp:sp>
    <dsp:sp modelId="{2AE9FA0F-2B7C-49D9-9188-4A636347E103}">
      <dsp:nvSpPr>
        <dsp:cNvPr id="0" name=""/>
        <dsp:cNvSpPr/>
      </dsp:nvSpPr>
      <dsp:spPr>
        <a:xfrm>
          <a:off x="7247288" y="4927779"/>
          <a:ext cx="836811" cy="418405"/>
        </a:xfrm>
        <a:prstGeom prst="rect">
          <a:avLst/>
        </a:prstGeom>
        <a:solidFill>
          <a:schemeClr val="accent4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Trygge rammer</a:t>
          </a:r>
          <a:endParaRPr lang="nb-NO" sz="900" kern="1200" dirty="0"/>
        </a:p>
      </dsp:txBody>
      <dsp:txXfrm>
        <a:off x="7247288" y="4927779"/>
        <a:ext cx="836811" cy="418405"/>
      </dsp:txXfrm>
    </dsp:sp>
    <dsp:sp modelId="{8FCD94C0-9E64-4096-9394-24C9B0F9F277}">
      <dsp:nvSpPr>
        <dsp:cNvPr id="0" name=""/>
        <dsp:cNvSpPr/>
      </dsp:nvSpPr>
      <dsp:spPr>
        <a:xfrm>
          <a:off x="7247288" y="5450380"/>
          <a:ext cx="934785" cy="539044"/>
        </a:xfrm>
        <a:prstGeom prst="rect">
          <a:avLst/>
        </a:prstGeom>
        <a:solidFill>
          <a:schemeClr val="accent4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Skader/Forsikring</a:t>
          </a:r>
        </a:p>
      </dsp:txBody>
      <dsp:txXfrm>
        <a:off x="7247288" y="5450380"/>
        <a:ext cx="934785" cy="539044"/>
      </dsp:txXfrm>
    </dsp:sp>
    <dsp:sp modelId="{ECC2A420-ED47-401D-8781-DE4EE1AC1864}">
      <dsp:nvSpPr>
        <dsp:cNvPr id="0" name=""/>
        <dsp:cNvSpPr/>
      </dsp:nvSpPr>
      <dsp:spPr>
        <a:xfrm>
          <a:off x="2590409" y="522990"/>
          <a:ext cx="1045646" cy="418405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Styrings-/Referansegruppe</a:t>
          </a:r>
          <a:endParaRPr lang="nb-NO" sz="900" kern="1200" dirty="0"/>
        </a:p>
      </dsp:txBody>
      <dsp:txXfrm>
        <a:off x="2590409" y="522990"/>
        <a:ext cx="1045646" cy="418405"/>
      </dsp:txXfrm>
    </dsp:sp>
    <dsp:sp modelId="{C7014420-EDD3-484D-A191-822504C6E200}">
      <dsp:nvSpPr>
        <dsp:cNvPr id="0" name=""/>
        <dsp:cNvSpPr/>
      </dsp:nvSpPr>
      <dsp:spPr>
        <a:xfrm>
          <a:off x="5412256" y="522990"/>
          <a:ext cx="1069119" cy="418405"/>
        </a:xfrm>
        <a:prstGeom prst="rect">
          <a:avLst/>
        </a:prstGeom>
        <a:solidFill>
          <a:srgbClr val="53AE4C"/>
        </a:soli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Prosjektledere Kvalitetsklubb-prosjektet</a:t>
          </a:r>
          <a:endParaRPr lang="nb-NO" sz="900" kern="1200" dirty="0"/>
        </a:p>
      </dsp:txBody>
      <dsp:txXfrm>
        <a:off x="5412256" y="522990"/>
        <a:ext cx="1069119" cy="418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AF2B3-5B4F-458B-98D3-26B313B975EF}">
      <dsp:nvSpPr>
        <dsp:cNvPr id="0" name=""/>
        <dsp:cNvSpPr/>
      </dsp:nvSpPr>
      <dsp:spPr>
        <a:xfrm>
          <a:off x="799737" y="461192"/>
          <a:ext cx="437654" cy="1519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956"/>
              </a:lnTo>
              <a:lnTo>
                <a:pt x="437654" y="75956"/>
              </a:lnTo>
              <a:lnTo>
                <a:pt x="437654" y="15191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8EE36-405F-4941-8EB4-090FD7B98D71}">
      <dsp:nvSpPr>
        <dsp:cNvPr id="0" name=""/>
        <dsp:cNvSpPr/>
      </dsp:nvSpPr>
      <dsp:spPr>
        <a:xfrm>
          <a:off x="362083" y="461192"/>
          <a:ext cx="437654" cy="151913"/>
        </a:xfrm>
        <a:custGeom>
          <a:avLst/>
          <a:gdLst/>
          <a:ahLst/>
          <a:cxnLst/>
          <a:rect l="0" t="0" r="0" b="0"/>
          <a:pathLst>
            <a:path>
              <a:moveTo>
                <a:pt x="437654" y="0"/>
              </a:moveTo>
              <a:lnTo>
                <a:pt x="437654" y="75956"/>
              </a:lnTo>
              <a:lnTo>
                <a:pt x="0" y="75956"/>
              </a:lnTo>
              <a:lnTo>
                <a:pt x="0" y="15191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95B1-F3DF-42B3-A4AB-A54A6D9D113C}">
      <dsp:nvSpPr>
        <dsp:cNvPr id="0" name=""/>
        <dsp:cNvSpPr/>
      </dsp:nvSpPr>
      <dsp:spPr>
        <a:xfrm>
          <a:off x="438039" y="99495"/>
          <a:ext cx="723395" cy="3616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Leder Keeperutvalg</a:t>
          </a:r>
        </a:p>
      </dsp:txBody>
      <dsp:txXfrm>
        <a:off x="438039" y="99495"/>
        <a:ext cx="723395" cy="361697"/>
      </dsp:txXfrm>
    </dsp:sp>
    <dsp:sp modelId="{5DCDDE94-F296-4923-8688-AB69524612AA}">
      <dsp:nvSpPr>
        <dsp:cNvPr id="0" name=""/>
        <dsp:cNvSpPr/>
      </dsp:nvSpPr>
      <dsp:spPr>
        <a:xfrm>
          <a:off x="385" y="613106"/>
          <a:ext cx="723395" cy="3616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Medlem</a:t>
          </a:r>
        </a:p>
      </dsp:txBody>
      <dsp:txXfrm>
        <a:off x="385" y="613106"/>
        <a:ext cx="723395" cy="361697"/>
      </dsp:txXfrm>
    </dsp:sp>
    <dsp:sp modelId="{6BB741B0-09EC-441C-BC0A-3B8A8153E584}">
      <dsp:nvSpPr>
        <dsp:cNvPr id="0" name=""/>
        <dsp:cNvSpPr/>
      </dsp:nvSpPr>
      <dsp:spPr>
        <a:xfrm>
          <a:off x="875694" y="613106"/>
          <a:ext cx="723395" cy="361697"/>
        </a:xfrm>
        <a:prstGeom prst="rect">
          <a:avLst/>
        </a:prstGeom>
        <a:solidFill>
          <a:schemeClr val="accent6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Medlem (?)</a:t>
          </a:r>
        </a:p>
      </dsp:txBody>
      <dsp:txXfrm>
        <a:off x="875694" y="613106"/>
        <a:ext cx="723395" cy="3616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AF2B3-5B4F-458B-98D3-26B313B975EF}">
      <dsp:nvSpPr>
        <dsp:cNvPr id="0" name=""/>
        <dsp:cNvSpPr/>
      </dsp:nvSpPr>
      <dsp:spPr>
        <a:xfrm>
          <a:off x="801915" y="521946"/>
          <a:ext cx="438845" cy="152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163"/>
              </a:lnTo>
              <a:lnTo>
                <a:pt x="438845" y="76163"/>
              </a:lnTo>
              <a:lnTo>
                <a:pt x="438845" y="15232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8EE36-405F-4941-8EB4-090FD7B98D71}">
      <dsp:nvSpPr>
        <dsp:cNvPr id="0" name=""/>
        <dsp:cNvSpPr/>
      </dsp:nvSpPr>
      <dsp:spPr>
        <a:xfrm>
          <a:off x="363069" y="521946"/>
          <a:ext cx="438845" cy="152326"/>
        </a:xfrm>
        <a:custGeom>
          <a:avLst/>
          <a:gdLst/>
          <a:ahLst/>
          <a:cxnLst/>
          <a:rect l="0" t="0" r="0" b="0"/>
          <a:pathLst>
            <a:path>
              <a:moveTo>
                <a:pt x="438845" y="0"/>
              </a:moveTo>
              <a:lnTo>
                <a:pt x="438845" y="76163"/>
              </a:lnTo>
              <a:lnTo>
                <a:pt x="0" y="76163"/>
              </a:lnTo>
              <a:lnTo>
                <a:pt x="0" y="15232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95B1-F3DF-42B3-A4AB-A54A6D9D113C}">
      <dsp:nvSpPr>
        <dsp:cNvPr id="0" name=""/>
        <dsp:cNvSpPr/>
      </dsp:nvSpPr>
      <dsp:spPr>
        <a:xfrm>
          <a:off x="439232" y="159263"/>
          <a:ext cx="725365" cy="362682"/>
        </a:xfrm>
        <a:prstGeom prst="rect">
          <a:avLst/>
        </a:prstGeom>
        <a:solidFill>
          <a:schemeClr val="accent6"/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Leder Dommerutvalg</a:t>
          </a:r>
        </a:p>
      </dsp:txBody>
      <dsp:txXfrm>
        <a:off x="439232" y="159263"/>
        <a:ext cx="725365" cy="362682"/>
      </dsp:txXfrm>
    </dsp:sp>
    <dsp:sp modelId="{5DCDDE94-F296-4923-8688-AB69524612AA}">
      <dsp:nvSpPr>
        <dsp:cNvPr id="0" name=""/>
        <dsp:cNvSpPr/>
      </dsp:nvSpPr>
      <dsp:spPr>
        <a:xfrm>
          <a:off x="386" y="674272"/>
          <a:ext cx="725365" cy="3626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Rekrutt</a:t>
          </a:r>
        </a:p>
      </dsp:txBody>
      <dsp:txXfrm>
        <a:off x="386" y="674272"/>
        <a:ext cx="725365" cy="362682"/>
      </dsp:txXfrm>
    </dsp:sp>
    <dsp:sp modelId="{6BB741B0-09EC-441C-BC0A-3B8A8153E584}">
      <dsp:nvSpPr>
        <dsp:cNvPr id="0" name=""/>
        <dsp:cNvSpPr/>
      </dsp:nvSpPr>
      <dsp:spPr>
        <a:xfrm>
          <a:off x="878078" y="674272"/>
          <a:ext cx="725365" cy="3626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 err="1"/>
            <a:t>Barne</a:t>
          </a:r>
          <a:r>
            <a:rPr lang="nb-NO" sz="800" kern="1200" dirty="0"/>
            <a:t> og u-koordinator(?)</a:t>
          </a:r>
        </a:p>
      </dsp:txBody>
      <dsp:txXfrm>
        <a:off x="878078" y="674272"/>
        <a:ext cx="725365" cy="3626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94BE6-EB8C-43A9-8A74-D5C116818F1D}">
      <dsp:nvSpPr>
        <dsp:cNvPr id="0" name=""/>
        <dsp:cNvSpPr/>
      </dsp:nvSpPr>
      <dsp:spPr>
        <a:xfrm>
          <a:off x="2024951" y="1135594"/>
          <a:ext cx="1677926" cy="1456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802"/>
              </a:lnTo>
              <a:lnTo>
                <a:pt x="1677926" y="72802"/>
              </a:lnTo>
              <a:lnTo>
                <a:pt x="1677926" y="14560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1148B2-8ECA-4922-8BFC-042FEEACEA42}">
      <dsp:nvSpPr>
        <dsp:cNvPr id="0" name=""/>
        <dsp:cNvSpPr/>
      </dsp:nvSpPr>
      <dsp:spPr>
        <a:xfrm>
          <a:off x="2024951" y="1135594"/>
          <a:ext cx="838963" cy="1456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802"/>
              </a:lnTo>
              <a:lnTo>
                <a:pt x="838963" y="72802"/>
              </a:lnTo>
              <a:lnTo>
                <a:pt x="838963" y="14560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F16183-CD57-4177-99B0-1951E1CE2789}">
      <dsp:nvSpPr>
        <dsp:cNvPr id="0" name=""/>
        <dsp:cNvSpPr/>
      </dsp:nvSpPr>
      <dsp:spPr>
        <a:xfrm>
          <a:off x="1979231" y="1135594"/>
          <a:ext cx="91440" cy="1456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560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AF2B3-5B4F-458B-98D3-26B313B975EF}">
      <dsp:nvSpPr>
        <dsp:cNvPr id="0" name=""/>
        <dsp:cNvSpPr/>
      </dsp:nvSpPr>
      <dsp:spPr>
        <a:xfrm>
          <a:off x="1185988" y="1135594"/>
          <a:ext cx="838963" cy="145605"/>
        </a:xfrm>
        <a:custGeom>
          <a:avLst/>
          <a:gdLst/>
          <a:ahLst/>
          <a:cxnLst/>
          <a:rect l="0" t="0" r="0" b="0"/>
          <a:pathLst>
            <a:path>
              <a:moveTo>
                <a:pt x="838963" y="0"/>
              </a:moveTo>
              <a:lnTo>
                <a:pt x="838963" y="72802"/>
              </a:lnTo>
              <a:lnTo>
                <a:pt x="0" y="72802"/>
              </a:lnTo>
              <a:lnTo>
                <a:pt x="0" y="14560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8EE36-405F-4941-8EB4-090FD7B98D71}">
      <dsp:nvSpPr>
        <dsp:cNvPr id="0" name=""/>
        <dsp:cNvSpPr/>
      </dsp:nvSpPr>
      <dsp:spPr>
        <a:xfrm>
          <a:off x="347025" y="1135594"/>
          <a:ext cx="1677926" cy="145605"/>
        </a:xfrm>
        <a:custGeom>
          <a:avLst/>
          <a:gdLst/>
          <a:ahLst/>
          <a:cxnLst/>
          <a:rect l="0" t="0" r="0" b="0"/>
          <a:pathLst>
            <a:path>
              <a:moveTo>
                <a:pt x="1677926" y="0"/>
              </a:moveTo>
              <a:lnTo>
                <a:pt x="1677926" y="72802"/>
              </a:lnTo>
              <a:lnTo>
                <a:pt x="0" y="72802"/>
              </a:lnTo>
              <a:lnTo>
                <a:pt x="0" y="14560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95B1-F3DF-42B3-A4AB-A54A6D9D113C}">
      <dsp:nvSpPr>
        <dsp:cNvPr id="0" name=""/>
        <dsp:cNvSpPr/>
      </dsp:nvSpPr>
      <dsp:spPr>
        <a:xfrm>
          <a:off x="1678272" y="788915"/>
          <a:ext cx="693358" cy="346679"/>
        </a:xfrm>
        <a:prstGeom prst="rect">
          <a:avLst/>
        </a:prstGeom>
        <a:solidFill>
          <a:schemeClr val="accent6"/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Leder Trenerutvalg</a:t>
          </a:r>
        </a:p>
      </dsp:txBody>
      <dsp:txXfrm>
        <a:off x="1678272" y="788915"/>
        <a:ext cx="693358" cy="346679"/>
      </dsp:txXfrm>
    </dsp:sp>
    <dsp:sp modelId="{5DCDDE94-F296-4923-8688-AB69524612AA}">
      <dsp:nvSpPr>
        <dsp:cNvPr id="0" name=""/>
        <dsp:cNvSpPr/>
      </dsp:nvSpPr>
      <dsp:spPr>
        <a:xfrm>
          <a:off x="346" y="1281199"/>
          <a:ext cx="693358" cy="346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Barnefotball Jenter - TK</a:t>
          </a:r>
        </a:p>
      </dsp:txBody>
      <dsp:txXfrm>
        <a:off x="346" y="1281199"/>
        <a:ext cx="693358" cy="346679"/>
      </dsp:txXfrm>
    </dsp:sp>
    <dsp:sp modelId="{6BB741B0-09EC-441C-BC0A-3B8A8153E584}">
      <dsp:nvSpPr>
        <dsp:cNvPr id="0" name=""/>
        <dsp:cNvSpPr/>
      </dsp:nvSpPr>
      <dsp:spPr>
        <a:xfrm>
          <a:off x="839309" y="1281199"/>
          <a:ext cx="693358" cy="346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Barnefotball Gutter - TK</a:t>
          </a:r>
        </a:p>
      </dsp:txBody>
      <dsp:txXfrm>
        <a:off x="839309" y="1281199"/>
        <a:ext cx="693358" cy="346679"/>
      </dsp:txXfrm>
    </dsp:sp>
    <dsp:sp modelId="{A24264F7-F4EA-40DF-ACB5-604B1FD22EFE}">
      <dsp:nvSpPr>
        <dsp:cNvPr id="0" name=""/>
        <dsp:cNvSpPr/>
      </dsp:nvSpPr>
      <dsp:spPr>
        <a:xfrm>
          <a:off x="1678272" y="1281199"/>
          <a:ext cx="693358" cy="346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 err="1"/>
            <a:t>Ungdomsfotb</a:t>
          </a:r>
          <a:r>
            <a:rPr lang="nb-NO" sz="900" kern="1200" dirty="0"/>
            <a:t> Jenter - TK</a:t>
          </a:r>
        </a:p>
      </dsp:txBody>
      <dsp:txXfrm>
        <a:off x="1678272" y="1281199"/>
        <a:ext cx="693358" cy="346679"/>
      </dsp:txXfrm>
    </dsp:sp>
    <dsp:sp modelId="{402C36EF-68DC-47C6-9324-F2C758A4C405}">
      <dsp:nvSpPr>
        <dsp:cNvPr id="0" name=""/>
        <dsp:cNvSpPr/>
      </dsp:nvSpPr>
      <dsp:spPr>
        <a:xfrm>
          <a:off x="2517235" y="1281199"/>
          <a:ext cx="693358" cy="346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 err="1"/>
            <a:t>Ungdomsfotb</a:t>
          </a:r>
          <a:r>
            <a:rPr lang="nb-NO" sz="900" kern="1200" dirty="0"/>
            <a:t> Gutter- TK</a:t>
          </a:r>
        </a:p>
      </dsp:txBody>
      <dsp:txXfrm>
        <a:off x="2517235" y="1281199"/>
        <a:ext cx="693358" cy="346679"/>
      </dsp:txXfrm>
    </dsp:sp>
    <dsp:sp modelId="{717223BD-7FFC-47AB-817B-312A362E382F}">
      <dsp:nvSpPr>
        <dsp:cNvPr id="0" name=""/>
        <dsp:cNvSpPr/>
      </dsp:nvSpPr>
      <dsp:spPr>
        <a:xfrm>
          <a:off x="3356198" y="1281199"/>
          <a:ext cx="693358" cy="346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rnd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Spillerutvikler</a:t>
          </a:r>
        </a:p>
      </dsp:txBody>
      <dsp:txXfrm>
        <a:off x="3356198" y="1281199"/>
        <a:ext cx="693358" cy="3466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9D71E8-B59D-4347-B0E1-5408DF91A301}">
      <dsp:nvSpPr>
        <dsp:cNvPr id="0" name=""/>
        <dsp:cNvSpPr/>
      </dsp:nvSpPr>
      <dsp:spPr>
        <a:xfrm>
          <a:off x="3640356" y="884824"/>
          <a:ext cx="3296095" cy="143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06"/>
              </a:lnTo>
              <a:lnTo>
                <a:pt x="3296095" y="71506"/>
              </a:lnTo>
              <a:lnTo>
                <a:pt x="3296095" y="14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9D2DB-B35B-4604-AF68-07D593436939}">
      <dsp:nvSpPr>
        <dsp:cNvPr id="0" name=""/>
        <dsp:cNvSpPr/>
      </dsp:nvSpPr>
      <dsp:spPr>
        <a:xfrm>
          <a:off x="3640356" y="884824"/>
          <a:ext cx="2472071" cy="143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06"/>
              </a:lnTo>
              <a:lnTo>
                <a:pt x="2472071" y="71506"/>
              </a:lnTo>
              <a:lnTo>
                <a:pt x="2472071" y="14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0FDB8-59C1-4ACD-8400-234ACE44CA05}">
      <dsp:nvSpPr>
        <dsp:cNvPr id="0" name=""/>
        <dsp:cNvSpPr/>
      </dsp:nvSpPr>
      <dsp:spPr>
        <a:xfrm>
          <a:off x="3640356" y="884824"/>
          <a:ext cx="1648047" cy="143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06"/>
              </a:lnTo>
              <a:lnTo>
                <a:pt x="1648047" y="71506"/>
              </a:lnTo>
              <a:lnTo>
                <a:pt x="1648047" y="14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11A92B-BEDB-49D6-950E-81AC86E1C5C9}">
      <dsp:nvSpPr>
        <dsp:cNvPr id="0" name=""/>
        <dsp:cNvSpPr/>
      </dsp:nvSpPr>
      <dsp:spPr>
        <a:xfrm>
          <a:off x="3640356" y="884824"/>
          <a:ext cx="824023" cy="143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06"/>
              </a:lnTo>
              <a:lnTo>
                <a:pt x="824023" y="71506"/>
              </a:lnTo>
              <a:lnTo>
                <a:pt x="824023" y="14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1148B2-8ECA-4922-8BFC-042FEEACEA42}">
      <dsp:nvSpPr>
        <dsp:cNvPr id="0" name=""/>
        <dsp:cNvSpPr/>
      </dsp:nvSpPr>
      <dsp:spPr>
        <a:xfrm>
          <a:off x="3594636" y="884824"/>
          <a:ext cx="91440" cy="143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31665C-FB9A-4689-8D8F-4061024A3442}">
      <dsp:nvSpPr>
        <dsp:cNvPr id="0" name=""/>
        <dsp:cNvSpPr/>
      </dsp:nvSpPr>
      <dsp:spPr>
        <a:xfrm>
          <a:off x="2816332" y="884824"/>
          <a:ext cx="824023" cy="143012"/>
        </a:xfrm>
        <a:custGeom>
          <a:avLst/>
          <a:gdLst/>
          <a:ahLst/>
          <a:cxnLst/>
          <a:rect l="0" t="0" r="0" b="0"/>
          <a:pathLst>
            <a:path>
              <a:moveTo>
                <a:pt x="824023" y="0"/>
              </a:moveTo>
              <a:lnTo>
                <a:pt x="824023" y="71506"/>
              </a:lnTo>
              <a:lnTo>
                <a:pt x="0" y="71506"/>
              </a:lnTo>
              <a:lnTo>
                <a:pt x="0" y="14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F16183-CD57-4177-99B0-1951E1CE2789}">
      <dsp:nvSpPr>
        <dsp:cNvPr id="0" name=""/>
        <dsp:cNvSpPr/>
      </dsp:nvSpPr>
      <dsp:spPr>
        <a:xfrm>
          <a:off x="1992308" y="884824"/>
          <a:ext cx="1648047" cy="143012"/>
        </a:xfrm>
        <a:custGeom>
          <a:avLst/>
          <a:gdLst/>
          <a:ahLst/>
          <a:cxnLst/>
          <a:rect l="0" t="0" r="0" b="0"/>
          <a:pathLst>
            <a:path>
              <a:moveTo>
                <a:pt x="1648047" y="0"/>
              </a:moveTo>
              <a:lnTo>
                <a:pt x="1648047" y="71506"/>
              </a:lnTo>
              <a:lnTo>
                <a:pt x="0" y="71506"/>
              </a:lnTo>
              <a:lnTo>
                <a:pt x="0" y="14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AF2B3-5B4F-458B-98D3-26B313B975EF}">
      <dsp:nvSpPr>
        <dsp:cNvPr id="0" name=""/>
        <dsp:cNvSpPr/>
      </dsp:nvSpPr>
      <dsp:spPr>
        <a:xfrm>
          <a:off x="1168284" y="884824"/>
          <a:ext cx="2472071" cy="143012"/>
        </a:xfrm>
        <a:custGeom>
          <a:avLst/>
          <a:gdLst/>
          <a:ahLst/>
          <a:cxnLst/>
          <a:rect l="0" t="0" r="0" b="0"/>
          <a:pathLst>
            <a:path>
              <a:moveTo>
                <a:pt x="2472071" y="0"/>
              </a:moveTo>
              <a:lnTo>
                <a:pt x="2472071" y="71506"/>
              </a:lnTo>
              <a:lnTo>
                <a:pt x="0" y="71506"/>
              </a:lnTo>
              <a:lnTo>
                <a:pt x="0" y="14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8EE36-405F-4941-8EB4-090FD7B98D71}">
      <dsp:nvSpPr>
        <dsp:cNvPr id="0" name=""/>
        <dsp:cNvSpPr/>
      </dsp:nvSpPr>
      <dsp:spPr>
        <a:xfrm>
          <a:off x="344260" y="884824"/>
          <a:ext cx="3296095" cy="143012"/>
        </a:xfrm>
        <a:custGeom>
          <a:avLst/>
          <a:gdLst/>
          <a:ahLst/>
          <a:cxnLst/>
          <a:rect l="0" t="0" r="0" b="0"/>
          <a:pathLst>
            <a:path>
              <a:moveTo>
                <a:pt x="3296095" y="0"/>
              </a:moveTo>
              <a:lnTo>
                <a:pt x="3296095" y="71506"/>
              </a:lnTo>
              <a:lnTo>
                <a:pt x="0" y="71506"/>
              </a:lnTo>
              <a:lnTo>
                <a:pt x="0" y="14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95B1-F3DF-42B3-A4AB-A54A6D9D113C}">
      <dsp:nvSpPr>
        <dsp:cNvPr id="0" name=""/>
        <dsp:cNvSpPr/>
      </dsp:nvSpPr>
      <dsp:spPr>
        <a:xfrm>
          <a:off x="3299850" y="544318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Styreleder</a:t>
          </a:r>
        </a:p>
      </dsp:txBody>
      <dsp:txXfrm>
        <a:off x="3299850" y="544318"/>
        <a:ext cx="681011" cy="340505"/>
      </dsp:txXfrm>
    </dsp:sp>
    <dsp:sp modelId="{5DCDDE94-F296-4923-8688-AB69524612AA}">
      <dsp:nvSpPr>
        <dsp:cNvPr id="0" name=""/>
        <dsp:cNvSpPr/>
      </dsp:nvSpPr>
      <dsp:spPr>
        <a:xfrm>
          <a:off x="3755" y="1027836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Materiell</a:t>
          </a:r>
        </a:p>
      </dsp:txBody>
      <dsp:txXfrm>
        <a:off x="3755" y="1027836"/>
        <a:ext cx="681011" cy="340505"/>
      </dsp:txXfrm>
    </dsp:sp>
    <dsp:sp modelId="{6BB741B0-09EC-441C-BC0A-3B8A8153E584}">
      <dsp:nvSpPr>
        <dsp:cNvPr id="0" name=""/>
        <dsp:cNvSpPr/>
      </dsp:nvSpPr>
      <dsp:spPr>
        <a:xfrm>
          <a:off x="827778" y="1027836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Sekretær</a:t>
          </a:r>
        </a:p>
      </dsp:txBody>
      <dsp:txXfrm>
        <a:off x="827778" y="1027836"/>
        <a:ext cx="681011" cy="340505"/>
      </dsp:txXfrm>
    </dsp:sp>
    <dsp:sp modelId="{A24264F7-F4EA-40DF-ACB5-604B1FD22EFE}">
      <dsp:nvSpPr>
        <dsp:cNvPr id="0" name=""/>
        <dsp:cNvSpPr/>
      </dsp:nvSpPr>
      <dsp:spPr>
        <a:xfrm>
          <a:off x="1651802" y="1027836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Fiksansvarlig</a:t>
          </a:r>
        </a:p>
      </dsp:txBody>
      <dsp:txXfrm>
        <a:off x="1651802" y="1027836"/>
        <a:ext cx="681011" cy="340505"/>
      </dsp:txXfrm>
    </dsp:sp>
    <dsp:sp modelId="{9BEF5188-A163-454F-AADB-0717CF0428DC}">
      <dsp:nvSpPr>
        <dsp:cNvPr id="0" name=""/>
        <dsp:cNvSpPr/>
      </dsp:nvSpPr>
      <dsp:spPr>
        <a:xfrm>
          <a:off x="2475826" y="1027836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Sportslig leder/kontakt</a:t>
          </a:r>
        </a:p>
      </dsp:txBody>
      <dsp:txXfrm>
        <a:off x="2475826" y="1027836"/>
        <a:ext cx="681011" cy="340505"/>
      </dsp:txXfrm>
    </dsp:sp>
    <dsp:sp modelId="{402C36EF-68DC-47C6-9324-F2C758A4C405}">
      <dsp:nvSpPr>
        <dsp:cNvPr id="0" name=""/>
        <dsp:cNvSpPr/>
      </dsp:nvSpPr>
      <dsp:spPr>
        <a:xfrm>
          <a:off x="3299850" y="1027836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Økonomi</a:t>
          </a:r>
        </a:p>
      </dsp:txBody>
      <dsp:txXfrm>
        <a:off x="3299850" y="1027836"/>
        <a:ext cx="681011" cy="340505"/>
      </dsp:txXfrm>
    </dsp:sp>
    <dsp:sp modelId="{986B1611-F98A-4439-91AB-5F6E33C85E60}">
      <dsp:nvSpPr>
        <dsp:cNvPr id="0" name=""/>
        <dsp:cNvSpPr/>
      </dsp:nvSpPr>
      <dsp:spPr>
        <a:xfrm>
          <a:off x="4123874" y="1027836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Nestleder</a:t>
          </a:r>
        </a:p>
      </dsp:txBody>
      <dsp:txXfrm>
        <a:off x="4123874" y="1027836"/>
        <a:ext cx="681011" cy="340505"/>
      </dsp:txXfrm>
    </dsp:sp>
    <dsp:sp modelId="{6C07037A-749C-4669-88A4-602267032A42}">
      <dsp:nvSpPr>
        <dsp:cNvPr id="0" name=""/>
        <dsp:cNvSpPr/>
      </dsp:nvSpPr>
      <dsp:spPr>
        <a:xfrm>
          <a:off x="4947898" y="1027836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Salg/Marked</a:t>
          </a:r>
        </a:p>
      </dsp:txBody>
      <dsp:txXfrm>
        <a:off x="4947898" y="1027836"/>
        <a:ext cx="681011" cy="340505"/>
      </dsp:txXfrm>
    </dsp:sp>
    <dsp:sp modelId="{5C59EB7B-F052-41B4-A108-C9C5A91B9C4F}">
      <dsp:nvSpPr>
        <dsp:cNvPr id="0" name=""/>
        <dsp:cNvSpPr/>
      </dsp:nvSpPr>
      <dsp:spPr>
        <a:xfrm>
          <a:off x="5771922" y="1027836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Arrangement/ frivillighet</a:t>
          </a:r>
        </a:p>
      </dsp:txBody>
      <dsp:txXfrm>
        <a:off x="5771922" y="1027836"/>
        <a:ext cx="681011" cy="340505"/>
      </dsp:txXfrm>
    </dsp:sp>
    <dsp:sp modelId="{C0303A41-6B56-450B-9F0E-4E7BD4562541}">
      <dsp:nvSpPr>
        <dsp:cNvPr id="0" name=""/>
        <dsp:cNvSpPr/>
      </dsp:nvSpPr>
      <dsp:spPr>
        <a:xfrm>
          <a:off x="6595946" y="1027836"/>
          <a:ext cx="681011" cy="340505"/>
        </a:xfrm>
        <a:prstGeom prst="rect">
          <a:avLst/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Kvalitetsklubb-ansvarlig</a:t>
          </a:r>
        </a:p>
      </dsp:txBody>
      <dsp:txXfrm>
        <a:off x="6595946" y="1027836"/>
        <a:ext cx="681011" cy="340505"/>
      </dsp:txXfrm>
    </dsp:sp>
    <dsp:sp modelId="{7961C131-2778-462E-A379-E1E95C6680E2}">
      <dsp:nvSpPr>
        <dsp:cNvPr id="0" name=""/>
        <dsp:cNvSpPr/>
      </dsp:nvSpPr>
      <dsp:spPr>
        <a:xfrm>
          <a:off x="59107" y="527878"/>
          <a:ext cx="681011" cy="340505"/>
        </a:xfrm>
        <a:prstGeom prst="rect">
          <a:avLst/>
        </a:prstGeom>
        <a:solidFill>
          <a:schemeClr val="bg1"/>
        </a:solidFill>
        <a:ln w="12700" cap="rnd" cmpd="sng" algn="ctr">
          <a:solidFill>
            <a:schemeClr val="accent1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300" kern="1200" dirty="0">
            <a:solidFill>
              <a:schemeClr val="tx1"/>
            </a:solidFill>
          </a:endParaRPr>
        </a:p>
      </dsp:txBody>
      <dsp:txXfrm>
        <a:off x="59107" y="527878"/>
        <a:ext cx="681011" cy="3405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AF2B3-5B4F-458B-98D3-26B313B975EF}">
      <dsp:nvSpPr>
        <dsp:cNvPr id="0" name=""/>
        <dsp:cNvSpPr/>
      </dsp:nvSpPr>
      <dsp:spPr>
        <a:xfrm>
          <a:off x="661075" y="444655"/>
          <a:ext cx="361771" cy="125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786"/>
              </a:lnTo>
              <a:lnTo>
                <a:pt x="361771" y="62786"/>
              </a:lnTo>
              <a:lnTo>
                <a:pt x="361771" y="12557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8EE36-405F-4941-8EB4-090FD7B98D71}">
      <dsp:nvSpPr>
        <dsp:cNvPr id="0" name=""/>
        <dsp:cNvSpPr/>
      </dsp:nvSpPr>
      <dsp:spPr>
        <a:xfrm>
          <a:off x="299303" y="444655"/>
          <a:ext cx="361771" cy="125573"/>
        </a:xfrm>
        <a:custGeom>
          <a:avLst/>
          <a:gdLst/>
          <a:ahLst/>
          <a:cxnLst/>
          <a:rect l="0" t="0" r="0" b="0"/>
          <a:pathLst>
            <a:path>
              <a:moveTo>
                <a:pt x="361771" y="0"/>
              </a:moveTo>
              <a:lnTo>
                <a:pt x="361771" y="62786"/>
              </a:lnTo>
              <a:lnTo>
                <a:pt x="0" y="62786"/>
              </a:lnTo>
              <a:lnTo>
                <a:pt x="0" y="12557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95B1-F3DF-42B3-A4AB-A54A6D9D113C}">
      <dsp:nvSpPr>
        <dsp:cNvPr id="0" name=""/>
        <dsp:cNvSpPr/>
      </dsp:nvSpPr>
      <dsp:spPr>
        <a:xfrm>
          <a:off x="362090" y="145670"/>
          <a:ext cx="597969" cy="298984"/>
        </a:xfrm>
        <a:prstGeom prst="rect">
          <a:avLst/>
        </a:prstGeom>
        <a:solidFill>
          <a:schemeClr val="accent6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Leder </a:t>
          </a:r>
          <a:r>
            <a:rPr lang="nb-NO" sz="900" kern="1200" dirty="0" err="1"/>
            <a:t>Anl.utv</a:t>
          </a:r>
          <a:r>
            <a:rPr lang="nb-NO" sz="900" kern="1200" dirty="0"/>
            <a:t>.</a:t>
          </a:r>
        </a:p>
      </dsp:txBody>
      <dsp:txXfrm>
        <a:off x="362090" y="145670"/>
        <a:ext cx="597969" cy="298984"/>
      </dsp:txXfrm>
    </dsp:sp>
    <dsp:sp modelId="{5DCDDE94-F296-4923-8688-AB69524612AA}">
      <dsp:nvSpPr>
        <dsp:cNvPr id="0" name=""/>
        <dsp:cNvSpPr/>
      </dsp:nvSpPr>
      <dsp:spPr>
        <a:xfrm>
          <a:off x="318" y="570228"/>
          <a:ext cx="597969" cy="2989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Maskinist</a:t>
          </a:r>
        </a:p>
      </dsp:txBody>
      <dsp:txXfrm>
        <a:off x="318" y="570228"/>
        <a:ext cx="597969" cy="298984"/>
      </dsp:txXfrm>
    </dsp:sp>
    <dsp:sp modelId="{6BB741B0-09EC-441C-BC0A-3B8A8153E584}">
      <dsp:nvSpPr>
        <dsp:cNvPr id="0" name=""/>
        <dsp:cNvSpPr/>
      </dsp:nvSpPr>
      <dsp:spPr>
        <a:xfrm>
          <a:off x="723862" y="570228"/>
          <a:ext cx="597969" cy="298984"/>
        </a:xfrm>
        <a:prstGeom prst="rect">
          <a:avLst/>
        </a:prstGeom>
        <a:solidFill>
          <a:schemeClr val="accent6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Banemester</a:t>
          </a:r>
        </a:p>
      </dsp:txBody>
      <dsp:txXfrm>
        <a:off x="723862" y="570228"/>
        <a:ext cx="597969" cy="29898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73C2E-4154-474D-8785-1F95498B5C0F}">
      <dsp:nvSpPr>
        <dsp:cNvPr id="0" name=""/>
        <dsp:cNvSpPr/>
      </dsp:nvSpPr>
      <dsp:spPr>
        <a:xfrm>
          <a:off x="1535484" y="917666"/>
          <a:ext cx="1202601" cy="139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571"/>
              </a:lnTo>
              <a:lnTo>
                <a:pt x="1202601" y="69571"/>
              </a:lnTo>
              <a:lnTo>
                <a:pt x="1202601" y="139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99532-32AE-41A3-BBAA-ADA6D5B5F6A3}">
      <dsp:nvSpPr>
        <dsp:cNvPr id="0" name=""/>
        <dsp:cNvSpPr/>
      </dsp:nvSpPr>
      <dsp:spPr>
        <a:xfrm>
          <a:off x="1535484" y="917666"/>
          <a:ext cx="400867" cy="139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571"/>
              </a:lnTo>
              <a:lnTo>
                <a:pt x="400867" y="69571"/>
              </a:lnTo>
              <a:lnTo>
                <a:pt x="400867" y="139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AF2B3-5B4F-458B-98D3-26B313B975EF}">
      <dsp:nvSpPr>
        <dsp:cNvPr id="0" name=""/>
        <dsp:cNvSpPr/>
      </dsp:nvSpPr>
      <dsp:spPr>
        <a:xfrm>
          <a:off x="1134617" y="917666"/>
          <a:ext cx="400867" cy="139143"/>
        </a:xfrm>
        <a:custGeom>
          <a:avLst/>
          <a:gdLst/>
          <a:ahLst/>
          <a:cxnLst/>
          <a:rect l="0" t="0" r="0" b="0"/>
          <a:pathLst>
            <a:path>
              <a:moveTo>
                <a:pt x="400867" y="0"/>
              </a:moveTo>
              <a:lnTo>
                <a:pt x="400867" y="69571"/>
              </a:lnTo>
              <a:lnTo>
                <a:pt x="0" y="69571"/>
              </a:lnTo>
              <a:lnTo>
                <a:pt x="0" y="139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8EE36-405F-4941-8EB4-090FD7B98D71}">
      <dsp:nvSpPr>
        <dsp:cNvPr id="0" name=""/>
        <dsp:cNvSpPr/>
      </dsp:nvSpPr>
      <dsp:spPr>
        <a:xfrm>
          <a:off x="332883" y="917666"/>
          <a:ext cx="1202601" cy="139143"/>
        </a:xfrm>
        <a:custGeom>
          <a:avLst/>
          <a:gdLst/>
          <a:ahLst/>
          <a:cxnLst/>
          <a:rect l="0" t="0" r="0" b="0"/>
          <a:pathLst>
            <a:path>
              <a:moveTo>
                <a:pt x="1202601" y="0"/>
              </a:moveTo>
              <a:lnTo>
                <a:pt x="1202601" y="69571"/>
              </a:lnTo>
              <a:lnTo>
                <a:pt x="0" y="69571"/>
              </a:lnTo>
              <a:lnTo>
                <a:pt x="0" y="139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95B1-F3DF-42B3-A4AB-A54A6D9D113C}">
      <dsp:nvSpPr>
        <dsp:cNvPr id="0" name=""/>
        <dsp:cNvSpPr/>
      </dsp:nvSpPr>
      <dsp:spPr>
        <a:xfrm>
          <a:off x="1204189" y="586370"/>
          <a:ext cx="662590" cy="331295"/>
        </a:xfrm>
        <a:prstGeom prst="rect">
          <a:avLst/>
        </a:prstGeom>
        <a:solidFill>
          <a:schemeClr val="accent6"/>
        </a:solidFill>
        <a:ln w="31750" cap="rnd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Leder </a:t>
          </a:r>
          <a:r>
            <a:rPr lang="nb-NO" sz="600" kern="1200" dirty="0" err="1"/>
            <a:t>Arrangmentutv</a:t>
          </a:r>
          <a:endParaRPr lang="nb-NO" sz="600" kern="1200" dirty="0"/>
        </a:p>
      </dsp:txBody>
      <dsp:txXfrm>
        <a:off x="1204189" y="586370"/>
        <a:ext cx="662590" cy="331295"/>
      </dsp:txXfrm>
    </dsp:sp>
    <dsp:sp modelId="{5DCDDE94-F296-4923-8688-AB69524612AA}">
      <dsp:nvSpPr>
        <dsp:cNvPr id="0" name=""/>
        <dsp:cNvSpPr/>
      </dsp:nvSpPr>
      <dsp:spPr>
        <a:xfrm>
          <a:off x="1588" y="1056809"/>
          <a:ext cx="662590" cy="3312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Kiosk- og artikkelsalg</a:t>
          </a:r>
        </a:p>
      </dsp:txBody>
      <dsp:txXfrm>
        <a:off x="1588" y="1056809"/>
        <a:ext cx="662590" cy="331295"/>
      </dsp:txXfrm>
    </dsp:sp>
    <dsp:sp modelId="{6BB741B0-09EC-441C-BC0A-3B8A8153E584}">
      <dsp:nvSpPr>
        <dsp:cNvPr id="0" name=""/>
        <dsp:cNvSpPr/>
      </dsp:nvSpPr>
      <dsp:spPr>
        <a:xfrm>
          <a:off x="803322" y="1056809"/>
          <a:ext cx="662590" cy="331295"/>
        </a:xfrm>
        <a:prstGeom prst="rect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Leder Frivillighetsutvalg</a:t>
          </a:r>
        </a:p>
      </dsp:txBody>
      <dsp:txXfrm>
        <a:off x="803322" y="1056809"/>
        <a:ext cx="662590" cy="331295"/>
      </dsp:txXfrm>
    </dsp:sp>
    <dsp:sp modelId="{C30D70EA-1489-4668-ADC9-96E3309B2BB1}">
      <dsp:nvSpPr>
        <dsp:cNvPr id="0" name=""/>
        <dsp:cNvSpPr/>
      </dsp:nvSpPr>
      <dsp:spPr>
        <a:xfrm>
          <a:off x="1605056" y="1056809"/>
          <a:ext cx="662590" cy="331295"/>
        </a:xfrm>
        <a:prstGeom prst="rect">
          <a:avLst/>
        </a:prstGeom>
        <a:solidFill>
          <a:schemeClr val="bg1"/>
        </a:solidFill>
        <a:ln w="12700" cap="rnd" cmpd="sng" algn="ctr">
          <a:solidFill>
            <a:schemeClr val="accent1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600" kern="1200" dirty="0">
            <a:solidFill>
              <a:schemeClr val="tx1"/>
            </a:solidFill>
          </a:endParaRPr>
        </a:p>
      </dsp:txBody>
      <dsp:txXfrm>
        <a:off x="1605056" y="1056809"/>
        <a:ext cx="662590" cy="331295"/>
      </dsp:txXfrm>
    </dsp:sp>
    <dsp:sp modelId="{ED5A9E67-EF05-4580-B1FD-C8F00FB8CFCB}">
      <dsp:nvSpPr>
        <dsp:cNvPr id="0" name=""/>
        <dsp:cNvSpPr/>
      </dsp:nvSpPr>
      <dsp:spPr>
        <a:xfrm>
          <a:off x="2406791" y="1056809"/>
          <a:ext cx="662590" cy="331295"/>
        </a:xfrm>
        <a:prstGeom prst="rect">
          <a:avLst/>
        </a:prstGeom>
        <a:solidFill>
          <a:schemeClr val="bg1"/>
        </a:solidFill>
        <a:ln w="12700" cap="rnd" cmpd="sng" algn="ctr">
          <a:solidFill>
            <a:schemeClr val="accent1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600" kern="1200" dirty="0">
            <a:solidFill>
              <a:schemeClr val="tx1"/>
            </a:solidFill>
          </a:endParaRPr>
        </a:p>
      </dsp:txBody>
      <dsp:txXfrm>
        <a:off x="2406791" y="1056809"/>
        <a:ext cx="662590" cy="3312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148B2-8ECA-4922-8BFC-042FEEACEA42}">
      <dsp:nvSpPr>
        <dsp:cNvPr id="0" name=""/>
        <dsp:cNvSpPr/>
      </dsp:nvSpPr>
      <dsp:spPr>
        <a:xfrm>
          <a:off x="1650950" y="539043"/>
          <a:ext cx="1293034" cy="1496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803"/>
              </a:lnTo>
              <a:lnTo>
                <a:pt x="1293034" y="74803"/>
              </a:lnTo>
              <a:lnTo>
                <a:pt x="1293034" y="14960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F16183-CD57-4177-99B0-1951E1CE2789}">
      <dsp:nvSpPr>
        <dsp:cNvPr id="0" name=""/>
        <dsp:cNvSpPr/>
      </dsp:nvSpPr>
      <dsp:spPr>
        <a:xfrm>
          <a:off x="1650950" y="539043"/>
          <a:ext cx="431011" cy="1496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803"/>
              </a:lnTo>
              <a:lnTo>
                <a:pt x="431011" y="74803"/>
              </a:lnTo>
              <a:lnTo>
                <a:pt x="431011" y="14960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AF2B3-5B4F-458B-98D3-26B313B975EF}">
      <dsp:nvSpPr>
        <dsp:cNvPr id="0" name=""/>
        <dsp:cNvSpPr/>
      </dsp:nvSpPr>
      <dsp:spPr>
        <a:xfrm>
          <a:off x="1219938" y="539043"/>
          <a:ext cx="431011" cy="149607"/>
        </a:xfrm>
        <a:custGeom>
          <a:avLst/>
          <a:gdLst/>
          <a:ahLst/>
          <a:cxnLst/>
          <a:rect l="0" t="0" r="0" b="0"/>
          <a:pathLst>
            <a:path>
              <a:moveTo>
                <a:pt x="431011" y="0"/>
              </a:moveTo>
              <a:lnTo>
                <a:pt x="431011" y="74803"/>
              </a:lnTo>
              <a:lnTo>
                <a:pt x="0" y="74803"/>
              </a:lnTo>
              <a:lnTo>
                <a:pt x="0" y="14960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8EE36-405F-4941-8EB4-090FD7B98D71}">
      <dsp:nvSpPr>
        <dsp:cNvPr id="0" name=""/>
        <dsp:cNvSpPr/>
      </dsp:nvSpPr>
      <dsp:spPr>
        <a:xfrm>
          <a:off x="357915" y="539043"/>
          <a:ext cx="1293034" cy="149607"/>
        </a:xfrm>
        <a:custGeom>
          <a:avLst/>
          <a:gdLst/>
          <a:ahLst/>
          <a:cxnLst/>
          <a:rect l="0" t="0" r="0" b="0"/>
          <a:pathLst>
            <a:path>
              <a:moveTo>
                <a:pt x="1293034" y="0"/>
              </a:moveTo>
              <a:lnTo>
                <a:pt x="1293034" y="74803"/>
              </a:lnTo>
              <a:lnTo>
                <a:pt x="0" y="74803"/>
              </a:lnTo>
              <a:lnTo>
                <a:pt x="0" y="14960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95B1-F3DF-42B3-A4AB-A54A6D9D113C}">
      <dsp:nvSpPr>
        <dsp:cNvPr id="0" name=""/>
        <dsp:cNvSpPr/>
      </dsp:nvSpPr>
      <dsp:spPr>
        <a:xfrm>
          <a:off x="1294742" y="182835"/>
          <a:ext cx="712415" cy="356207"/>
        </a:xfrm>
        <a:prstGeom prst="rect">
          <a:avLst/>
        </a:prstGeom>
        <a:solidFill>
          <a:schemeClr val="accent1"/>
        </a:solidFill>
        <a:ln w="31750" cap="rnd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Leder Salg/Marked</a:t>
          </a:r>
        </a:p>
      </dsp:txBody>
      <dsp:txXfrm>
        <a:off x="1294742" y="182835"/>
        <a:ext cx="712415" cy="356207"/>
      </dsp:txXfrm>
    </dsp:sp>
    <dsp:sp modelId="{5DCDDE94-F296-4923-8688-AB69524612AA}">
      <dsp:nvSpPr>
        <dsp:cNvPr id="0" name=""/>
        <dsp:cNvSpPr/>
      </dsp:nvSpPr>
      <dsp:spPr>
        <a:xfrm>
          <a:off x="1707" y="688650"/>
          <a:ext cx="712415" cy="356207"/>
        </a:xfrm>
        <a:prstGeom prst="rect">
          <a:avLst/>
        </a:prstGeom>
        <a:solidFill>
          <a:schemeClr val="bg1"/>
        </a:solidFill>
        <a:ln w="15875" cap="rnd" cmpd="sng" algn="ctr">
          <a:solidFill>
            <a:schemeClr val="accent1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Salg/Marked</a:t>
          </a:r>
        </a:p>
      </dsp:txBody>
      <dsp:txXfrm>
        <a:off x="1707" y="688650"/>
        <a:ext cx="712415" cy="356207"/>
      </dsp:txXfrm>
    </dsp:sp>
    <dsp:sp modelId="{6BB741B0-09EC-441C-BC0A-3B8A8153E584}">
      <dsp:nvSpPr>
        <dsp:cNvPr id="0" name=""/>
        <dsp:cNvSpPr/>
      </dsp:nvSpPr>
      <dsp:spPr>
        <a:xfrm>
          <a:off x="863730" y="688650"/>
          <a:ext cx="712415" cy="356207"/>
        </a:xfrm>
        <a:prstGeom prst="rect">
          <a:avLst/>
        </a:prstGeom>
        <a:solidFill>
          <a:schemeClr val="bg1"/>
        </a:solidFill>
        <a:ln w="15875" cap="rnd" cmpd="sng" algn="ctr">
          <a:solidFill>
            <a:schemeClr val="accent1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Salg/Marked</a:t>
          </a:r>
        </a:p>
      </dsp:txBody>
      <dsp:txXfrm>
        <a:off x="863730" y="688650"/>
        <a:ext cx="712415" cy="356207"/>
      </dsp:txXfrm>
    </dsp:sp>
    <dsp:sp modelId="{A24264F7-F4EA-40DF-ACB5-604B1FD22EFE}">
      <dsp:nvSpPr>
        <dsp:cNvPr id="0" name=""/>
        <dsp:cNvSpPr/>
      </dsp:nvSpPr>
      <dsp:spPr>
        <a:xfrm>
          <a:off x="1725753" y="688650"/>
          <a:ext cx="712415" cy="356207"/>
        </a:xfrm>
        <a:prstGeom prst="rect">
          <a:avLst/>
        </a:prstGeom>
        <a:solidFill>
          <a:schemeClr val="bg1"/>
        </a:solidFill>
        <a:ln w="15875" cap="rnd" cmpd="sng" algn="ctr">
          <a:solidFill>
            <a:schemeClr val="accent1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Salg/Marked</a:t>
          </a:r>
        </a:p>
      </dsp:txBody>
      <dsp:txXfrm>
        <a:off x="1725753" y="688650"/>
        <a:ext cx="712415" cy="356207"/>
      </dsp:txXfrm>
    </dsp:sp>
    <dsp:sp modelId="{402C36EF-68DC-47C6-9324-F2C758A4C405}">
      <dsp:nvSpPr>
        <dsp:cNvPr id="0" name=""/>
        <dsp:cNvSpPr/>
      </dsp:nvSpPr>
      <dsp:spPr>
        <a:xfrm>
          <a:off x="2587776" y="688650"/>
          <a:ext cx="712415" cy="356207"/>
        </a:xfrm>
        <a:prstGeom prst="rect">
          <a:avLst/>
        </a:prstGeom>
        <a:solidFill>
          <a:schemeClr val="bg1"/>
        </a:solidFill>
        <a:ln w="15875" cap="rnd" cmpd="sng" algn="ctr">
          <a:solidFill>
            <a:schemeClr val="accent1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schemeClr val="tx1"/>
              </a:solidFill>
            </a:rPr>
            <a:t>Salg/Marked</a:t>
          </a:r>
        </a:p>
      </dsp:txBody>
      <dsp:txXfrm>
        <a:off x="2587776" y="688650"/>
        <a:ext cx="712415" cy="3562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AF2B3-5B4F-458B-98D3-26B313B975EF}">
      <dsp:nvSpPr>
        <dsp:cNvPr id="0" name=""/>
        <dsp:cNvSpPr/>
      </dsp:nvSpPr>
      <dsp:spPr>
        <a:xfrm>
          <a:off x="661075" y="444655"/>
          <a:ext cx="361771" cy="125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786"/>
              </a:lnTo>
              <a:lnTo>
                <a:pt x="361771" y="62786"/>
              </a:lnTo>
              <a:lnTo>
                <a:pt x="361771" y="12557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8EE36-405F-4941-8EB4-090FD7B98D71}">
      <dsp:nvSpPr>
        <dsp:cNvPr id="0" name=""/>
        <dsp:cNvSpPr/>
      </dsp:nvSpPr>
      <dsp:spPr>
        <a:xfrm>
          <a:off x="299303" y="444655"/>
          <a:ext cx="361771" cy="125573"/>
        </a:xfrm>
        <a:custGeom>
          <a:avLst/>
          <a:gdLst/>
          <a:ahLst/>
          <a:cxnLst/>
          <a:rect l="0" t="0" r="0" b="0"/>
          <a:pathLst>
            <a:path>
              <a:moveTo>
                <a:pt x="361771" y="0"/>
              </a:moveTo>
              <a:lnTo>
                <a:pt x="361771" y="62786"/>
              </a:lnTo>
              <a:lnTo>
                <a:pt x="0" y="62786"/>
              </a:lnTo>
              <a:lnTo>
                <a:pt x="0" y="12557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95B1-F3DF-42B3-A4AB-A54A6D9D113C}">
      <dsp:nvSpPr>
        <dsp:cNvPr id="0" name=""/>
        <dsp:cNvSpPr/>
      </dsp:nvSpPr>
      <dsp:spPr>
        <a:xfrm>
          <a:off x="362090" y="145670"/>
          <a:ext cx="597969" cy="298984"/>
        </a:xfrm>
        <a:prstGeom prst="rect">
          <a:avLst/>
        </a:prstGeom>
        <a:solidFill>
          <a:schemeClr val="accent6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Leder Materialutvalg</a:t>
          </a:r>
        </a:p>
      </dsp:txBody>
      <dsp:txXfrm>
        <a:off x="362090" y="145670"/>
        <a:ext cx="597969" cy="298984"/>
      </dsp:txXfrm>
    </dsp:sp>
    <dsp:sp modelId="{5DCDDE94-F296-4923-8688-AB69524612AA}">
      <dsp:nvSpPr>
        <dsp:cNvPr id="0" name=""/>
        <dsp:cNvSpPr/>
      </dsp:nvSpPr>
      <dsp:spPr>
        <a:xfrm>
          <a:off x="318" y="570228"/>
          <a:ext cx="597969" cy="298984"/>
        </a:xfrm>
        <a:prstGeom prst="rect">
          <a:avLst/>
        </a:prstGeom>
        <a:solidFill>
          <a:schemeClr val="accent6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Senior/Dommere</a:t>
          </a:r>
        </a:p>
      </dsp:txBody>
      <dsp:txXfrm>
        <a:off x="318" y="570228"/>
        <a:ext cx="597969" cy="298984"/>
      </dsp:txXfrm>
    </dsp:sp>
    <dsp:sp modelId="{6BB741B0-09EC-441C-BC0A-3B8A8153E584}">
      <dsp:nvSpPr>
        <dsp:cNvPr id="0" name=""/>
        <dsp:cNvSpPr/>
      </dsp:nvSpPr>
      <dsp:spPr>
        <a:xfrm>
          <a:off x="723862" y="570228"/>
          <a:ext cx="597969" cy="298984"/>
        </a:xfrm>
        <a:prstGeom prst="rect">
          <a:avLst/>
        </a:prstGeom>
        <a:solidFill>
          <a:schemeClr val="accent6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Barn/Ungdom</a:t>
          </a:r>
        </a:p>
      </dsp:txBody>
      <dsp:txXfrm>
        <a:off x="723862" y="570228"/>
        <a:ext cx="597969" cy="298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B8C95-D864-49FE-9540-5177B2FC7C53}" type="datetimeFigureOut">
              <a:rPr lang="nb-NO" smtClean="0"/>
              <a:t>23.04.2019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4734C-7E00-4DD1-870D-0DFE13D864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1403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lassholder for lysbilde 1">
            <a:extLst>
              <a:ext uri="{FF2B5EF4-FFF2-40B4-BE49-F238E27FC236}">
                <a16:creationId xmlns:a16="http://schemas.microsoft.com/office/drawing/2014/main" id="{402C5A20-22E3-48CD-BF37-D9C8F76284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Plassholder for notater 2">
            <a:extLst>
              <a:ext uri="{FF2B5EF4-FFF2-40B4-BE49-F238E27FC236}">
                <a16:creationId xmlns:a16="http://schemas.microsoft.com/office/drawing/2014/main" id="{6247E433-7BB9-4211-94D4-0BB7CAD1A1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nb-NO" altLang="nb-NO"/>
              <a:t>Forklar </a:t>
            </a:r>
            <a:r>
              <a:rPr lang="nb-NO" altLang="nb-NO" u="sng"/>
              <a:t>kort</a:t>
            </a:r>
            <a:r>
              <a:rPr lang="nb-NO" altLang="nb-NO"/>
              <a:t> om hvordan norsk idrett er organisert, med hovedvekt på hvor Nordland idrettskrets og det spesifikke idrettslaget (gruppen) du er på klubbesøk i, hører til i hierarkiet.</a:t>
            </a:r>
          </a:p>
          <a:p>
            <a:pPr>
              <a:spcBef>
                <a:spcPct val="0"/>
              </a:spcBef>
            </a:pPr>
            <a:endParaRPr lang="nb-NO" altLang="nb-NO"/>
          </a:p>
          <a:p>
            <a:pPr>
              <a:spcBef>
                <a:spcPct val="0"/>
              </a:spcBef>
            </a:pPr>
            <a:r>
              <a:rPr lang="nb-NO" altLang="nb-NO"/>
              <a:t>Bemerk at idrettskretsene har som hovedoppgave å ”drifte” fleridrettslagene; IL, IK, IF, SK etc (breddeidrettstilbud), mens særforbundene/særkretsene har ansvaret for særidrettslagene (fotballklubb, svømmeklubb etc)</a:t>
            </a:r>
          </a:p>
          <a:p>
            <a:pPr>
              <a:spcBef>
                <a:spcPct val="0"/>
              </a:spcBef>
            </a:pPr>
            <a:endParaRPr lang="nb-NO" altLang="nb-NO"/>
          </a:p>
          <a:p>
            <a:pPr>
              <a:spcBef>
                <a:spcPct val="0"/>
              </a:spcBef>
            </a:pPr>
            <a:r>
              <a:rPr lang="nb-NO" altLang="nb-NO" b="1"/>
              <a:t>MERK! </a:t>
            </a:r>
            <a:r>
              <a:rPr lang="nb-NO" altLang="nb-NO"/>
              <a:t>Flytt på de røde rundingene etter hva slags lag/gruppe du er i!</a:t>
            </a:r>
          </a:p>
          <a:p>
            <a:pPr>
              <a:spcBef>
                <a:spcPct val="0"/>
              </a:spcBef>
            </a:pPr>
            <a:endParaRPr lang="nb-NO" altLang="nb-NO"/>
          </a:p>
          <a:p>
            <a:pPr>
              <a:spcBef>
                <a:spcPct val="0"/>
              </a:spcBef>
            </a:pPr>
            <a:endParaRPr lang="nb-NO" altLang="nb-NO"/>
          </a:p>
        </p:txBody>
      </p:sp>
      <p:sp>
        <p:nvSpPr>
          <p:cNvPr id="35844" name="Plassholder for lysbildenummer 3">
            <a:extLst>
              <a:ext uri="{FF2B5EF4-FFF2-40B4-BE49-F238E27FC236}">
                <a16:creationId xmlns:a16="http://schemas.microsoft.com/office/drawing/2014/main" id="{A9E73236-0E46-4826-B288-82F928927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A56C1C8-AB2A-4735-AB9F-FCF33B0AA37E}" type="slidenum">
              <a:rPr lang="nb-NO" altLang="nb-NO"/>
              <a:pPr/>
              <a:t>4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755135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lassholder for lysbilde 1">
            <a:extLst>
              <a:ext uri="{FF2B5EF4-FFF2-40B4-BE49-F238E27FC236}">
                <a16:creationId xmlns:a16="http://schemas.microsoft.com/office/drawing/2014/main" id="{10D008B2-BF13-44C7-93A6-EE06811B3F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Plassholder for notater 2">
            <a:extLst>
              <a:ext uri="{FF2B5EF4-FFF2-40B4-BE49-F238E27FC236}">
                <a16:creationId xmlns:a16="http://schemas.microsoft.com/office/drawing/2014/main" id="{FBCE8376-D0AD-48C6-921C-C517F08277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nb-NO" altLang="nb-NO"/>
              <a:t>Når vi har kartlagt klubbens behov, lager vi en kortsiktig tiltaksplan. Hva – hvordan – hvem – når? Dette gjør vi i et STARTMØTE!! (hva et startmøte er, kommer fram i de påfølgende slidsen.)</a:t>
            </a:r>
          </a:p>
          <a:p>
            <a:pPr>
              <a:spcBef>
                <a:spcPct val="0"/>
              </a:spcBef>
            </a:pPr>
            <a:endParaRPr lang="nb-NO" altLang="nb-NO"/>
          </a:p>
          <a:p>
            <a:pPr>
              <a:spcBef>
                <a:spcPct val="0"/>
              </a:spcBef>
            </a:pPr>
            <a:r>
              <a:rPr lang="nb-NO" altLang="nb-NO"/>
              <a:t>Det beste argumentet: </a:t>
            </a:r>
            <a:r>
              <a:rPr lang="nb-NO" altLang="nb-NO" b="1"/>
              <a:t>For at de frivillige skal føle et eierskap til det som skal gjøres </a:t>
            </a:r>
            <a:r>
              <a:rPr lang="nb-NO" altLang="nb-NO"/>
              <a:t>(flere argument kommer under slidsen om Startmøte!)</a:t>
            </a:r>
          </a:p>
        </p:txBody>
      </p:sp>
      <p:sp>
        <p:nvSpPr>
          <p:cNvPr id="38916" name="Plassholder for lysbildenummer 3">
            <a:extLst>
              <a:ext uri="{FF2B5EF4-FFF2-40B4-BE49-F238E27FC236}">
                <a16:creationId xmlns:a16="http://schemas.microsoft.com/office/drawing/2014/main" id="{19EEFE17-837F-4338-82DC-31B9DDCAF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4F91F45-35EE-4EEC-AFA8-AAF00E254134}" type="slidenum">
              <a:rPr lang="nb-NO" altLang="nb-NO"/>
              <a:pPr/>
              <a:t>8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49788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Talentene vil komme frem i lyset om vi forvalter «alle» med mål om </a:t>
            </a:r>
            <a:r>
              <a:rPr lang="nb-NO" i="1" u="sng" dirty="0"/>
              <a:t>trivsel + mestring = ferdigheter  </a:t>
            </a:r>
            <a:r>
              <a:rPr lang="nb-NO" i="0" u="none" dirty="0"/>
              <a:t>Se alle – gi alle muligheter – klok differensiering.</a:t>
            </a:r>
            <a:endParaRPr lang="nb-NO" i="1" u="sng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0D0D1-86F5-43D0-A696-44FD4473B2DC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9022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use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330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dirty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2" r:id="rId10"/>
    <p:sldLayoutId id="2147483853" r:id="rId11"/>
    <p:sldLayoutId id="2147483854" r:id="rId12"/>
    <p:sldLayoutId id="2147483855" r:id="rId13"/>
    <p:sldLayoutId id="2147483858" r:id="rId14"/>
    <p:sldLayoutId id="2147483859" r:id="rId15"/>
    <p:sldLayoutId id="2147483850" r:id="rId16"/>
    <p:sldLayoutId id="2147483851" r:id="rId17"/>
    <p:sldLayoutId id="2147483860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18" Type="http://schemas.microsoft.com/office/2007/relationships/hdphoto" Target="../media/hdphoto8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3.jpeg"/><Relationship Id="rId17" Type="http://schemas.openxmlformats.org/officeDocument/2006/relationships/image" Target="../media/image16.png"/><Relationship Id="rId2" Type="http://schemas.openxmlformats.org/officeDocument/2006/relationships/image" Target="../media/image8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9" Type="http://schemas.openxmlformats.org/officeDocument/2006/relationships/diagramQuickStyle" Target="../diagrams/quickStyle8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42" Type="http://schemas.openxmlformats.org/officeDocument/2006/relationships/diagramData" Target="../diagrams/data9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Relationship Id="rId46" Type="http://schemas.microsoft.com/office/2007/relationships/diagramDrawing" Target="../diagrams/drawing9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41" Type="http://schemas.microsoft.com/office/2007/relationships/diagramDrawing" Target="../diagrams/drawing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40" Type="http://schemas.openxmlformats.org/officeDocument/2006/relationships/diagramColors" Target="../diagrams/colors8.xml"/><Relationship Id="rId45" Type="http://schemas.openxmlformats.org/officeDocument/2006/relationships/diagramColors" Target="../diagrams/colors9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4" Type="http://schemas.openxmlformats.org/officeDocument/2006/relationships/diagramQuickStyle" Target="../diagrams/quickStyle9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43" Type="http://schemas.openxmlformats.org/officeDocument/2006/relationships/diagramLayout" Target="../diagrams/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F3A377-380D-463D-8E04-D9688FCD1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8857" y="965196"/>
            <a:ext cx="4583022" cy="2633146"/>
          </a:xfrm>
        </p:spPr>
        <p:txBody>
          <a:bodyPr>
            <a:normAutofit/>
          </a:bodyPr>
          <a:lstStyle/>
          <a:p>
            <a:r>
              <a:rPr lang="nb-NO" dirty="0"/>
              <a:t>Velkommen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AA8BCB8-FC25-475D-951F-596E86D0F7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2857" y="3598339"/>
            <a:ext cx="4559022" cy="1675335"/>
          </a:xfrm>
        </p:spPr>
        <p:txBody>
          <a:bodyPr>
            <a:normAutofit/>
          </a:bodyPr>
          <a:lstStyle/>
          <a:p>
            <a:r>
              <a:rPr lang="nb-NO" dirty="0"/>
              <a:t>Ottestad IL Fotball</a:t>
            </a:r>
          </a:p>
          <a:p>
            <a:r>
              <a:rPr lang="nb-NO" dirty="0"/>
              <a:t>Lagledermøte 2019</a:t>
            </a:r>
          </a:p>
          <a:p>
            <a:r>
              <a:rPr lang="nb-NO" dirty="0"/>
              <a:t>Info fra klubben</a:t>
            </a:r>
          </a:p>
          <a:p>
            <a:endParaRPr lang="nb-NO" dirty="0"/>
          </a:p>
        </p:txBody>
      </p:sp>
      <p:sp>
        <p:nvSpPr>
          <p:cNvPr id="10244" name="Rectangle 70">
            <a:extLst>
              <a:ext uri="{FF2B5EF4-FFF2-40B4-BE49-F238E27FC236}">
                <a16:creationId xmlns:a16="http://schemas.microsoft.com/office/drawing/2014/main" id="{BB271365-72E2-4A49-BDFD-6A6B3AD71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0614" y="965196"/>
            <a:ext cx="5042779" cy="4781641"/>
          </a:xfrm>
          <a:prstGeom prst="rect">
            <a:avLst/>
          </a:prstGeom>
          <a:solidFill>
            <a:schemeClr val="tx1"/>
          </a:solidFill>
          <a:ln w="190500">
            <a:solidFill>
              <a:schemeClr val="tx1">
                <a:alpha val="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Bilderesultat for ottestad il fotball">
            <a:extLst>
              <a:ext uri="{FF2B5EF4-FFF2-40B4-BE49-F238E27FC236}">
                <a16:creationId xmlns:a16="http://schemas.microsoft.com/office/drawing/2014/main" id="{F5DA475E-CA9E-4314-B0BE-9525BB835E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5" r="3" b="3"/>
          <a:stretch/>
        </p:blipFill>
        <p:spPr bwMode="auto">
          <a:xfrm>
            <a:off x="1380489" y="1438360"/>
            <a:ext cx="4140271" cy="383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82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296AFB-3E9E-474E-A66A-5288FC8A8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 store linjer – her må vi bli bedre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0D076F4-3763-4171-B7F4-20277E458B6A}"/>
              </a:ext>
            </a:extLst>
          </p:cNvPr>
          <p:cNvSpPr txBox="1"/>
          <p:nvPr/>
        </p:nvSpPr>
        <p:spPr>
          <a:xfrm>
            <a:off x="1086928" y="1630392"/>
            <a:ext cx="10972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Få struktur på markedsarbeid, sponsorsamarbeid og salg – Avtaler på plass, nye sponsorprodukter utvikles.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Få bedret kontroll på økonomi – inntekts- og kostnadsstyring, Likviditetsstyring – «tæring etter næring»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Få fart på Kvalitetsklubb-arbeidet, vil gi bedret struktur og oversikt på roller og arbeidsoppgaver i hele klubben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Utarbeide en strategi for fotball på kort og lang sikt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dirty="0"/>
              <a:t>hvor er vår plass i det store bildet (sportslig i bredde og topp)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dirty="0"/>
              <a:t>hvordan skal vi kunne ta den plassen (ressurser, økonomi, fasiliteter, kompetanse)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dirty="0"/>
              <a:t>hvordan holde på den og (vedlikehold og rekrutering i sport og administrasjon)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nb-NO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nb-NO" dirty="0"/>
          </a:p>
          <a:p>
            <a:pPr lvl="1"/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Få satt et Sportslig utvalg og utarbeide et mandat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Revidere Sportsplan til å understøtte vår strategi (Trenerutvikling, Spillerutvikling, Landslagsskolen, Treningsøkta)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Sette sportsplan ut i live – følge opp at den forstås og brukes fra barnefotball opp til seniornivå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Få på plass kommunikasjonslinjer fra grasrota helt inn til styrerom – begge veier.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Fair play i et og alt i vårt klubbarbeid – holdninger hos ledere, støtteapparat og de utøvende.</a:t>
            </a:r>
          </a:p>
          <a:p>
            <a:endParaRPr lang="nb-NO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08F3A73-E912-4624-8FF1-40D7ADEB7498}"/>
              </a:ext>
            </a:extLst>
          </p:cNvPr>
          <p:cNvSpPr/>
          <p:nvPr/>
        </p:nvSpPr>
        <p:spPr>
          <a:xfrm>
            <a:off x="1949644" y="3846382"/>
            <a:ext cx="731640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nb-NO" sz="1200" u="sng" dirty="0">
                <a:solidFill>
                  <a:schemeClr val="bg1"/>
                </a:solidFill>
              </a:rPr>
              <a:t>Noen eksempler på ulike virksomhetsområder som omhandler strategi</a:t>
            </a:r>
          </a:p>
          <a:p>
            <a:r>
              <a:rPr lang="nb-NO" sz="1200" dirty="0">
                <a:solidFill>
                  <a:schemeClr val="bg1"/>
                </a:solidFill>
              </a:rPr>
              <a:t>Barne- og Ungdomsfotball 2. Seniorfotball 3. Arrangement 4. Økonomi 5. Samfunnsrolle 6. Kommunikasjon 7. Anleggsutvikling 8. Markedsutvikling 9. Kompetanseutvikling 10. Organisasjonsutvikling etc.</a:t>
            </a:r>
          </a:p>
        </p:txBody>
      </p:sp>
    </p:spTree>
    <p:extLst>
      <p:ext uri="{BB962C8B-B14F-4D97-AF65-F5344CB8AC3E}">
        <p14:creationId xmlns:p14="http://schemas.microsoft.com/office/powerpoint/2010/main" val="3577686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942" y="251618"/>
            <a:ext cx="8550497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Ottestad IL Fotball – </a:t>
            </a:r>
            <a:b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hårsbredd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fra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kvalitetsklubb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86AB486-B070-4B34-9378-FB89A1B88F63}"/>
              </a:ext>
            </a:extLst>
          </p:cNvPr>
          <p:cNvSpPr/>
          <p:nvPr/>
        </p:nvSpPr>
        <p:spPr>
          <a:xfrm>
            <a:off x="957942" y="1807926"/>
            <a:ext cx="76526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thamNarrow-Light"/>
                <a:ea typeface="+mn-ea"/>
                <a:cs typeface="+mn-cs"/>
              </a:rPr>
              <a:t>Formålet er å tydeliggjøre, bevisstgjøre og konkretisere hva NFF legger i god kvalitet i klubbens planverk og praksis.</a:t>
            </a: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thamNarrow-Light"/>
                <a:ea typeface="+mn-ea"/>
                <a:cs typeface="+mn-cs"/>
              </a:rPr>
              <a:t> «Klubben er sjef» er sentralt begrep.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othamNarrow-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thamNarrow-Light"/>
                <a:ea typeface="+mn-ea"/>
                <a:cs typeface="+mn-cs"/>
              </a:rPr>
              <a:t>Dette skal bidra til verdi- og utviklingsarbeid, og det skal sette en standard på et godt sportslig nivå. </a:t>
            </a: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Godt strukturerte klubber stimulerer frivillige til å involvere seg i klubbens aktiviteter og gir grobunn for idrettsglede for barn og ungdom.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Målgrupper for systemet er norske breddefotballklubber, og kvalitetskriteriene bør være mulig å nå for både store og små klubber. Konseptet skal knytte breddeklubbenes kvalitet og toppklubbenes anerkjennelse tettere sammen. Resultatet vil være flere lokale klubber som mulige og tilfredsstillende utviklingsarenaer i lengre tid.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 er godt i gang med kvalifisering til å bli Kvalitetsklubb, med en bredt sammensatt gjeng (20 </a:t>
            </a:r>
            <a:r>
              <a:rPr lang="nb-NO" dirty="0">
                <a:latin typeface="Calibri" panose="020F0502020204030204"/>
              </a:rPr>
              <a:t>repr. med i prosjektgruppa) </a:t>
            </a: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og mange involverte gjennom innspill.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E1A365E-9522-438B-8031-1DA361649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403" y="1920308"/>
            <a:ext cx="2669722" cy="35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40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87543634"/>
              </p:ext>
            </p:extLst>
          </p:nvPr>
        </p:nvGraphicFramePr>
        <p:xfrm>
          <a:off x="1959444" y="650306"/>
          <a:ext cx="9217024" cy="6011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kstSylinder 2"/>
          <p:cNvSpPr txBox="1"/>
          <p:nvPr/>
        </p:nvSpPr>
        <p:spPr>
          <a:xfrm>
            <a:off x="2173834" y="18864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/>
              <a:t>Organisasjonsmodell prosess mot Kvalitetsklubb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B2BC367-5B58-4F07-99E2-9B80FCFC50A1}"/>
              </a:ext>
            </a:extLst>
          </p:cNvPr>
          <p:cNvSpPr/>
          <p:nvPr/>
        </p:nvSpPr>
        <p:spPr>
          <a:xfrm>
            <a:off x="1680753" y="4364414"/>
            <a:ext cx="2769325" cy="97536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Vi er til for ALLE våre aktive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6D2C5B8-0DC7-48D7-BB16-A7370163420A}"/>
              </a:ext>
            </a:extLst>
          </p:cNvPr>
          <p:cNvSpPr/>
          <p:nvPr/>
        </p:nvSpPr>
        <p:spPr>
          <a:xfrm>
            <a:off x="3580914" y="5794457"/>
            <a:ext cx="2105784" cy="975360"/>
          </a:xfrm>
          <a:prstGeom prst="ellipse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Hvem gjør hva – hvordan?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6BEFC92-232B-4A00-B65A-809917B05BC5}"/>
              </a:ext>
            </a:extLst>
          </p:cNvPr>
          <p:cNvSpPr/>
          <p:nvPr/>
        </p:nvSpPr>
        <p:spPr>
          <a:xfrm>
            <a:off x="6760381" y="3757749"/>
            <a:ext cx="2105784" cy="97536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RIKTIG påfyll i ALLE ledd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D7F8110-869F-4FCA-ABF2-7A97F362C540}"/>
              </a:ext>
            </a:extLst>
          </p:cNvPr>
          <p:cNvSpPr/>
          <p:nvPr/>
        </p:nvSpPr>
        <p:spPr>
          <a:xfrm>
            <a:off x="10279024" y="5685966"/>
            <a:ext cx="1981338" cy="97536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Hvem er vi og hva står vi for?</a:t>
            </a:r>
          </a:p>
        </p:txBody>
      </p:sp>
      <p:sp>
        <p:nvSpPr>
          <p:cNvPr id="8" name="Stjerne: 5 tagger 7">
            <a:extLst>
              <a:ext uri="{FF2B5EF4-FFF2-40B4-BE49-F238E27FC236}">
                <a16:creationId xmlns:a16="http://schemas.microsoft.com/office/drawing/2014/main" id="{72B60010-A745-465D-8665-AA461B8540F5}"/>
              </a:ext>
            </a:extLst>
          </p:cNvPr>
          <p:cNvSpPr/>
          <p:nvPr/>
        </p:nvSpPr>
        <p:spPr>
          <a:xfrm>
            <a:off x="97485" y="188641"/>
            <a:ext cx="3032577" cy="2466636"/>
          </a:xfrm>
          <a:prstGeom prst="star5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FOTBALL SKAL VÆRE GØY!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B56B8B8-E8F9-4C0C-A973-47B339E4C1CD}"/>
              </a:ext>
            </a:extLst>
          </p:cNvPr>
          <p:cNvSpPr/>
          <p:nvPr/>
        </p:nvSpPr>
        <p:spPr>
          <a:xfrm>
            <a:off x="416676" y="2673531"/>
            <a:ext cx="23295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b-N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Prosjektets ledestjerne</a:t>
            </a:r>
            <a:endParaRPr lang="nb-NO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4378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B5760998-1F45-4E05-AB76-046C1C930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Verdisett for Ottestad IL Fotball 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AD2B162-D0E7-4886-B17D-0667DA17C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15195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nb-NO" b="1" dirty="0"/>
              <a:t>MESTRING</a:t>
            </a:r>
            <a:r>
              <a:rPr lang="nb-NO" dirty="0"/>
              <a:t> setter søkelyset på at all aktivitet rettet mot barn og unge skal foregå i trygge rammer og på barn og unges premisser. Aktivitetene skal tilpasses barn og unges nivå og ambisjoner, og ha som mål å utvikle enkeltspillere og lag.</a:t>
            </a:r>
          </a:p>
          <a:p>
            <a:pPr lvl="0"/>
            <a:r>
              <a:rPr lang="nb-NO" b="1" dirty="0"/>
              <a:t>GLEDE</a:t>
            </a:r>
            <a:r>
              <a:rPr lang="nb-NO" dirty="0"/>
              <a:t> setter søkelyset på at klubbens aktiviteter skal skape motivasjon, entusiasme og gode fellesskapsopplevelser.</a:t>
            </a:r>
          </a:p>
          <a:p>
            <a:pPr lvl="0"/>
            <a:r>
              <a:rPr lang="nb-NO" b="1" dirty="0"/>
              <a:t>ÅPENHET</a:t>
            </a:r>
            <a:r>
              <a:rPr lang="nb-NO" dirty="0"/>
              <a:t> setter søkelyset på at OIL skal være for alle, der alle blir tatt vare på og ønskes velkommen, der ulikheter oppfattes berikende og anvendes som ressurs.</a:t>
            </a:r>
          </a:p>
          <a:p>
            <a:pPr lvl="0"/>
            <a:r>
              <a:rPr lang="nb-NO" b="1" dirty="0"/>
              <a:t>FAIR PLAY </a:t>
            </a:r>
            <a:r>
              <a:rPr lang="nb-NO" dirty="0"/>
              <a:t>setter søkelyset på at OIL skal fremme respekt og tillit på og utenfor banen. Fair play setter søkelyset på fotballspillets grunnleggende idé. </a:t>
            </a:r>
          </a:p>
          <a:p>
            <a:pPr lvl="0"/>
            <a:r>
              <a:rPr lang="nb-NO" b="1" dirty="0"/>
              <a:t>TILHØRIGHET</a:t>
            </a:r>
            <a:r>
              <a:rPr lang="nb-NO" dirty="0"/>
              <a:t> setter søkelyset på at klubben skal skape arenaer for positive, viktige og stolte opplevelser for folk i Ottestad.</a:t>
            </a:r>
          </a:p>
          <a:p>
            <a:endParaRPr lang="nb-NO" dirty="0"/>
          </a:p>
          <a:p>
            <a:r>
              <a:rPr lang="nb-NO" dirty="0"/>
              <a:t>Alle medlemmer i OIL Fotball er forpliktet på </a:t>
            </a:r>
            <a:r>
              <a:rPr lang="nb-NO" dirty="0" err="1"/>
              <a:t>OILs</a:t>
            </a:r>
            <a:r>
              <a:rPr lang="nb-NO" dirty="0"/>
              <a:t> verdigrunnlag. De voksne medlemmene, fremfor alt tillitsvalgte, trenere og lagledere har et spesielt ansvar for å påse at klubben drives i tråd med verdisettet og bidra til å fremme verdiene i alle klubbsammenhenger</a:t>
            </a:r>
          </a:p>
        </p:txBody>
      </p:sp>
    </p:spTree>
    <p:extLst>
      <p:ext uri="{BB962C8B-B14F-4D97-AF65-F5344CB8AC3E}">
        <p14:creationId xmlns:p14="http://schemas.microsoft.com/office/powerpoint/2010/main" val="1235408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/>
          </p:nvPr>
        </p:nvGraphicFramePr>
        <p:xfrm>
          <a:off x="785665" y="400962"/>
          <a:ext cx="11077302" cy="6056075"/>
        </p:xfrm>
        <a:graphic>
          <a:graphicData uri="http://schemas.openxmlformats.org/drawingml/2006/table">
            <a:tbl>
              <a:tblPr firstRow="1" firstCol="1" bandRow="1"/>
              <a:tblGrid>
                <a:gridCol w="2073173">
                  <a:extLst>
                    <a:ext uri="{9D8B030D-6E8A-4147-A177-3AD203B41FA5}">
                      <a16:colId xmlns:a16="http://schemas.microsoft.com/office/drawing/2014/main" val="4075549870"/>
                    </a:ext>
                  </a:extLst>
                </a:gridCol>
                <a:gridCol w="2252868">
                  <a:extLst>
                    <a:ext uri="{9D8B030D-6E8A-4147-A177-3AD203B41FA5}">
                      <a16:colId xmlns:a16="http://schemas.microsoft.com/office/drawing/2014/main" val="2195286341"/>
                    </a:ext>
                  </a:extLst>
                </a:gridCol>
                <a:gridCol w="2426445">
                  <a:extLst>
                    <a:ext uri="{9D8B030D-6E8A-4147-A177-3AD203B41FA5}">
                      <a16:colId xmlns:a16="http://schemas.microsoft.com/office/drawing/2014/main" val="272567024"/>
                    </a:ext>
                  </a:extLst>
                </a:gridCol>
                <a:gridCol w="1952157">
                  <a:extLst>
                    <a:ext uri="{9D8B030D-6E8A-4147-A177-3AD203B41FA5}">
                      <a16:colId xmlns:a16="http://schemas.microsoft.com/office/drawing/2014/main" val="2038185117"/>
                    </a:ext>
                  </a:extLst>
                </a:gridCol>
                <a:gridCol w="2372659">
                  <a:extLst>
                    <a:ext uri="{9D8B030D-6E8A-4147-A177-3AD203B41FA5}">
                      <a16:colId xmlns:a16="http://schemas.microsoft.com/office/drawing/2014/main" val="1991547593"/>
                    </a:ext>
                  </a:extLst>
                </a:gridCol>
              </a:tblGrid>
              <a:tr h="422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b-NO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Klubbens verdigrunnlag</a:t>
                      </a:r>
                      <a:endParaRPr lang="nb-N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 Play</a:t>
                      </a:r>
                      <a:endParaRPr lang="nb-N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Trygge rammer</a:t>
                      </a:r>
                      <a:endParaRPr lang="nb-N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NFFs retningslinjer</a:t>
                      </a:r>
                      <a:endParaRPr lang="nb-N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270260"/>
                  </a:ext>
                </a:extLst>
              </a:tr>
              <a:tr h="1056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Oppstartsmøte </a:t>
                      </a:r>
                      <a:endParaRPr lang="nb-NO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Presentasjon av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verdigrunnlaget og hvordan verdiene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gjenspeiles i aktiviteten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Grunnleggende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momenter og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implementering i praksis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Skader og forsikring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Hovedlinjer i barneidrett og NFFs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retningslinjer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8924252"/>
                  </a:ext>
                </a:extLst>
              </a:tr>
              <a:tr h="1691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Foreldremøte og spillermøte i barnefotballen</a:t>
                      </a:r>
                      <a:endParaRPr lang="nb-NO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Presentasjon av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verdigrunnlaget og hvordan verdiene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gjenspeiles i aktiviteten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Foreldrevett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Kampverter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 play-møtet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Språkbruk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Holdningskontrakter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Trafikk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Kosthold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Sosiale medier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Spilletid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Differensiering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Topping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Jevnbyrdighet i kamp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Reisebestemmelser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Trenerrolle og foreldrevett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030889"/>
                  </a:ext>
                </a:extLst>
              </a:tr>
              <a:tr h="1056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Foreldremøte og spillermøte i ungdomsfotball</a:t>
                      </a:r>
                      <a:endParaRPr lang="nb-NO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Presentasjon av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verdigrunnlaget og hvordan verdiene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gjenspeiles i aktiviteten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Holdningskontrakter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Språkbruk med fokus på rasisme og homohets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Doping og rusmidler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Sosiale medier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Spilletid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Differensiering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Hospitering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Trenerrolle og foreldrevett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39301"/>
                  </a:ext>
                </a:extLst>
              </a:tr>
              <a:tr h="1056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Spillermøte i seniorfotball</a:t>
                      </a:r>
                      <a:endParaRPr lang="nb-NO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Presentasjon av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verdigrunnlaget og hvordan verdiene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gjenspeiles i aktiviteten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Holdningskontrakter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Rollemodeller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Pengespill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5599511"/>
                  </a:ext>
                </a:extLst>
              </a:tr>
              <a:tr h="634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Trenerforum</a:t>
                      </a:r>
                      <a:endParaRPr lang="nb-NO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Verdigrunnlaget i møte med aktuelle problemstillinger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Aktuelle problemstillinger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Aktuelle problem-stillinger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Aktuelle problemstillinger</a:t>
                      </a:r>
                    </a:p>
                  </a:txBody>
                  <a:tcPr marL="65357" marR="65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715963"/>
                  </a:ext>
                </a:extLst>
              </a:tr>
            </a:tbl>
          </a:graphicData>
        </a:graphic>
      </p:graphicFrame>
      <p:sp>
        <p:nvSpPr>
          <p:cNvPr id="3" name="Rektangel 2">
            <a:extLst>
              <a:ext uri="{FF2B5EF4-FFF2-40B4-BE49-F238E27FC236}">
                <a16:creationId xmlns:a16="http://schemas.microsoft.com/office/drawing/2014/main" id="{379C3997-C6F2-4913-AF57-58D1D50E1D70}"/>
              </a:ext>
            </a:extLst>
          </p:cNvPr>
          <p:cNvSpPr/>
          <p:nvPr/>
        </p:nvSpPr>
        <p:spPr>
          <a:xfrm>
            <a:off x="291548" y="1899138"/>
            <a:ext cx="11781182" cy="2725616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6165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4458FB1-E78D-4D7F-956E-F5F7DE1AD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688" y="740172"/>
            <a:ext cx="3666107" cy="51668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387EFE91-7B17-4621-9FEE-2BDC6524F9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7016"/>
          <a:stretch/>
        </p:blipFill>
        <p:spPr>
          <a:xfrm rot="932208">
            <a:off x="8300292" y="1698216"/>
            <a:ext cx="3186161" cy="4507162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42872D1D-772C-44A9-918D-E518DD4FC60D}"/>
              </a:ext>
            </a:extLst>
          </p:cNvPr>
          <p:cNvSpPr txBox="1"/>
          <p:nvPr/>
        </p:nvSpPr>
        <p:spPr>
          <a:xfrm>
            <a:off x="924232" y="196645"/>
            <a:ext cx="72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ALLE TRENERE/LAGLEDERE MÅ SIGNERE KONTRAKT OG FAIR PLAY-AVTALE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0E6FBA4-9D0E-41C3-912C-2649F265D0DA}"/>
              </a:ext>
            </a:extLst>
          </p:cNvPr>
          <p:cNvSpPr txBox="1"/>
          <p:nvPr/>
        </p:nvSpPr>
        <p:spPr>
          <a:xfrm>
            <a:off x="612648" y="950976"/>
            <a:ext cx="603504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TRENER-/LAGLEDERAVTALE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Felles kontrakt for hovedtrener/trener/lagleder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sz="2400" dirty="0"/>
              <a:t>(strykes det som ikke passer)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Forventninger til roller beskrevet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Oppgaver og ansvarsområder beskrevet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Trener-/lagleder og klubbs forpliktelser og rettigheter.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r>
              <a:rPr lang="nb-NO" sz="2400" dirty="0"/>
              <a:t>FAIR PLAY-KONTRAKT for spillere og trener-/lagledere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Felles holdninger i hele klubben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Det handler om respekt for hverandre -internt i laget, på tvers i klubben, dommere, motstandere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114814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4458FB1-E78D-4D7F-956E-F5F7DE1AD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704" y="802719"/>
            <a:ext cx="3666107" cy="51668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387EFE91-7B17-4621-9FEE-2BDC6524F9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7016"/>
          <a:stretch/>
        </p:blipFill>
        <p:spPr>
          <a:xfrm rot="932208">
            <a:off x="8074196" y="1407669"/>
            <a:ext cx="3515929" cy="4973654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42872D1D-772C-44A9-918D-E518DD4FC60D}"/>
              </a:ext>
            </a:extLst>
          </p:cNvPr>
          <p:cNvSpPr txBox="1"/>
          <p:nvPr/>
        </p:nvSpPr>
        <p:spPr>
          <a:xfrm>
            <a:off x="924231" y="193431"/>
            <a:ext cx="10382677" cy="37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ALLE SPLLERE FRA OG MED 15 ÅR MÅ SIGNERE KONTRAKT OG FAIR PLAY-AVTALE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0E6FBA4-9D0E-41C3-912C-2649F265D0DA}"/>
              </a:ext>
            </a:extLst>
          </p:cNvPr>
          <p:cNvSpPr txBox="1"/>
          <p:nvPr/>
        </p:nvSpPr>
        <p:spPr>
          <a:xfrm>
            <a:off x="612648" y="950976"/>
            <a:ext cx="60350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KONTRAKT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Forventninger til roller beskrevet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Oppgaver og ansvarsområder beskrevet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Spiller og klubbs forpliktelser og rettigheter.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r>
              <a:rPr lang="nb-NO" sz="2400" dirty="0"/>
              <a:t>FAIR PLAY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Felles holdninger i hele klubben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Det handler om respekt for hverandre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894162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330844-3808-4C34-B6F3-382665340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Alle lag skal ha en tillitsperson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4CDDC7B-D20A-4C28-B144-B092A213A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Lagleder/Trener skal påse at en </a:t>
            </a:r>
            <a:r>
              <a:rPr lang="nb-NO" b="1" dirty="0"/>
              <a:t>tillitsperson velges blant spillerne av spillergruppen</a:t>
            </a:r>
            <a:r>
              <a:rPr lang="nb-NO" dirty="0"/>
              <a:t> i januar-februar for inneværende sesong (gjelder oppad fra og med 15 år (tillitsperson skal ikke være den samme som kaptein på laget)</a:t>
            </a:r>
          </a:p>
          <a:p>
            <a:r>
              <a:rPr lang="nb-NO" dirty="0"/>
              <a:t>– og/eller; Tillitsperson velges i foreldregruppen for spillere (fra og med 6 år – til og med 14 år) </a:t>
            </a:r>
          </a:p>
          <a:p>
            <a:r>
              <a:rPr lang="nb-NO" dirty="0"/>
              <a:t>Tillitsperson vil ha som oppgave å være lagets overvåkingsorgan og kontaktperson med hensyn til «</a:t>
            </a:r>
            <a:r>
              <a:rPr lang="nb-NO" dirty="0" err="1"/>
              <a:t>me</a:t>
            </a:r>
            <a:r>
              <a:rPr lang="nb-NO" dirty="0"/>
              <a:t> </a:t>
            </a:r>
            <a:r>
              <a:rPr lang="nb-NO" dirty="0" err="1"/>
              <a:t>too</a:t>
            </a:r>
            <a:r>
              <a:rPr lang="nb-NO" dirty="0"/>
              <a:t>», trakassering, mobbing, rasisme, forskjellsbehandling og andre uønskede hendelser som berører enkeltpersoner eller skaper splid i laget. Ordningen skal gjøres kjent i foreldregruppen og valgt tillitsperson skal meldes til </a:t>
            </a:r>
            <a:r>
              <a:rPr lang="nb-NO" i="1" dirty="0"/>
              <a:t>Fair Play-ansvarlig </a:t>
            </a:r>
            <a:r>
              <a:rPr lang="nb-NO" dirty="0"/>
              <a:t>med kontaktdata for videre instruks.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56566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ECA5501C-9F74-43CF-9DF4-0C78406A7A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5" r="1826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4D0116C3-E16A-4BF4-B6B2-188124C0A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29" y="1287222"/>
            <a:ext cx="6586491" cy="643080"/>
          </a:xfrm>
        </p:spPr>
        <p:txBody>
          <a:bodyPr anchor="b">
            <a:normAutofit/>
          </a:bodyPr>
          <a:lstStyle/>
          <a:p>
            <a:pPr algn="l"/>
            <a:r>
              <a:rPr lang="nb-NO" sz="2000" dirty="0"/>
              <a:t>Fair Play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5592CC7-8583-44F0-8756-829ECF5BA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91" y="1840523"/>
            <a:ext cx="7556409" cy="378541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nb-NO" sz="800" b="1" dirty="0"/>
              <a:t>Kampvert</a:t>
            </a:r>
            <a:endParaRPr lang="nb-NO" sz="800" dirty="0"/>
          </a:p>
          <a:p>
            <a:pPr>
              <a:spcBef>
                <a:spcPts val="0"/>
              </a:spcBef>
            </a:pPr>
            <a:r>
              <a:rPr lang="nb-NO" sz="800" dirty="0"/>
              <a:t>En trener og en lagleder har som oftest hendene fulle i forbindelse med en kamp, og for å sikre en fin ramme rundt aktiviteten er «kampvert» et tiltak som har vist seg å være vellykket i andre klubber. Det er både viktig og hyggelig at hjemmelaget har en vert som tar imot gjester, og en «kampvert» har også en tydelig og respektert rolle under kampen.</a:t>
            </a:r>
          </a:p>
          <a:p>
            <a:pPr>
              <a:spcBef>
                <a:spcPts val="0"/>
              </a:spcBef>
            </a:pPr>
            <a:r>
              <a:rPr lang="nb-NO" sz="800" dirty="0"/>
              <a:t>Kampvertens oppgave er å bidra til en god ramme rundt kampen preget av Fair play. Kampverten har på gul kampvert-vest og har med seg foreldrevettkort.</a:t>
            </a:r>
          </a:p>
          <a:p>
            <a:pPr marL="0" indent="0">
              <a:spcBef>
                <a:spcPts val="0"/>
              </a:spcBef>
              <a:buNone/>
            </a:pPr>
            <a:endParaRPr lang="nb-NO" sz="800" dirty="0"/>
          </a:p>
          <a:p>
            <a:pPr>
              <a:spcBef>
                <a:spcPts val="0"/>
              </a:spcBef>
            </a:pPr>
            <a:r>
              <a:rPr lang="nb-NO" sz="800" b="1" dirty="0"/>
              <a:t>Før kampen:</a:t>
            </a:r>
            <a:endParaRPr lang="nb-NO" sz="800" dirty="0"/>
          </a:p>
          <a:p>
            <a:pPr>
              <a:spcBef>
                <a:spcPts val="0"/>
              </a:spcBef>
            </a:pPr>
            <a:r>
              <a:rPr lang="nb-NO" sz="800" dirty="0"/>
              <a:t>Sørge for at garderober, bane og mål er i orden.</a:t>
            </a:r>
          </a:p>
          <a:p>
            <a:pPr>
              <a:spcBef>
                <a:spcPts val="0"/>
              </a:spcBef>
            </a:pPr>
            <a:r>
              <a:rPr lang="nb-NO" sz="800" dirty="0"/>
              <a:t>Ønske velkommen begge lag og dommer.</a:t>
            </a:r>
          </a:p>
          <a:p>
            <a:pPr>
              <a:spcBef>
                <a:spcPts val="0"/>
              </a:spcBef>
            </a:pPr>
            <a:r>
              <a:rPr lang="nb-NO" sz="800" dirty="0"/>
              <a:t>Oppfordre til at tilskuere plasseres på motsatt side av lagene og står godt utenfor sidelinjen.</a:t>
            </a:r>
          </a:p>
          <a:p>
            <a:pPr>
              <a:spcBef>
                <a:spcPts val="0"/>
              </a:spcBef>
            </a:pPr>
            <a:r>
              <a:rPr lang="nb-NO" sz="800" dirty="0"/>
              <a:t>Bistå hjemmelagets trener i å organisere og avholde Fair play-møtet før kampstart</a:t>
            </a:r>
          </a:p>
          <a:p>
            <a:pPr>
              <a:spcBef>
                <a:spcPts val="0"/>
              </a:spcBef>
            </a:pPr>
            <a:r>
              <a:rPr lang="nb-NO" sz="800" dirty="0"/>
              <a:t>Ha kunnskap om hvor klubbens hjertestarter er og ha telefon for å ringe 113</a:t>
            </a:r>
          </a:p>
          <a:p>
            <a:pPr>
              <a:spcBef>
                <a:spcPts val="0"/>
              </a:spcBef>
            </a:pPr>
            <a:endParaRPr lang="nb-NO" sz="800" dirty="0"/>
          </a:p>
          <a:p>
            <a:pPr>
              <a:spcBef>
                <a:spcPts val="0"/>
              </a:spcBef>
            </a:pPr>
            <a:r>
              <a:rPr lang="nb-NO" sz="800" b="1" dirty="0"/>
              <a:t>Under kampen:</a:t>
            </a:r>
            <a:endParaRPr lang="nb-NO" sz="800" dirty="0"/>
          </a:p>
          <a:p>
            <a:pPr>
              <a:spcBef>
                <a:spcPts val="0"/>
              </a:spcBef>
            </a:pPr>
            <a:r>
              <a:rPr lang="nb-NO" sz="800" dirty="0"/>
              <a:t>Støtte dommeren og påse at reaksjoner mot dommer er innen rimelighetens grenser.</a:t>
            </a:r>
          </a:p>
          <a:p>
            <a:pPr>
              <a:spcBef>
                <a:spcPts val="0"/>
              </a:spcBef>
            </a:pPr>
            <a:r>
              <a:rPr lang="nb-NO" sz="800" dirty="0"/>
              <a:t>Prate med dommer i pausen.</a:t>
            </a:r>
          </a:p>
          <a:p>
            <a:pPr>
              <a:spcBef>
                <a:spcPts val="0"/>
              </a:spcBef>
            </a:pPr>
            <a:r>
              <a:rPr lang="nb-NO" sz="800" dirty="0"/>
              <a:t>Oppfordre til gode og positive tilrop fra foreldre, og ta kontakt hvis det går over streken.</a:t>
            </a:r>
          </a:p>
          <a:p>
            <a:pPr>
              <a:spcBef>
                <a:spcPts val="0"/>
              </a:spcBef>
            </a:pPr>
            <a:r>
              <a:rPr lang="nb-NO" sz="800" dirty="0"/>
              <a:t>Påse at alle tilskuere oppholder seg to meter unna sidelinjen</a:t>
            </a:r>
          </a:p>
          <a:p>
            <a:pPr>
              <a:spcBef>
                <a:spcPts val="0"/>
              </a:spcBef>
            </a:pPr>
            <a:r>
              <a:rPr lang="nb-NO" sz="800" dirty="0"/>
              <a:t>Oppfordre til positivitet fra trenere/lagledere både mot spillere og dommer.</a:t>
            </a:r>
          </a:p>
          <a:p>
            <a:pPr>
              <a:spcBef>
                <a:spcPts val="0"/>
              </a:spcBef>
            </a:pPr>
            <a:endParaRPr lang="nb-NO" sz="800" dirty="0"/>
          </a:p>
          <a:p>
            <a:pPr>
              <a:spcBef>
                <a:spcPts val="0"/>
              </a:spcBef>
            </a:pPr>
            <a:r>
              <a:rPr lang="nb-NO" sz="800" b="1" dirty="0"/>
              <a:t>Etter kampen</a:t>
            </a:r>
            <a:endParaRPr lang="nb-NO" sz="800" dirty="0"/>
          </a:p>
          <a:p>
            <a:pPr>
              <a:spcBef>
                <a:spcPts val="0"/>
              </a:spcBef>
            </a:pPr>
            <a:r>
              <a:rPr lang="nb-NO" sz="800" dirty="0"/>
              <a:t>Bistå i å organisere «Takk for kampen hilsen» som for eksempel Fair play-hilsen</a:t>
            </a:r>
          </a:p>
          <a:p>
            <a:pPr>
              <a:spcBef>
                <a:spcPts val="0"/>
              </a:spcBef>
            </a:pPr>
            <a:r>
              <a:rPr lang="nb-NO" sz="800" dirty="0"/>
              <a:t>Takker begge lag og dommer</a:t>
            </a:r>
          </a:p>
          <a:p>
            <a:pPr>
              <a:spcBef>
                <a:spcPts val="0"/>
              </a:spcBef>
            </a:pPr>
            <a:r>
              <a:rPr lang="nb-NO" sz="800" dirty="0"/>
              <a:t>Rydde rundt banen etter kampslutt</a:t>
            </a:r>
          </a:p>
          <a:p>
            <a:pPr>
              <a:spcBef>
                <a:spcPts val="0"/>
              </a:spcBef>
            </a:pPr>
            <a:r>
              <a:rPr lang="nb-NO" sz="800" dirty="0"/>
              <a:t>Lagleder er ansvarlig for å sette opp kampverter til hver hjemmekamp. </a:t>
            </a:r>
          </a:p>
          <a:p>
            <a:endParaRPr lang="nb-NO" sz="800" dirty="0"/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1D6621D3-4846-4F39-AD6E-764F2D4E2746}"/>
              </a:ext>
            </a:extLst>
          </p:cNvPr>
          <p:cNvSpPr txBox="1">
            <a:spLocks/>
          </p:cNvSpPr>
          <p:nvPr/>
        </p:nvSpPr>
        <p:spPr>
          <a:xfrm>
            <a:off x="4965429" y="188570"/>
            <a:ext cx="76485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Ottestad IL Fotball skal stille kampverter til alle hjemmekamper</a:t>
            </a:r>
          </a:p>
        </p:txBody>
      </p:sp>
    </p:spTree>
    <p:extLst>
      <p:ext uri="{BB962C8B-B14F-4D97-AF65-F5344CB8AC3E}">
        <p14:creationId xmlns:p14="http://schemas.microsoft.com/office/powerpoint/2010/main" val="3256618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kebent trekant 1">
            <a:extLst>
              <a:ext uri="{FF2B5EF4-FFF2-40B4-BE49-F238E27FC236}">
                <a16:creationId xmlns:a16="http://schemas.microsoft.com/office/drawing/2014/main" id="{DE849397-AF5F-4961-9341-4AD1A5580D5A}"/>
              </a:ext>
            </a:extLst>
          </p:cNvPr>
          <p:cNvSpPr/>
          <p:nvPr/>
        </p:nvSpPr>
        <p:spPr>
          <a:xfrm>
            <a:off x="2592977" y="966657"/>
            <a:ext cx="8536577" cy="46111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Likebent trekant 2">
            <a:extLst>
              <a:ext uri="{FF2B5EF4-FFF2-40B4-BE49-F238E27FC236}">
                <a16:creationId xmlns:a16="http://schemas.microsoft.com/office/drawing/2014/main" id="{EE70D7DA-9DB8-4460-B17A-68958C6AF16B}"/>
              </a:ext>
            </a:extLst>
          </p:cNvPr>
          <p:cNvSpPr/>
          <p:nvPr/>
        </p:nvSpPr>
        <p:spPr>
          <a:xfrm>
            <a:off x="2592977" y="3259183"/>
            <a:ext cx="4271552" cy="231865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4" name="Likebent trekant 3">
            <a:extLst>
              <a:ext uri="{FF2B5EF4-FFF2-40B4-BE49-F238E27FC236}">
                <a16:creationId xmlns:a16="http://schemas.microsoft.com/office/drawing/2014/main" id="{B2F3CA59-0719-4CB4-9353-6D1504DCB557}"/>
              </a:ext>
            </a:extLst>
          </p:cNvPr>
          <p:cNvSpPr/>
          <p:nvPr/>
        </p:nvSpPr>
        <p:spPr>
          <a:xfrm>
            <a:off x="6880858" y="3259183"/>
            <a:ext cx="4248695" cy="2318657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5" name="Likebent trekant 4">
            <a:extLst>
              <a:ext uri="{FF2B5EF4-FFF2-40B4-BE49-F238E27FC236}">
                <a16:creationId xmlns:a16="http://schemas.microsoft.com/office/drawing/2014/main" id="{7A00D66B-2FAF-4EBB-8863-362F7F025902}"/>
              </a:ext>
            </a:extLst>
          </p:cNvPr>
          <p:cNvSpPr/>
          <p:nvPr/>
        </p:nvSpPr>
        <p:spPr>
          <a:xfrm>
            <a:off x="4722226" y="940522"/>
            <a:ext cx="4271552" cy="2318657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E47F951-3EF7-4112-9FEF-44A663F0287B}"/>
              </a:ext>
            </a:extLst>
          </p:cNvPr>
          <p:cNvSpPr txBox="1"/>
          <p:nvPr/>
        </p:nvSpPr>
        <p:spPr>
          <a:xfrm>
            <a:off x="1623541" y="4854693"/>
            <a:ext cx="1903166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sz="1400" i="1" dirty="0">
                <a:solidFill>
                  <a:schemeClr val="bg1"/>
                </a:solidFill>
              </a:rPr>
              <a:t>Jeg vil spille fotball for å holde meg i form og være i aktivitet</a:t>
            </a:r>
          </a:p>
          <a:p>
            <a:endParaRPr lang="nb-NO" sz="1400" i="1" dirty="0">
              <a:solidFill>
                <a:schemeClr val="bg1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4947818-C716-4F31-801D-F1643CFCCDCA}"/>
              </a:ext>
            </a:extLst>
          </p:cNvPr>
          <p:cNvSpPr txBox="1"/>
          <p:nvPr/>
        </p:nvSpPr>
        <p:spPr>
          <a:xfrm>
            <a:off x="5247946" y="106674"/>
            <a:ext cx="2332634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sz="1400" i="1" dirty="0">
                <a:solidFill>
                  <a:schemeClr val="bg1"/>
                </a:solidFill>
              </a:rPr>
              <a:t>Jeg vil spille fotball for å satse på fotball og bli så god som mulig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42AD601-E518-4E4D-A05E-45A46075A842}"/>
              </a:ext>
            </a:extLst>
          </p:cNvPr>
          <p:cNvSpPr txBox="1"/>
          <p:nvPr/>
        </p:nvSpPr>
        <p:spPr>
          <a:xfrm>
            <a:off x="10190489" y="4036834"/>
            <a:ext cx="1971941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sz="1400" i="1" dirty="0">
                <a:solidFill>
                  <a:schemeClr val="bg1"/>
                </a:solidFill>
              </a:rPr>
              <a:t>Jeg spiller fotball på grunn av det sosiale miljøet og det å være en del av en spillergruppe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9DF34718-3192-4404-8FA6-50E1722B2120}"/>
              </a:ext>
            </a:extLst>
          </p:cNvPr>
          <p:cNvSpPr txBox="1"/>
          <p:nvPr/>
        </p:nvSpPr>
        <p:spPr>
          <a:xfrm>
            <a:off x="5004615" y="5290489"/>
            <a:ext cx="4180176" cy="160043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b-NO" sz="1400" dirty="0">
                <a:solidFill>
                  <a:schemeClr val="bg1"/>
                </a:solidFill>
              </a:rPr>
              <a:t>Sett et kryss inne i trekanten som viser hva som er den eller de viktigste sidene FOR DEG ved å spille fotball i Ottestad</a:t>
            </a:r>
          </a:p>
          <a:p>
            <a:endParaRPr lang="nb-NO" sz="1400" dirty="0">
              <a:solidFill>
                <a:schemeClr val="bg1"/>
              </a:solidFill>
            </a:endParaRPr>
          </a:p>
          <a:p>
            <a:r>
              <a:rPr lang="nb-NO" sz="1400" dirty="0">
                <a:solidFill>
                  <a:schemeClr val="bg1"/>
                </a:solidFill>
              </a:rPr>
              <a:t>Det er ikke mulig å sette krysset «feil» da det viktigste  er å sette krysset der DU mener er den mest riktige plassering for egen del.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89D69E7C-955F-47E4-9623-06C04888028B}"/>
              </a:ext>
            </a:extLst>
          </p:cNvPr>
          <p:cNvSpPr txBox="1"/>
          <p:nvPr/>
        </p:nvSpPr>
        <p:spPr>
          <a:xfrm>
            <a:off x="195576" y="5802798"/>
            <a:ext cx="479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b="1" dirty="0">
                <a:solidFill>
                  <a:schemeClr val="accent1"/>
                </a:solidFill>
              </a:rPr>
              <a:t>Årlig </a:t>
            </a:r>
            <a:r>
              <a:rPr lang="nb-NO" sz="3600" b="1" dirty="0" err="1">
                <a:solidFill>
                  <a:schemeClr val="accent1"/>
                </a:solidFill>
              </a:rPr>
              <a:t>Spillerkartlegging</a:t>
            </a:r>
            <a:endParaRPr lang="nb-NO" sz="3600" b="1" dirty="0">
              <a:solidFill>
                <a:schemeClr val="accent1"/>
              </a:solidFill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8F0FB66B-BF26-47D3-B660-5699844A9791}"/>
              </a:ext>
            </a:extLst>
          </p:cNvPr>
          <p:cNvSpPr txBox="1"/>
          <p:nvPr/>
        </p:nvSpPr>
        <p:spPr>
          <a:xfrm rot="1569991">
            <a:off x="8468264" y="1119577"/>
            <a:ext cx="33488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Mennesker i en bestemt aldersgruppe kan ha samme interesser, liker å sosialisere med venner, men har forskjellige mål innenfor sine aktiviteter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9BEA7157-70BF-40B1-81C4-42F2B990D4A8}"/>
              </a:ext>
            </a:extLst>
          </p:cNvPr>
          <p:cNvSpPr txBox="1"/>
          <p:nvPr/>
        </p:nvSpPr>
        <p:spPr>
          <a:xfrm rot="1569991">
            <a:off x="8627709" y="2111917"/>
            <a:ext cx="29419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>
                <a:solidFill>
                  <a:srgbClr val="0070C0"/>
                </a:solidFill>
              </a:rPr>
              <a:t>Det må derfor en spillerkartlegging til og en fornuftig plan på differensiering om man skal lykkes i å gjøre fotball til noe gøy for alle.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DDB2997D-A57B-4030-A011-4D5A8BF64A8F}"/>
              </a:ext>
            </a:extLst>
          </p:cNvPr>
          <p:cNvSpPr txBox="1"/>
          <p:nvPr/>
        </p:nvSpPr>
        <p:spPr>
          <a:xfrm rot="21207768">
            <a:off x="152634" y="557612"/>
            <a:ext cx="467973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dirty="0">
                <a:solidFill>
                  <a:srgbClr val="FF0000"/>
                </a:solidFill>
                <a:latin typeface="Arial Narrow" panose="020B0606020202030204" pitchFamily="34" charset="0"/>
                <a:ea typeface="Cambria" panose="02040503050406030204" pitchFamily="18" charset="0"/>
              </a:rPr>
              <a:t>EN FOTBALLKAMP PÅ FULL BANE TRENGER 11 SPILLERE</a:t>
            </a:r>
          </a:p>
          <a:p>
            <a:endParaRPr lang="nb-NO" sz="600" b="1" dirty="0">
              <a:solidFill>
                <a:srgbClr val="0070C0"/>
              </a:solidFill>
              <a:latin typeface="Arial Narrow" panose="020B0606020202030204" pitchFamily="34" charset="0"/>
              <a:ea typeface="Cambria" panose="02040503050406030204" pitchFamily="18" charset="0"/>
            </a:endParaRPr>
          </a:p>
          <a:p>
            <a:r>
              <a:rPr lang="nb-NO" sz="1600" b="1" dirty="0">
                <a:solidFill>
                  <a:srgbClr val="0070C0"/>
                </a:solidFill>
                <a:latin typeface="Arial Narrow" panose="020B0606020202030204" pitchFamily="34" charset="0"/>
                <a:ea typeface="Cambria" panose="02040503050406030204" pitchFamily="18" charset="0"/>
              </a:rPr>
              <a:t>DERFOR MÅ VI LEGGE TIL RETTE FOR </a:t>
            </a:r>
          </a:p>
          <a:p>
            <a:r>
              <a:rPr lang="nb-NO" sz="1600" b="1" dirty="0">
                <a:solidFill>
                  <a:srgbClr val="0070C0"/>
                </a:solidFill>
                <a:latin typeface="Arial Narrow" panose="020B0606020202030204" pitchFamily="34" charset="0"/>
                <a:ea typeface="Cambria" panose="02040503050406030204" pitchFamily="18" charset="0"/>
              </a:rPr>
              <a:t>«FLEST MULIG –LENGST MULIG</a:t>
            </a:r>
          </a:p>
          <a:p>
            <a:endParaRPr lang="nb-NO" sz="600" b="1" dirty="0">
              <a:solidFill>
                <a:srgbClr val="FF0000"/>
              </a:solidFill>
              <a:latin typeface="Arial Narrow" panose="020B0606020202030204" pitchFamily="34" charset="0"/>
              <a:ea typeface="Cambria" panose="02040503050406030204" pitchFamily="18" charset="0"/>
            </a:endParaRPr>
          </a:p>
          <a:p>
            <a:r>
              <a:rPr lang="nb-NO" sz="1600" b="1" dirty="0">
                <a:solidFill>
                  <a:srgbClr val="FF0000"/>
                </a:solidFill>
                <a:latin typeface="Arial Narrow" panose="020B0606020202030204" pitchFamily="34" charset="0"/>
                <a:ea typeface="Cambria" panose="02040503050406030204" pitchFamily="18" charset="0"/>
              </a:rPr>
              <a:t>KLUBBEN OG LAGETS  EVNE TIL Å GI ET GODT TILBUD TIL ALLE, BLIR TIL NÅR VI GJENNOMFØRE </a:t>
            </a:r>
            <a:r>
              <a:rPr lang="nb-NO" sz="3000" b="1" dirty="0">
                <a:solidFill>
                  <a:srgbClr val="0070C0"/>
                </a:solidFill>
                <a:latin typeface="Arial Narrow" panose="020B0606020202030204" pitchFamily="34" charset="0"/>
                <a:ea typeface="Cambria" panose="02040503050406030204" pitchFamily="18" charset="0"/>
              </a:rPr>
              <a:t>SPILLERKARTLEGGINGER</a:t>
            </a:r>
            <a:r>
              <a:rPr lang="nb-NO" sz="1600" b="1" dirty="0">
                <a:solidFill>
                  <a:srgbClr val="0070C0"/>
                </a:solidFill>
                <a:latin typeface="Arial Narrow" panose="020B0606020202030204" pitchFamily="34" charset="0"/>
                <a:ea typeface="Cambria" panose="02040503050406030204" pitchFamily="18" charset="0"/>
              </a:rPr>
              <a:t> </a:t>
            </a:r>
          </a:p>
          <a:p>
            <a:r>
              <a:rPr lang="nb-NO" sz="1600" b="1" dirty="0">
                <a:solidFill>
                  <a:srgbClr val="FF0000"/>
                </a:solidFill>
                <a:latin typeface="Arial Narrow" panose="020B0606020202030204" pitchFamily="34" charset="0"/>
                <a:ea typeface="Cambria" panose="02040503050406030204" pitchFamily="18" charset="0"/>
              </a:rPr>
              <a:t>I ALLE LAG</a:t>
            </a:r>
          </a:p>
          <a:p>
            <a:endParaRPr lang="nb-NO" sz="600" b="1" dirty="0">
              <a:solidFill>
                <a:srgbClr val="FF0000"/>
              </a:solidFill>
              <a:latin typeface="Arial Narrow" panose="020B0606020202030204" pitchFamily="34" charset="0"/>
              <a:ea typeface="Cambria" panose="02040503050406030204" pitchFamily="18" charset="0"/>
            </a:endParaRPr>
          </a:p>
          <a:p>
            <a:r>
              <a:rPr lang="nb-NO" sz="1600" b="1" dirty="0">
                <a:solidFill>
                  <a:srgbClr val="0070C0"/>
                </a:solidFill>
                <a:latin typeface="Arial Narrow" panose="020B0606020202030204" pitchFamily="34" charset="0"/>
                <a:ea typeface="Cambria" panose="02040503050406030204" pitchFamily="18" charset="0"/>
              </a:rPr>
              <a:t>BLANDT DE YNGRE  ENDRER AMBISJONER SEG FRA ÅR TIL ÅR OG VI MÅ EVNE Å TILRETTELEGGE </a:t>
            </a:r>
          </a:p>
          <a:p>
            <a:r>
              <a:rPr lang="nb-NO" sz="1600" b="1" dirty="0">
                <a:solidFill>
                  <a:srgbClr val="0070C0"/>
                </a:solidFill>
                <a:latin typeface="Arial Narrow" panose="020B0606020202030204" pitchFamily="34" charset="0"/>
                <a:ea typeface="Cambria" panose="02040503050406030204" pitchFamily="18" charset="0"/>
              </a:rPr>
              <a:t>FOR DETTE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E21E0CA-8FBA-4203-ACED-F97ECD1FED83}"/>
              </a:ext>
            </a:extLst>
          </p:cNvPr>
          <p:cNvSpPr/>
          <p:nvPr/>
        </p:nvSpPr>
        <p:spPr>
          <a:xfrm rot="20488310">
            <a:off x="-452893" y="-365385"/>
            <a:ext cx="5424062" cy="4984549"/>
          </a:xfrm>
          <a:prstGeom prst="ellipse">
            <a:avLst/>
          </a:prstGeom>
          <a:noFill/>
          <a:ln w="57150" cmpd="thinThick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8" name="Frihåndsform: figur 17">
            <a:extLst>
              <a:ext uri="{FF2B5EF4-FFF2-40B4-BE49-F238E27FC236}">
                <a16:creationId xmlns:a16="http://schemas.microsoft.com/office/drawing/2014/main" id="{1C909E5A-A725-4DE2-91C9-16114AD9335C}"/>
              </a:ext>
            </a:extLst>
          </p:cNvPr>
          <p:cNvSpPr/>
          <p:nvPr/>
        </p:nvSpPr>
        <p:spPr>
          <a:xfrm>
            <a:off x="8211434" y="320596"/>
            <a:ext cx="3615419" cy="3333976"/>
          </a:xfrm>
          <a:custGeom>
            <a:avLst/>
            <a:gdLst>
              <a:gd name="connsiteX0" fmla="*/ 456853 w 3969339"/>
              <a:gd name="connsiteY0" fmla="*/ 403763 h 3662011"/>
              <a:gd name="connsiteX1" fmla="*/ 1692266 w 3969339"/>
              <a:gd name="connsiteY1" fmla="*/ 14657 h 3662011"/>
              <a:gd name="connsiteX2" fmla="*/ 3005500 w 3969339"/>
              <a:gd name="connsiteY2" fmla="*/ 792870 h 3662011"/>
              <a:gd name="connsiteX3" fmla="*/ 3929628 w 3969339"/>
              <a:gd name="connsiteY3" fmla="*/ 2057465 h 3662011"/>
              <a:gd name="connsiteX4" fmla="*/ 3589160 w 3969339"/>
              <a:gd name="connsiteY4" fmla="*/ 3633346 h 3662011"/>
              <a:gd name="connsiteX5" fmla="*/ 1721449 w 3969339"/>
              <a:gd name="connsiteY5" fmla="*/ 2981593 h 3662011"/>
              <a:gd name="connsiteX6" fmla="*/ 67747 w 3969339"/>
              <a:gd name="connsiteY6" fmla="*/ 1814274 h 3662011"/>
              <a:gd name="connsiteX7" fmla="*/ 456853 w 3969339"/>
              <a:gd name="connsiteY7" fmla="*/ 403763 h 3662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69339" h="3662011">
                <a:moveTo>
                  <a:pt x="456853" y="403763"/>
                </a:moveTo>
                <a:cubicBezTo>
                  <a:pt x="727606" y="103827"/>
                  <a:pt x="1267492" y="-50194"/>
                  <a:pt x="1692266" y="14657"/>
                </a:cubicBezTo>
                <a:cubicBezTo>
                  <a:pt x="2117040" y="79508"/>
                  <a:pt x="2632606" y="452402"/>
                  <a:pt x="3005500" y="792870"/>
                </a:cubicBezTo>
                <a:cubicBezTo>
                  <a:pt x="3378394" y="1133338"/>
                  <a:pt x="3832351" y="1584052"/>
                  <a:pt x="3929628" y="2057465"/>
                </a:cubicBezTo>
                <a:cubicBezTo>
                  <a:pt x="4026905" y="2530878"/>
                  <a:pt x="3957190" y="3479325"/>
                  <a:pt x="3589160" y="3633346"/>
                </a:cubicBezTo>
                <a:cubicBezTo>
                  <a:pt x="3221130" y="3787367"/>
                  <a:pt x="2308351" y="3284772"/>
                  <a:pt x="1721449" y="2981593"/>
                </a:cubicBezTo>
                <a:cubicBezTo>
                  <a:pt x="1134547" y="2678414"/>
                  <a:pt x="280134" y="2243912"/>
                  <a:pt x="67747" y="1814274"/>
                </a:cubicBezTo>
                <a:cubicBezTo>
                  <a:pt x="-144640" y="1384636"/>
                  <a:pt x="186100" y="703699"/>
                  <a:pt x="456853" y="403763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Bue 18">
            <a:extLst>
              <a:ext uri="{FF2B5EF4-FFF2-40B4-BE49-F238E27FC236}">
                <a16:creationId xmlns:a16="http://schemas.microsoft.com/office/drawing/2014/main" id="{F00CF3A2-7553-4573-B614-BFAD650F1E92}"/>
              </a:ext>
            </a:extLst>
          </p:cNvPr>
          <p:cNvSpPr/>
          <p:nvPr/>
        </p:nvSpPr>
        <p:spPr>
          <a:xfrm>
            <a:off x="7914071" y="1778004"/>
            <a:ext cx="914400" cy="914400"/>
          </a:xfrm>
          <a:prstGeom prst="arc">
            <a:avLst>
              <a:gd name="adj1" fmla="val 11728719"/>
              <a:gd name="adj2" fmla="val 15567644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6B845AAA-77F1-45F9-A660-202480F34B28}"/>
              </a:ext>
            </a:extLst>
          </p:cNvPr>
          <p:cNvSpPr txBox="1"/>
          <p:nvPr/>
        </p:nvSpPr>
        <p:spPr>
          <a:xfrm>
            <a:off x="5247946" y="3628179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4C3F950B-11A1-4EC5-B029-41E947662629}"/>
              </a:ext>
            </a:extLst>
          </p:cNvPr>
          <p:cNvSpPr txBox="1"/>
          <p:nvPr/>
        </p:nvSpPr>
        <p:spPr>
          <a:xfrm>
            <a:off x="6874837" y="3302206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9B75844C-C9A8-45EB-BE67-D0A194BF590B}"/>
              </a:ext>
            </a:extLst>
          </p:cNvPr>
          <p:cNvSpPr txBox="1"/>
          <p:nvPr/>
        </p:nvSpPr>
        <p:spPr>
          <a:xfrm>
            <a:off x="8838376" y="4320243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1A0C58A7-C6E8-440C-BC83-8E76C8A3B46B}"/>
              </a:ext>
            </a:extLst>
          </p:cNvPr>
          <p:cNvSpPr txBox="1"/>
          <p:nvPr/>
        </p:nvSpPr>
        <p:spPr>
          <a:xfrm>
            <a:off x="9835324" y="4542837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6EC44D45-E9E6-46AC-920C-AD010EC5FA43}"/>
              </a:ext>
            </a:extLst>
          </p:cNvPr>
          <p:cNvSpPr txBox="1"/>
          <p:nvPr/>
        </p:nvSpPr>
        <p:spPr>
          <a:xfrm>
            <a:off x="6645268" y="3250938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CF79C7F8-35FC-413F-9072-84BDF93AE003}"/>
              </a:ext>
            </a:extLst>
          </p:cNvPr>
          <p:cNvSpPr txBox="1"/>
          <p:nvPr/>
        </p:nvSpPr>
        <p:spPr>
          <a:xfrm>
            <a:off x="6807755" y="1391974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D8094C81-570E-4B4C-B9BD-696DFF95773E}"/>
              </a:ext>
            </a:extLst>
          </p:cNvPr>
          <p:cNvSpPr txBox="1"/>
          <p:nvPr/>
        </p:nvSpPr>
        <p:spPr>
          <a:xfrm>
            <a:off x="6960155" y="1544374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87CCA1D3-1763-490C-9AE4-24C3A5FBF0C9}"/>
              </a:ext>
            </a:extLst>
          </p:cNvPr>
          <p:cNvSpPr txBox="1"/>
          <p:nvPr/>
        </p:nvSpPr>
        <p:spPr>
          <a:xfrm>
            <a:off x="6902224" y="2082219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BDBA6F53-93B6-41F5-AF4E-4305949A18AC}"/>
              </a:ext>
            </a:extLst>
          </p:cNvPr>
          <p:cNvSpPr txBox="1"/>
          <p:nvPr/>
        </p:nvSpPr>
        <p:spPr>
          <a:xfrm>
            <a:off x="6514850" y="1493106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302F7F60-40AE-4812-8F51-9CFDCCA9622D}"/>
              </a:ext>
            </a:extLst>
          </p:cNvPr>
          <p:cNvSpPr txBox="1"/>
          <p:nvPr/>
        </p:nvSpPr>
        <p:spPr>
          <a:xfrm>
            <a:off x="4249361" y="4407135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ACB55368-BE5B-42DA-821D-92868D5FADA6}"/>
              </a:ext>
            </a:extLst>
          </p:cNvPr>
          <p:cNvSpPr txBox="1"/>
          <p:nvPr/>
        </p:nvSpPr>
        <p:spPr>
          <a:xfrm>
            <a:off x="8259845" y="4114557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5AD1B675-DB65-44B2-9439-CEA1E8D6F520}"/>
              </a:ext>
            </a:extLst>
          </p:cNvPr>
          <p:cNvSpPr txBox="1"/>
          <p:nvPr/>
        </p:nvSpPr>
        <p:spPr>
          <a:xfrm>
            <a:off x="6472061" y="2698816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8704CFC-367D-4979-9A71-7B632BF06B3A}"/>
              </a:ext>
            </a:extLst>
          </p:cNvPr>
          <p:cNvSpPr txBox="1"/>
          <p:nvPr/>
        </p:nvSpPr>
        <p:spPr>
          <a:xfrm>
            <a:off x="6749105" y="1055666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69154D6D-FEA0-4F5D-966B-C85448614635}"/>
              </a:ext>
            </a:extLst>
          </p:cNvPr>
          <p:cNvSpPr txBox="1"/>
          <p:nvPr/>
        </p:nvSpPr>
        <p:spPr>
          <a:xfrm>
            <a:off x="7933509" y="4866002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7F9F72CF-68C2-4BE3-BD74-489EA7A55EC5}"/>
              </a:ext>
            </a:extLst>
          </p:cNvPr>
          <p:cNvSpPr txBox="1"/>
          <p:nvPr/>
        </p:nvSpPr>
        <p:spPr>
          <a:xfrm>
            <a:off x="8863393" y="3687047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28B8C39A-124A-48AA-BAF0-6992353541B9}"/>
              </a:ext>
            </a:extLst>
          </p:cNvPr>
          <p:cNvSpPr txBox="1"/>
          <p:nvPr/>
        </p:nvSpPr>
        <p:spPr>
          <a:xfrm>
            <a:off x="7428693" y="1871328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8717F29-8571-48AB-95C3-179599C1F696}"/>
              </a:ext>
            </a:extLst>
          </p:cNvPr>
          <p:cNvSpPr txBox="1"/>
          <p:nvPr/>
        </p:nvSpPr>
        <p:spPr>
          <a:xfrm>
            <a:off x="6198774" y="2148814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44537D2B-4DF9-43A1-BA84-2F1EC6F59727}"/>
              </a:ext>
            </a:extLst>
          </p:cNvPr>
          <p:cNvSpPr txBox="1"/>
          <p:nvPr/>
        </p:nvSpPr>
        <p:spPr>
          <a:xfrm>
            <a:off x="4161501" y="3881241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8" name="TekstSylinder 37">
            <a:extLst>
              <a:ext uri="{FF2B5EF4-FFF2-40B4-BE49-F238E27FC236}">
                <a16:creationId xmlns:a16="http://schemas.microsoft.com/office/drawing/2014/main" id="{9EDBE94F-8F6D-43B3-803D-7CAA5B2F1813}"/>
              </a:ext>
            </a:extLst>
          </p:cNvPr>
          <p:cNvSpPr txBox="1"/>
          <p:nvPr/>
        </p:nvSpPr>
        <p:spPr>
          <a:xfrm>
            <a:off x="8004653" y="2620388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39" name="TekstSylinder 38">
            <a:extLst>
              <a:ext uri="{FF2B5EF4-FFF2-40B4-BE49-F238E27FC236}">
                <a16:creationId xmlns:a16="http://schemas.microsoft.com/office/drawing/2014/main" id="{956B13A1-C6C8-410E-A3A1-0A0E811883AB}"/>
              </a:ext>
            </a:extLst>
          </p:cNvPr>
          <p:cNvSpPr txBox="1"/>
          <p:nvPr/>
        </p:nvSpPr>
        <p:spPr>
          <a:xfrm>
            <a:off x="4873038" y="4144556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8B61ADCA-6DA4-44C8-A513-BCAB09303446}"/>
              </a:ext>
            </a:extLst>
          </p:cNvPr>
          <p:cNvSpPr txBox="1"/>
          <p:nvPr/>
        </p:nvSpPr>
        <p:spPr>
          <a:xfrm>
            <a:off x="4555545" y="3812845"/>
            <a:ext cx="34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009181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02A51-A52C-44AD-B472-1F4A7C1F7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732BC96-8A70-4E99-BAEE-5249F5623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>
              <a:buFont typeface="Wingdings" panose="05000000000000000000" pitchFamily="2" charset="2"/>
              <a:buChar char="ü"/>
            </a:pPr>
            <a:r>
              <a:rPr lang="nb-NO" dirty="0"/>
              <a:t>Info fra klubben – Glenn Skjæret</a:t>
            </a:r>
          </a:p>
          <a:p>
            <a:pPr indent="-342900">
              <a:buFont typeface="Wingdings" panose="05000000000000000000" pitchFamily="2" charset="2"/>
              <a:buChar char="ü"/>
            </a:pPr>
            <a:r>
              <a:rPr lang="nb-NO" dirty="0"/>
              <a:t>Kvalitetsklubb – Erik Longva</a:t>
            </a:r>
          </a:p>
          <a:p>
            <a:pPr indent="-342900">
              <a:buFont typeface="Wingdings" panose="05000000000000000000" pitchFamily="2" charset="2"/>
              <a:buChar char="ü"/>
            </a:pPr>
            <a:r>
              <a:rPr lang="nb-NO" dirty="0"/>
              <a:t>Om ny sportsplan – Malin Pedersen</a:t>
            </a:r>
          </a:p>
          <a:p>
            <a:pPr indent="-342900">
              <a:buFont typeface="Wingdings" panose="05000000000000000000" pitchFamily="2" charset="2"/>
              <a:buChar char="ü"/>
            </a:pPr>
            <a:r>
              <a:rPr lang="nb-NO" dirty="0"/>
              <a:t>Laglederrollen - </a:t>
            </a:r>
          </a:p>
        </p:txBody>
      </p:sp>
    </p:spTree>
    <p:extLst>
      <p:ext uri="{BB962C8B-B14F-4D97-AF65-F5344CB8AC3E}">
        <p14:creationId xmlns:p14="http://schemas.microsoft.com/office/powerpoint/2010/main" val="2746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azure.content.bloc.net/oldfileserver9/profile/original/2015/12/2/20151202204028686223-1100240457.png">
            <a:extLst>
              <a:ext uri="{FF2B5EF4-FFF2-40B4-BE49-F238E27FC236}">
                <a16:creationId xmlns:a16="http://schemas.microsoft.com/office/drawing/2014/main" id="{92B9EEB8-D538-4DE8-9798-89717CE70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487" y="189557"/>
            <a:ext cx="1462088" cy="75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D0400D5-3C37-443C-8107-1FEC2840FF48}"/>
              </a:ext>
            </a:extLst>
          </p:cNvPr>
          <p:cNvSpPr txBox="1"/>
          <p:nvPr/>
        </p:nvSpPr>
        <p:spPr>
          <a:xfrm>
            <a:off x="248478" y="231120"/>
            <a:ext cx="480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/>
              <a:t>På jakt etter talentet ?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B9857DA-415F-43C1-A582-D1F6EC8FB4B5}"/>
              </a:ext>
            </a:extLst>
          </p:cNvPr>
          <p:cNvSpPr/>
          <p:nvPr/>
        </p:nvSpPr>
        <p:spPr>
          <a:xfrm>
            <a:off x="5052894" y="106289"/>
            <a:ext cx="48585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i="1" dirty="0"/>
              <a:t>Spillerne som vi oppfatter som talentfulle i ung alder, ender sjelden opp som profesjonelle spillere. Utvikling av spillerne, godt hjulpet av en trener som vil bidra, må være i fokus. Vi må i mindre grad være opptatt av seleksjonsprosessen. </a:t>
            </a:r>
            <a:r>
              <a:rPr lang="nb-NO" sz="1400" i="1" dirty="0">
                <a:solidFill>
                  <a:srgbClr val="333333"/>
                </a:solidFill>
                <a:latin typeface="chaparral-pro"/>
              </a:rPr>
              <a:t>Utviklingen må være sentrert rundt spilleren, ikke resultatene til treneren</a:t>
            </a:r>
            <a:r>
              <a:rPr lang="nb-NO" sz="1400" dirty="0">
                <a:solidFill>
                  <a:srgbClr val="333333"/>
                </a:solidFill>
                <a:latin typeface="chaparral-pro"/>
              </a:rPr>
              <a:t>.</a:t>
            </a:r>
            <a:endParaRPr lang="nb-NO" sz="1400" i="1" dirty="0"/>
          </a:p>
          <a:p>
            <a:r>
              <a:rPr lang="nb-NO" sz="1400" i="1" dirty="0"/>
              <a:t>			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1D02C81-A42E-4FE0-992F-1C60FFEA96B9}"/>
              </a:ext>
            </a:extLst>
          </p:cNvPr>
          <p:cNvSpPr/>
          <p:nvPr/>
        </p:nvSpPr>
        <p:spPr>
          <a:xfrm>
            <a:off x="9911453" y="3676843"/>
            <a:ext cx="24201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i="1" dirty="0"/>
              <a:t>Stig Arve Sæther, </a:t>
            </a:r>
          </a:p>
        </p:txBody>
      </p:sp>
      <p:pic>
        <p:nvPicPr>
          <p:cNvPr id="22" name="Bilde 21">
            <a:extLst>
              <a:ext uri="{FF2B5EF4-FFF2-40B4-BE49-F238E27FC236}">
                <a16:creationId xmlns:a16="http://schemas.microsoft.com/office/drawing/2014/main" id="{27FEE108-D733-4FA7-85D2-86A0B81DF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741" y="4413486"/>
            <a:ext cx="4743284" cy="2328017"/>
          </a:xfrm>
          <a:prstGeom prst="rect">
            <a:avLst/>
          </a:prstGeom>
        </p:spPr>
      </p:pic>
      <p:sp>
        <p:nvSpPr>
          <p:cNvPr id="23" name="TekstSylinder 22">
            <a:extLst>
              <a:ext uri="{FF2B5EF4-FFF2-40B4-BE49-F238E27FC236}">
                <a16:creationId xmlns:a16="http://schemas.microsoft.com/office/drawing/2014/main" id="{D490E28A-1B25-491F-9A3C-1DEE90FA9291}"/>
              </a:ext>
            </a:extLst>
          </p:cNvPr>
          <p:cNvSpPr txBox="1"/>
          <p:nvPr/>
        </p:nvSpPr>
        <p:spPr>
          <a:xfrm>
            <a:off x="2730527" y="3987733"/>
            <a:ext cx="419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nb-NO" b="1" dirty="0"/>
              <a:t>Mange veier – aldri for sent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7727FD72-B58D-47E4-B93A-0D732BB3EE93}"/>
              </a:ext>
            </a:extLst>
          </p:cNvPr>
          <p:cNvSpPr/>
          <p:nvPr/>
        </p:nvSpPr>
        <p:spPr>
          <a:xfrm>
            <a:off x="5630821" y="2174984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400" i="1" dirty="0"/>
              <a:t>– Av de 31 000 guttene jeg fulgte i forskningsprosjektet, var det 19 personer som endte med å spille i Tippeligaen i juli 2015. Altså er det få forunt å ende opp som profesjonell fotballspiller. - Spillerutvikling blir ofte utfordrende fordi man tar utgangspunkt i å finne og utvikle de 19 spillerne innenfor et årskull med gutter. Det er åpenbart at fotballen må klare både å utvikle de 19 spillerne (eller forhåpentligvis noen flere), og samtidig gi de andre barna og ungdommene som ønsker det, en mulighet til å drive på med den idretten de synes er morsomst.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167B04DA-1A3B-4641-AB99-85C102F9F3FF}"/>
              </a:ext>
            </a:extLst>
          </p:cNvPr>
          <p:cNvSpPr/>
          <p:nvPr/>
        </p:nvSpPr>
        <p:spPr>
          <a:xfrm>
            <a:off x="9911452" y="5653793"/>
            <a:ext cx="24201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i="1" dirty="0"/>
              <a:t>Stig Arve Sæther, 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A163B0D8-329F-40C9-B7AB-07EE6BB94263}"/>
              </a:ext>
            </a:extLst>
          </p:cNvPr>
          <p:cNvSpPr/>
          <p:nvPr/>
        </p:nvSpPr>
        <p:spPr>
          <a:xfrm>
            <a:off x="8301835" y="4463868"/>
            <a:ext cx="32229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i="1" dirty="0">
                <a:latin typeface="chaparral-pro"/>
              </a:rPr>
              <a:t>– Sannsynligvis avskriver vi veldig mange utøvere på tynt grunnlag fordi vi legger for mye vekt på tidlige prestasjoner og resultater</a:t>
            </a:r>
            <a:endParaRPr lang="nb-NO" b="1" i="1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769AFF7C-B6E1-4E07-A62E-9C5EFF3560FC}"/>
              </a:ext>
            </a:extLst>
          </p:cNvPr>
          <p:cNvSpPr/>
          <p:nvPr/>
        </p:nvSpPr>
        <p:spPr>
          <a:xfrm>
            <a:off x="8505068" y="1220155"/>
            <a:ext cx="296223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i="1" dirty="0"/>
              <a:t>Stig Arve Sæther,</a:t>
            </a:r>
          </a:p>
          <a:p>
            <a:r>
              <a:rPr lang="nb-NO" sz="1100" dirty="0"/>
              <a:t>Universitetslektor i idrettsvitenskap ved NTNU</a:t>
            </a:r>
            <a:r>
              <a:rPr lang="nb-NO" sz="1100" i="1" dirty="0"/>
              <a:t> </a:t>
            </a:r>
          </a:p>
          <a:p>
            <a:r>
              <a:rPr lang="nb-NO" sz="1100" i="1" dirty="0"/>
              <a:t>Forfatter av ; De Norske Fotballtalentene </a:t>
            </a:r>
          </a:p>
          <a:p>
            <a:r>
              <a:rPr lang="nb-NO" sz="1100" i="1" dirty="0"/>
              <a:t>– hvem lykkes og hvorfor?</a:t>
            </a:r>
            <a:endParaRPr lang="nb-NO" sz="1100" dirty="0"/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25D0C4B2-EFD2-4A1D-8E76-C537833C0B49}"/>
              </a:ext>
            </a:extLst>
          </p:cNvPr>
          <p:cNvSpPr txBox="1"/>
          <p:nvPr/>
        </p:nvSpPr>
        <p:spPr>
          <a:xfrm>
            <a:off x="248478" y="963482"/>
            <a:ext cx="47854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ALLE OIL-GRUPPER KOM I 2014 FREM TIL FØLGENDE</a:t>
            </a:r>
          </a:p>
          <a:p>
            <a:r>
              <a:rPr lang="nb-NO" dirty="0"/>
              <a:t>I alle våre aktiviteter skal vi legge størst vekt på tre grunnleggende faktorer for å nå våre mål: </a:t>
            </a:r>
          </a:p>
          <a:p>
            <a:pPr marL="342900" indent="-342900">
              <a:buAutoNum type="arabicPeriod"/>
            </a:pPr>
            <a:r>
              <a:rPr lang="nb-NO" dirty="0"/>
              <a:t>All vår tilnærmelse til barneidretten skal være mestringsorientert – ikke resultatfokusert. </a:t>
            </a:r>
          </a:p>
          <a:p>
            <a:pPr marL="342900" indent="-342900">
              <a:buAutoNum type="arabicPeriod"/>
            </a:pPr>
            <a:r>
              <a:rPr lang="nb-NO" dirty="0"/>
              <a:t>2. Alle våre trenere skal ha realkompetanse for det alderstrinn og den aktivitet de leder. </a:t>
            </a:r>
          </a:p>
          <a:p>
            <a:pPr marL="342900" indent="-342900">
              <a:buAutoNum type="arabicPeriod"/>
            </a:pPr>
            <a:r>
              <a:rPr lang="nb-NO" dirty="0"/>
              <a:t>3. Våre tilbud skal være inkluderende, motiverende og miljøskapende.</a:t>
            </a:r>
          </a:p>
        </p:txBody>
      </p:sp>
    </p:spTree>
    <p:extLst>
      <p:ext uri="{BB962C8B-B14F-4D97-AF65-F5344CB8AC3E}">
        <p14:creationId xmlns:p14="http://schemas.microsoft.com/office/powerpoint/2010/main" val="2157520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5D1D6972-0A60-4693-9A1E-ACCFC23C9AF4}"/>
              </a:ext>
            </a:extLst>
          </p:cNvPr>
          <p:cNvCxnSpPr>
            <a:cxnSpLocks/>
          </p:cNvCxnSpPr>
          <p:nvPr/>
        </p:nvCxnSpPr>
        <p:spPr>
          <a:xfrm>
            <a:off x="2995749" y="391885"/>
            <a:ext cx="0" cy="579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lipse 4">
            <a:extLst>
              <a:ext uri="{FF2B5EF4-FFF2-40B4-BE49-F238E27FC236}">
                <a16:creationId xmlns:a16="http://schemas.microsoft.com/office/drawing/2014/main" id="{AB683F8A-7FC2-4572-BA03-9EE60675550D}"/>
              </a:ext>
            </a:extLst>
          </p:cNvPr>
          <p:cNvSpPr/>
          <p:nvPr/>
        </p:nvSpPr>
        <p:spPr>
          <a:xfrm>
            <a:off x="1770009" y="1030659"/>
            <a:ext cx="2451467" cy="827314"/>
          </a:xfrm>
          <a:prstGeom prst="ellips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2. div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AA7E809-E1BA-4362-90E2-FE462D764DCF}"/>
              </a:ext>
            </a:extLst>
          </p:cNvPr>
          <p:cNvSpPr/>
          <p:nvPr/>
        </p:nvSpPr>
        <p:spPr>
          <a:xfrm>
            <a:off x="1770009" y="5355771"/>
            <a:ext cx="2451467" cy="827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6. div</a:t>
            </a:r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DE75E71D-535F-4D81-B95E-009CE297E062}"/>
              </a:ext>
            </a:extLst>
          </p:cNvPr>
          <p:cNvCxnSpPr>
            <a:cxnSpLocks/>
          </p:cNvCxnSpPr>
          <p:nvPr/>
        </p:nvCxnSpPr>
        <p:spPr>
          <a:xfrm>
            <a:off x="9659227" y="391885"/>
            <a:ext cx="0" cy="579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0CD7FE47-639E-40C3-8E16-2460600D9E27}"/>
              </a:ext>
            </a:extLst>
          </p:cNvPr>
          <p:cNvSpPr/>
          <p:nvPr/>
        </p:nvSpPr>
        <p:spPr>
          <a:xfrm>
            <a:off x="9006083" y="5355771"/>
            <a:ext cx="1306285" cy="827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6. div</a:t>
            </a:r>
          </a:p>
        </p:txBody>
      </p:sp>
      <p:sp>
        <p:nvSpPr>
          <p:cNvPr id="18" name="Trapes 17">
            <a:extLst>
              <a:ext uri="{FF2B5EF4-FFF2-40B4-BE49-F238E27FC236}">
                <a16:creationId xmlns:a16="http://schemas.microsoft.com/office/drawing/2014/main" id="{14BAFD93-FC28-46D0-8783-4E15CA0DEE82}"/>
              </a:ext>
            </a:extLst>
          </p:cNvPr>
          <p:cNvSpPr/>
          <p:nvPr/>
        </p:nvSpPr>
        <p:spPr>
          <a:xfrm>
            <a:off x="1441938" y="2404450"/>
            <a:ext cx="3106101" cy="2689179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Trapes 18">
            <a:extLst>
              <a:ext uri="{FF2B5EF4-FFF2-40B4-BE49-F238E27FC236}">
                <a16:creationId xmlns:a16="http://schemas.microsoft.com/office/drawing/2014/main" id="{46DAFB4E-B827-4077-83C7-EBDFF05AF881}"/>
              </a:ext>
            </a:extLst>
          </p:cNvPr>
          <p:cNvSpPr/>
          <p:nvPr/>
        </p:nvSpPr>
        <p:spPr>
          <a:xfrm>
            <a:off x="8882663" y="2404449"/>
            <a:ext cx="1557302" cy="2689179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4" name="Bilde 13" descr="Et bilde som inneholder utklipp&#10;&#10;Beskrivelse som er generert med høy visshet">
            <a:extLst>
              <a:ext uri="{FF2B5EF4-FFF2-40B4-BE49-F238E27FC236}">
                <a16:creationId xmlns:a16="http://schemas.microsoft.com/office/drawing/2014/main" id="{DB51E3FD-C30C-4351-960C-A29EAFAE08C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188" y="1685398"/>
            <a:ext cx="906176" cy="842362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0" name="TekstSylinder 19">
            <a:extLst>
              <a:ext uri="{FF2B5EF4-FFF2-40B4-BE49-F238E27FC236}">
                <a16:creationId xmlns:a16="http://schemas.microsoft.com/office/drawing/2014/main" id="{AF1D9D17-D9E1-4E2A-A192-F39BA6326CC5}"/>
              </a:ext>
            </a:extLst>
          </p:cNvPr>
          <p:cNvSpPr txBox="1"/>
          <p:nvPr/>
        </p:nvSpPr>
        <p:spPr>
          <a:xfrm>
            <a:off x="2822433" y="144894"/>
            <a:ext cx="7107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b="1" dirty="0"/>
              <a:t>Ottestad IL Fotball</a:t>
            </a:r>
          </a:p>
          <a:p>
            <a:pPr algn="ctr"/>
            <a:r>
              <a:rPr lang="nb-NO" sz="2000" b="1" dirty="0"/>
              <a:t>Divisjonsplasseringens betydning for klubben – Damer og Herrer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9D1F0843-D868-491C-B85C-84EBE459A903}"/>
              </a:ext>
            </a:extLst>
          </p:cNvPr>
          <p:cNvSpPr txBox="1"/>
          <p:nvPr/>
        </p:nvSpPr>
        <p:spPr>
          <a:xfrm>
            <a:off x="1985554" y="3466011"/>
            <a:ext cx="217714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Forenkler rekruttering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Attraktiv «å være en del av»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Attraktivt å spille for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Attraktivt å være trener i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Attraktiv for kompetanseressurser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Attraktiv for media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Attraktiv for sponsorer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Attraktiv for  «støtteordninger»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Utviklingstrapp klar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Minimal spillerflukt</a:t>
            </a:r>
          </a:p>
          <a:p>
            <a:pPr marL="171450" indent="-171450">
              <a:buFontTx/>
              <a:buChar char="-"/>
            </a:pPr>
            <a:endParaRPr lang="nb-NO" sz="1000" dirty="0">
              <a:solidFill>
                <a:schemeClr val="bg1"/>
              </a:solidFill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C2EA4842-B340-411F-A35C-F28C40AF52E6}"/>
              </a:ext>
            </a:extLst>
          </p:cNvPr>
          <p:cNvSpPr txBox="1"/>
          <p:nvPr/>
        </p:nvSpPr>
        <p:spPr>
          <a:xfrm>
            <a:off x="9038100" y="3297311"/>
            <a:ext cx="13239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Rekruttering er tregere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Andre klubber velges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Sponsorflukt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Veien blir til mens du går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bg1"/>
                </a:solidFill>
              </a:rPr>
              <a:t>Tidlig spillerflukt</a:t>
            </a:r>
          </a:p>
          <a:p>
            <a:pPr marL="171450" indent="-171450">
              <a:buFontTx/>
              <a:buChar char="-"/>
            </a:pPr>
            <a:endParaRPr lang="nb-NO" sz="1000" dirty="0">
              <a:solidFill>
                <a:schemeClr val="bg1"/>
              </a:solidFill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F3A2488D-711E-4084-9E89-36C97C58EDC0}"/>
              </a:ext>
            </a:extLst>
          </p:cNvPr>
          <p:cNvSpPr/>
          <p:nvPr/>
        </p:nvSpPr>
        <p:spPr>
          <a:xfrm>
            <a:off x="8433493" y="1031540"/>
            <a:ext cx="2451467" cy="827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2. div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B8D9B310-8DCD-485F-9122-73C7FF963940}"/>
              </a:ext>
            </a:extLst>
          </p:cNvPr>
          <p:cNvSpPr/>
          <p:nvPr/>
        </p:nvSpPr>
        <p:spPr>
          <a:xfrm>
            <a:off x="8433493" y="5356652"/>
            <a:ext cx="2451467" cy="827314"/>
          </a:xfrm>
          <a:prstGeom prst="ellips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6. div</a:t>
            </a:r>
          </a:p>
        </p:txBody>
      </p:sp>
      <p:pic>
        <p:nvPicPr>
          <p:cNvPr id="25" name="Bilde 24" descr="Et bilde som inneholder utklipp&#10;&#10;Beskrivelse som er generert med høy visshet">
            <a:extLst>
              <a:ext uri="{FF2B5EF4-FFF2-40B4-BE49-F238E27FC236}">
                <a16:creationId xmlns:a16="http://schemas.microsoft.com/office/drawing/2014/main" id="{5B8C1D05-D6BE-4BEA-8B41-7FBD90B77F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422" y="4774639"/>
            <a:ext cx="858746" cy="735007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6" name="Likebent trekant 25">
            <a:extLst>
              <a:ext uri="{FF2B5EF4-FFF2-40B4-BE49-F238E27FC236}">
                <a16:creationId xmlns:a16="http://schemas.microsoft.com/office/drawing/2014/main" id="{2D283AAF-0AA6-4498-B4F9-4E1BC6D338DC}"/>
              </a:ext>
            </a:extLst>
          </p:cNvPr>
          <p:cNvSpPr/>
          <p:nvPr/>
        </p:nvSpPr>
        <p:spPr>
          <a:xfrm flipV="1">
            <a:off x="4385861" y="2404449"/>
            <a:ext cx="3941450" cy="3370186"/>
          </a:xfrm>
          <a:prstGeom prst="triangle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F43CCED5-A20E-430E-9630-55AFC801CE02}"/>
              </a:ext>
            </a:extLst>
          </p:cNvPr>
          <p:cNvSpPr txBox="1"/>
          <p:nvPr/>
        </p:nvSpPr>
        <p:spPr>
          <a:xfrm>
            <a:off x="5324604" y="2788953"/>
            <a:ext cx="2189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>
                <a:solidFill>
                  <a:schemeClr val="bg1"/>
                </a:solidFill>
              </a:rPr>
              <a:t>Sponsor- og medieinteresse</a:t>
            </a:r>
          </a:p>
        </p:txBody>
      </p:sp>
      <p:pic>
        <p:nvPicPr>
          <p:cNvPr id="1032" name="Picture 8" descr="Bilderesultat for arrow">
            <a:extLst>
              <a:ext uri="{FF2B5EF4-FFF2-40B4-BE49-F238E27FC236}">
                <a16:creationId xmlns:a16="http://schemas.microsoft.com/office/drawing/2014/main" id="{ADAD749F-2463-41CA-8E26-423E85FCE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0150" y="1126725"/>
            <a:ext cx="1607959" cy="146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lderesultat for arrow from">
            <a:extLst>
              <a:ext uri="{FF2B5EF4-FFF2-40B4-BE49-F238E27FC236}">
                <a16:creationId xmlns:a16="http://schemas.microsoft.com/office/drawing/2014/main" id="{38850FE9-5929-40E6-B503-7DE026887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2547">
            <a:off x="-807977" y="4734024"/>
            <a:ext cx="3714701" cy="117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lderesultat for arrow from">
            <a:extLst>
              <a:ext uri="{FF2B5EF4-FFF2-40B4-BE49-F238E27FC236}">
                <a16:creationId xmlns:a16="http://schemas.microsoft.com/office/drawing/2014/main" id="{3280D1E8-6237-4069-970B-1ED3BA409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4702">
            <a:off x="10173176" y="2394266"/>
            <a:ext cx="1470314" cy="97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Bilderesultat for arrow from">
            <a:extLst>
              <a:ext uri="{FF2B5EF4-FFF2-40B4-BE49-F238E27FC236}">
                <a16:creationId xmlns:a16="http://schemas.microsoft.com/office/drawing/2014/main" id="{70040856-5F22-452C-B1A1-ADFDA3ED2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4702">
            <a:off x="7460360" y="4223002"/>
            <a:ext cx="1635575" cy="97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ilderesultat for 3d people stairway">
            <a:extLst>
              <a:ext uri="{FF2B5EF4-FFF2-40B4-BE49-F238E27FC236}">
                <a16:creationId xmlns:a16="http://schemas.microsoft.com/office/drawing/2014/main" id="{307986B3-C0C3-4222-97BE-F2359E95B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449" y="2652970"/>
            <a:ext cx="759548" cy="63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Bilde 29">
            <a:extLst>
              <a:ext uri="{FF2B5EF4-FFF2-40B4-BE49-F238E27FC236}">
                <a16:creationId xmlns:a16="http://schemas.microsoft.com/office/drawing/2014/main" id="{FC3D8A5D-8864-43E9-836D-1595BBA278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5680" y="2723948"/>
            <a:ext cx="991618" cy="748943"/>
          </a:xfrm>
          <a:prstGeom prst="rect">
            <a:avLst/>
          </a:prstGeom>
        </p:spPr>
      </p:pic>
      <p:sp>
        <p:nvSpPr>
          <p:cNvPr id="31" name="TekstSylinder 30">
            <a:extLst>
              <a:ext uri="{FF2B5EF4-FFF2-40B4-BE49-F238E27FC236}">
                <a16:creationId xmlns:a16="http://schemas.microsoft.com/office/drawing/2014/main" id="{079E4CC8-2E5B-4A2E-A8EE-D0A0447D7F42}"/>
              </a:ext>
            </a:extLst>
          </p:cNvPr>
          <p:cNvSpPr txBox="1"/>
          <p:nvPr/>
        </p:nvSpPr>
        <p:spPr>
          <a:xfrm rot="19872060">
            <a:off x="-71850" y="367499"/>
            <a:ext cx="2795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A-lagene bør ses på som det «neste målet» for våre spillere</a:t>
            </a:r>
          </a:p>
        </p:txBody>
      </p:sp>
      <p:sp>
        <p:nvSpPr>
          <p:cNvPr id="38" name="TekstSylinder 37">
            <a:extLst>
              <a:ext uri="{FF2B5EF4-FFF2-40B4-BE49-F238E27FC236}">
                <a16:creationId xmlns:a16="http://schemas.microsoft.com/office/drawing/2014/main" id="{C29A2C49-8308-4B98-A78A-D57EB419B1A7}"/>
              </a:ext>
            </a:extLst>
          </p:cNvPr>
          <p:cNvSpPr txBox="1"/>
          <p:nvPr/>
        </p:nvSpPr>
        <p:spPr>
          <a:xfrm rot="19872060">
            <a:off x="-118150" y="1164273"/>
            <a:ext cx="312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A-lagene har rollen som god utviklingsarena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9B10B8DB-73F9-4377-AE7B-6133E4DCFD9C}"/>
              </a:ext>
            </a:extLst>
          </p:cNvPr>
          <p:cNvSpPr txBox="1"/>
          <p:nvPr/>
        </p:nvSpPr>
        <p:spPr>
          <a:xfrm>
            <a:off x="4183510" y="6188340"/>
            <a:ext cx="471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Flere unggutter og jenter må få «sjansen»</a:t>
            </a:r>
          </a:p>
        </p:txBody>
      </p:sp>
      <p:pic>
        <p:nvPicPr>
          <p:cNvPr id="28" name="Picture 10" descr="Bilderesultat for arrow from">
            <a:extLst>
              <a:ext uri="{FF2B5EF4-FFF2-40B4-BE49-F238E27FC236}">
                <a16:creationId xmlns:a16="http://schemas.microsoft.com/office/drawing/2014/main" id="{F80ECAA7-2B3E-4CD4-B08B-5BC73C98F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94591" flipH="1" flipV="1">
            <a:off x="262770" y="2141048"/>
            <a:ext cx="2297139" cy="141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514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FE1BA90-6131-4C98-83B6-D9AAD0B83F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6862" y="312554"/>
            <a:ext cx="5181600" cy="647700"/>
          </a:xfrm>
        </p:spPr>
        <p:txBody>
          <a:bodyPr>
            <a:normAutofit fontScale="90000"/>
          </a:bodyPr>
          <a:lstStyle/>
          <a:p>
            <a:pPr algn="l"/>
            <a:r>
              <a:rPr lang="nb-NO" altLang="nb-NO" sz="2800" b="1" u="sng" dirty="0"/>
              <a:t>Styringsutfordringer (i arbeid);</a:t>
            </a:r>
            <a:r>
              <a:rPr lang="nb-NO" altLang="nb-NO" sz="4000" dirty="0"/>
              <a:t> 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1728D9A-91FB-45AB-B612-D8783274A6D5}"/>
              </a:ext>
            </a:extLst>
          </p:cNvPr>
          <p:cNvSpPr txBox="1">
            <a:spLocks noChangeArrowheads="1"/>
          </p:cNvSpPr>
          <p:nvPr/>
        </p:nvSpPr>
        <p:spPr>
          <a:xfrm>
            <a:off x="263770" y="1237029"/>
            <a:ext cx="3921368" cy="542754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nb-NO" altLang="nb-NO" u="sng" dirty="0"/>
              <a:t>Organisasjons/styringsmodell; </a:t>
            </a:r>
            <a:endParaRPr lang="nb-NO" altLang="nb-NO" dirty="0"/>
          </a:p>
          <a:p>
            <a:pPr>
              <a:lnSpc>
                <a:spcPct val="80000"/>
              </a:lnSpc>
            </a:pPr>
            <a:r>
              <a:rPr lang="nb-NO" altLang="nb-NO" dirty="0"/>
              <a:t>Komplisert med to styrer/systemer (beslutninger, pengestrømmer, kontroll, filosofi, inntekstgrunnlaget/virksomhetsområde m m)</a:t>
            </a:r>
          </a:p>
          <a:p>
            <a:pPr>
              <a:lnSpc>
                <a:spcPct val="80000"/>
              </a:lnSpc>
            </a:pPr>
            <a:r>
              <a:rPr lang="nb-NO" altLang="nb-NO" dirty="0"/>
              <a:t>Tilpasses klubbens forutsetninger/kontekst, utnytte lokale/regionale fortrinn, klubbenes kapabiliteter</a:t>
            </a:r>
          </a:p>
          <a:p>
            <a:pPr>
              <a:lnSpc>
                <a:spcPct val="80000"/>
              </a:lnSpc>
            </a:pPr>
            <a:r>
              <a:rPr lang="nb-NO" altLang="nb-NO" dirty="0"/>
              <a:t>Fokus mot kjerneområde (sport) eller utvide</a:t>
            </a:r>
          </a:p>
          <a:p>
            <a:pPr>
              <a:lnSpc>
                <a:spcPct val="80000"/>
              </a:lnSpc>
            </a:pPr>
            <a:r>
              <a:rPr lang="nb-NO" altLang="nb-NO" dirty="0"/>
              <a:t>Kontinuitet versus dynamikk</a:t>
            </a:r>
          </a:p>
          <a:p>
            <a:pPr>
              <a:lnSpc>
                <a:spcPct val="80000"/>
              </a:lnSpc>
            </a:pPr>
            <a:endParaRPr lang="nb-NO" altLang="nb-NO" u="sng" dirty="0"/>
          </a:p>
          <a:p>
            <a:pPr>
              <a:lnSpc>
                <a:spcPct val="80000"/>
              </a:lnSpc>
              <a:buFontTx/>
              <a:buNone/>
            </a:pPr>
            <a:endParaRPr lang="nb-NO" altLang="nb-NO" u="sng" dirty="0"/>
          </a:p>
          <a:p>
            <a:pPr>
              <a:lnSpc>
                <a:spcPct val="80000"/>
              </a:lnSpc>
              <a:buFontTx/>
              <a:buNone/>
            </a:pPr>
            <a:endParaRPr lang="nb-NO" altLang="nb-NO" dirty="0"/>
          </a:p>
          <a:p>
            <a:pPr>
              <a:lnSpc>
                <a:spcPct val="80000"/>
              </a:lnSpc>
              <a:buFontTx/>
              <a:buNone/>
            </a:pPr>
            <a:endParaRPr lang="nb-NO" altLang="nb-NO" dirty="0"/>
          </a:p>
          <a:p>
            <a:pPr>
              <a:lnSpc>
                <a:spcPct val="80000"/>
              </a:lnSpc>
              <a:buFontTx/>
              <a:buNone/>
            </a:pPr>
            <a:endParaRPr lang="nb-NO" altLang="nb-NO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2DB5B61-E434-401D-BBE5-5F42DF7ACB18}"/>
              </a:ext>
            </a:extLst>
          </p:cNvPr>
          <p:cNvSpPr txBox="1">
            <a:spLocks noChangeArrowheads="1"/>
          </p:cNvSpPr>
          <p:nvPr/>
        </p:nvSpPr>
        <p:spPr>
          <a:xfrm>
            <a:off x="4126524" y="1159791"/>
            <a:ext cx="3962400" cy="5251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nb-NO" altLang="nb-NO" u="sng" dirty="0"/>
              <a:t>Profesjonalisering organisasjon</a:t>
            </a:r>
            <a:r>
              <a:rPr lang="nb-NO" altLang="nb-NO" dirty="0"/>
              <a:t>; </a:t>
            </a:r>
          </a:p>
          <a:p>
            <a:r>
              <a:rPr lang="nb-NO" altLang="nb-NO" dirty="0"/>
              <a:t>formalisere rutiner i administrasjonen, pre-definering av roller, faste systemer (økonomi i sær), </a:t>
            </a:r>
          </a:p>
          <a:p>
            <a:r>
              <a:rPr lang="nb-NO" altLang="nb-NO" dirty="0"/>
              <a:t>arbeidende versus strategisk styre</a:t>
            </a:r>
          </a:p>
          <a:p>
            <a:r>
              <a:rPr lang="nb-NO" altLang="nb-NO" dirty="0"/>
              <a:t>gjøre organisasjonen mindre avhengig av enkeltpersoner </a:t>
            </a:r>
          </a:p>
          <a:p>
            <a:r>
              <a:rPr lang="nb-NO" altLang="nb-NO" dirty="0"/>
              <a:t>bruk av frivillige versus profesjonalisering</a:t>
            </a:r>
          </a:p>
          <a:p>
            <a:endParaRPr lang="nb-NO" altLang="nb-NO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50621EE-B745-40A8-9B92-FDBBDC8B0A07}"/>
              </a:ext>
            </a:extLst>
          </p:cNvPr>
          <p:cNvSpPr txBox="1">
            <a:spLocks noChangeArrowheads="1"/>
          </p:cNvSpPr>
          <p:nvPr/>
        </p:nvSpPr>
        <p:spPr>
          <a:xfrm>
            <a:off x="8088924" y="1237029"/>
            <a:ext cx="3552092" cy="50355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nb-NO" altLang="nb-NO" u="sng" dirty="0"/>
              <a:t>Strategiprosesser </a:t>
            </a:r>
            <a:endParaRPr lang="nb-NO" altLang="nb-NO" dirty="0"/>
          </a:p>
          <a:p>
            <a:r>
              <a:rPr lang="nb-NO" altLang="nb-NO" dirty="0"/>
              <a:t>gjøre organisasjonen ”tydeligere” og mer forutsigbar for omgivelsene</a:t>
            </a:r>
          </a:p>
          <a:p>
            <a:r>
              <a:rPr lang="nb-NO" altLang="nb-NO" dirty="0"/>
              <a:t>intern bevisstgjøring </a:t>
            </a:r>
          </a:p>
          <a:p>
            <a:r>
              <a:rPr lang="nb-NO" altLang="nb-NO" dirty="0"/>
              <a:t>utvikle klubbens ”profil” </a:t>
            </a:r>
          </a:p>
          <a:p>
            <a:r>
              <a:rPr lang="nb-NO" altLang="nb-NO" dirty="0"/>
              <a:t>forankre klubben i regionen (ved bred prosess)</a:t>
            </a:r>
          </a:p>
          <a:p>
            <a:r>
              <a:rPr lang="nb-NO" altLang="nb-NO" dirty="0"/>
              <a:t>Muligheten for langsiktig organisasjonsarbeid ”rammes” av ad-</a:t>
            </a:r>
            <a:r>
              <a:rPr lang="nb-NO" altLang="nb-NO" dirty="0" err="1"/>
              <a:t>hock</a:t>
            </a:r>
            <a:r>
              <a:rPr lang="nb-NO" altLang="nb-NO" dirty="0"/>
              <a:t> hendelser</a:t>
            </a:r>
          </a:p>
          <a:p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3005686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8E7210-460B-4FD0-BEEA-3900336EC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8948012">
            <a:off x="-27432" y="2712720"/>
            <a:ext cx="5134271" cy="970450"/>
          </a:xfrm>
        </p:spPr>
        <p:txBody>
          <a:bodyPr>
            <a:normAutofit fontScale="90000"/>
          </a:bodyPr>
          <a:lstStyle/>
          <a:p>
            <a:r>
              <a:rPr lang="nb-NO" dirty="0"/>
              <a:t>2019</a:t>
            </a:r>
            <a:br>
              <a:rPr lang="nb-NO" dirty="0"/>
            </a:br>
            <a:r>
              <a:rPr lang="nb-NO" dirty="0"/>
              <a:t>Styret og de viktige roller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426FDAE-F9B4-4A51-A9F7-5C52234ED66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16568" y="0"/>
            <a:ext cx="6975432" cy="68580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6AB93D1B-FED3-4106-8C21-7AB4CC014B61}"/>
              </a:ext>
            </a:extLst>
          </p:cNvPr>
          <p:cNvSpPr/>
          <p:nvPr/>
        </p:nvSpPr>
        <p:spPr>
          <a:xfrm>
            <a:off x="5216568" y="1655064"/>
            <a:ext cx="6975432" cy="1627632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4C6AFB6A-4B70-49FC-8081-74871A295373}"/>
              </a:ext>
            </a:extLst>
          </p:cNvPr>
          <p:cNvCxnSpPr/>
          <p:nvPr/>
        </p:nvCxnSpPr>
        <p:spPr>
          <a:xfrm>
            <a:off x="5496339" y="2365513"/>
            <a:ext cx="62815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DBF3CBFA-391C-46BA-8FED-5D1F25D2F45C}"/>
              </a:ext>
            </a:extLst>
          </p:cNvPr>
          <p:cNvCxnSpPr/>
          <p:nvPr/>
        </p:nvCxnSpPr>
        <p:spPr>
          <a:xfrm>
            <a:off x="5516217" y="2713383"/>
            <a:ext cx="6291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435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gress, utendørs, ball, felt&#10;&#10;Beskrivelse som er generert med svært høy visshet">
            <a:extLst>
              <a:ext uri="{FF2B5EF4-FFF2-40B4-BE49-F238E27FC236}">
                <a16:creationId xmlns:a16="http://schemas.microsoft.com/office/drawing/2014/main" id="{DC27B8EE-64EE-416C-9FBD-03FAC59B45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B6742AF6-AE00-4AE6-B8D8-F1E6F910C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640080"/>
            <a:ext cx="2982351" cy="299993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nb-NO" sz="2800" dirty="0">
                <a:solidFill>
                  <a:srgbClr val="FFFFFF"/>
                </a:solidFill>
              </a:rPr>
              <a:t>KVALITET I ETT OG ALT</a:t>
            </a:r>
          </a:p>
        </p:txBody>
      </p:sp>
    </p:spTree>
    <p:extLst>
      <p:ext uri="{BB962C8B-B14F-4D97-AF65-F5344CB8AC3E}">
        <p14:creationId xmlns:p14="http://schemas.microsoft.com/office/powerpoint/2010/main" val="1272573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1" name="Picture 15" descr="Bilderesultat for ottestad il">
            <a:extLst>
              <a:ext uri="{FF2B5EF4-FFF2-40B4-BE49-F238E27FC236}">
                <a16:creationId xmlns:a16="http://schemas.microsoft.com/office/drawing/2014/main" id="{5A7CA4BD-351A-4692-8E9B-60E38CD544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" r="8327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0C2FAFE-2A82-4DA1-85BE-9A664278B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>
            <a:normAutofit/>
          </a:bodyPr>
          <a:lstStyle/>
          <a:p>
            <a:r>
              <a:rPr lang="nb-NO" dirty="0"/>
              <a:t>Ottestad 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A864F4A-4455-4DE6-96D9-462A445E8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609601"/>
            <a:ext cx="10920396" cy="57912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1400" dirty="0">
                <a:effectLst/>
              </a:rPr>
              <a:t>Vi er et idrettslag med rundt 1400 medlemmer fordelt på idrettsgrenene fotball, håndball, ski, sykkel, innebandy og volleyball.</a:t>
            </a:r>
          </a:p>
          <a:p>
            <a:pPr>
              <a:lnSpc>
                <a:spcPct val="90000"/>
              </a:lnSpc>
            </a:pPr>
            <a:r>
              <a:rPr lang="nb-NO" sz="1400" dirty="0">
                <a:effectLst/>
              </a:rPr>
              <a:t>Vårt motto er IDRETTSGLEDE FOR ALLE!</a:t>
            </a:r>
          </a:p>
          <a:p>
            <a:pPr>
              <a:lnSpc>
                <a:spcPct val="90000"/>
              </a:lnSpc>
            </a:pPr>
            <a:r>
              <a:rPr lang="nb-NO" sz="1800" dirty="0">
                <a:effectLst/>
              </a:rPr>
              <a:t>Fotballgruppa i Ottestad IL har rundt 680 medlemmer fordelt på 50 fotballag. Vi har aktive utøvere fra 5-60 år, og våre seniorlag (dame og herre) spiller i henholdsvis 2. og 4. divisjon i 2019. Vi har et stort jentemiljø med hele 17 aktive jentelag. Våre treninger og kamper foregår i Idrettsparken (kunstgress), på Hias (kunstgress med undervarme), på ulike mindre baner i nærområdet, i tillegg til noe innendørs i gymsal og hall om vinteren.</a:t>
            </a:r>
          </a:p>
          <a:p>
            <a:pPr>
              <a:lnSpc>
                <a:spcPct val="90000"/>
              </a:lnSpc>
            </a:pPr>
            <a:r>
              <a:rPr lang="nb-NO" sz="1400" dirty="0">
                <a:effectLst/>
              </a:rPr>
              <a:t>Vi har en håndballgruppe med </a:t>
            </a:r>
            <a:r>
              <a:rPr lang="nb-NO" sz="1400" dirty="0" err="1">
                <a:effectLst/>
              </a:rPr>
              <a:t>ca</a:t>
            </a:r>
            <a:r>
              <a:rPr lang="nb-NO" sz="1400" dirty="0">
                <a:effectLst/>
              </a:rPr>
              <a:t> 150 medlemmer, og vi har medlemmer fra hele Stange. Våre lag i barne- og ungdomsklassen trener i Stangehallen og Ottestadhallen. Vi har mange flotte, unge spillere - og har plass til enda flere</a:t>
            </a:r>
          </a:p>
          <a:p>
            <a:pPr>
              <a:lnSpc>
                <a:spcPct val="90000"/>
              </a:lnSpc>
            </a:pPr>
            <a:r>
              <a:rPr lang="nb-NO" sz="1400" dirty="0">
                <a:effectLst/>
              </a:rPr>
              <a:t>OIL Sykkel ble offisielt stiftet 1. mars 2005, og er medlem av Norges </a:t>
            </a:r>
            <a:r>
              <a:rPr lang="nb-NO" sz="1400" dirty="0" err="1">
                <a:effectLst/>
              </a:rPr>
              <a:t>Cykleforbund</a:t>
            </a:r>
            <a:r>
              <a:rPr lang="nb-NO" sz="1400" dirty="0">
                <a:effectLst/>
              </a:rPr>
              <a:t>. Vi er en samlende og sosial gruppe, og alle gutter og jenter, kvinner og menn, på alle nivåer er velkommen. Vi har omtrentlig 100 medlemmer.</a:t>
            </a:r>
          </a:p>
          <a:p>
            <a:pPr>
              <a:lnSpc>
                <a:spcPct val="90000"/>
              </a:lnSpc>
            </a:pPr>
            <a:r>
              <a:rPr lang="nb-NO" sz="1400" dirty="0">
                <a:effectLst/>
              </a:rPr>
              <a:t>Vår innebandygruppe ble startet høsten 2015, og består av rundt 80 barn i klassene GJ6 (4-6 år), GJ8 (7-8 år), GJ10 (9-10 år), GJ12 (11-12 år), G15 (13-15 år) og Damelag.</a:t>
            </a:r>
          </a:p>
          <a:p>
            <a:pPr>
              <a:lnSpc>
                <a:spcPct val="90000"/>
              </a:lnSpc>
            </a:pPr>
            <a:r>
              <a:rPr lang="nb-NO" sz="1400" dirty="0">
                <a:effectLst/>
              </a:rPr>
              <a:t>Volleyballgruppa i Ottestad IL ble etablert i 2017, og vi har treninger mellom høstferie og påske. Vi er ca. 25 </a:t>
            </a:r>
            <a:r>
              <a:rPr lang="nb-NO" sz="1400" dirty="0" err="1">
                <a:effectLst/>
              </a:rPr>
              <a:t>medemmer</a:t>
            </a:r>
            <a:r>
              <a:rPr lang="nb-NO" sz="1400" dirty="0">
                <a:effectLst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nb-NO" sz="1400" dirty="0">
                <a:effectLst/>
              </a:rPr>
              <a:t>Ottestad IL omsetter for </a:t>
            </a:r>
            <a:r>
              <a:rPr lang="nb-NO" sz="1400" dirty="0" err="1">
                <a:effectLst/>
              </a:rPr>
              <a:t>ca</a:t>
            </a:r>
            <a:r>
              <a:rPr lang="nb-NO" sz="1400" dirty="0">
                <a:effectLst/>
              </a:rPr>
              <a:t>, 7 mill. i året hvor av fotballen står for drøyt halvparten.</a:t>
            </a:r>
          </a:p>
          <a:p>
            <a:pPr>
              <a:lnSpc>
                <a:spcPct val="90000"/>
              </a:lnSpc>
            </a:pP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827108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3">
            <a:extLst>
              <a:ext uri="{FF2B5EF4-FFF2-40B4-BE49-F238E27FC236}">
                <a16:creationId xmlns:a16="http://schemas.microsoft.com/office/drawing/2014/main" id="{65126CE7-08E3-40E1-B407-F0DF0A23649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92440" y="774320"/>
            <a:ext cx="8956675" cy="6021387"/>
            <a:chOff x="4662" y="3092"/>
            <a:chExt cx="7252" cy="4848"/>
          </a:xfrm>
        </p:grpSpPr>
        <p:sp>
          <p:nvSpPr>
            <p:cNvPr id="3" name="AutoShape 4">
              <a:extLst>
                <a:ext uri="{FF2B5EF4-FFF2-40B4-BE49-F238E27FC236}">
                  <a16:creationId xmlns:a16="http://schemas.microsoft.com/office/drawing/2014/main" id="{57AED52C-07D1-404C-AF5A-5BA55490A7D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62" y="3150"/>
              <a:ext cx="7201" cy="4790"/>
            </a:xfrm>
            <a:prstGeom prst="rect">
              <a:avLst/>
            </a:prstGeom>
            <a:solidFill>
              <a:srgbClr val="2F2F3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b-NO" dirty="0">
                <a:noFill/>
              </a:endParaRPr>
            </a:p>
          </p:txBody>
        </p:sp>
        <p:sp>
          <p:nvSpPr>
            <p:cNvPr id="10254" name="Text Box 5">
              <a:extLst>
                <a:ext uri="{FF2B5EF4-FFF2-40B4-BE49-F238E27FC236}">
                  <a16:creationId xmlns:a16="http://schemas.microsoft.com/office/drawing/2014/main" id="{428057CC-6B86-4EDC-800B-64ADB35ED2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80" y="3092"/>
              <a:ext cx="1964" cy="84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nb-NO" altLang="nb-NO" sz="1600" b="1">
                  <a:solidFill>
                    <a:schemeClr val="bg1"/>
                  </a:solidFill>
                  <a:latin typeface="Verdana" panose="020B0604030504040204" pitchFamily="34" charset="0"/>
                </a:rPr>
                <a:t>NIF</a:t>
              </a:r>
            </a:p>
            <a:p>
              <a:pPr algn="ctr"/>
              <a:r>
                <a:rPr lang="nb-NO" altLang="nb-NO" sz="1400">
                  <a:solidFill>
                    <a:schemeClr val="bg1"/>
                  </a:solidFill>
                  <a:latin typeface="Verdana" panose="020B0604030504040204" pitchFamily="34" charset="0"/>
                </a:rPr>
                <a:t>Fellesorgan for alle idretter i hele</a:t>
              </a:r>
              <a:r>
                <a:rPr lang="nb-NO" altLang="nb-NO" sz="1400" b="1">
                  <a:solidFill>
                    <a:schemeClr val="bg1"/>
                  </a:solidFill>
                  <a:latin typeface="Verdana" panose="020B0604030504040204" pitchFamily="34" charset="0"/>
                </a:rPr>
                <a:t> </a:t>
              </a:r>
              <a:r>
                <a:rPr lang="nb-NO" altLang="nb-NO" sz="1400">
                  <a:solidFill>
                    <a:schemeClr val="bg1"/>
                  </a:solidFill>
                  <a:latin typeface="Verdana" panose="020B0604030504040204" pitchFamily="34" charset="0"/>
                </a:rPr>
                <a:t>Norge</a:t>
              </a:r>
              <a:endParaRPr lang="nb-NO" altLang="nb-NO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5" name="Text Box 6">
              <a:extLst>
                <a:ext uri="{FF2B5EF4-FFF2-40B4-BE49-F238E27FC236}">
                  <a16:creationId xmlns:a16="http://schemas.microsoft.com/office/drawing/2014/main" id="{E8B2F43A-C3BC-4C06-845B-2632E550C2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7" y="4020"/>
              <a:ext cx="1683" cy="845"/>
            </a:xfrm>
            <a:prstGeom prst="rect">
              <a:avLst/>
            </a:prstGeom>
            <a:solidFill>
              <a:schemeClr val="tx1"/>
            </a:solidFill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r>
                <a:rPr lang="nb-NO" b="1" dirty="0">
                  <a:solidFill>
                    <a:srgbClr val="000000"/>
                  </a:solidFill>
                  <a:latin typeface="Verdana" pitchFamily="34" charset="0"/>
                </a:rPr>
                <a:t>Idrettskrets</a:t>
              </a:r>
            </a:p>
            <a:p>
              <a:pPr>
                <a:defRPr/>
              </a:pPr>
              <a:r>
                <a:rPr lang="nb-NO" sz="1400" dirty="0">
                  <a:solidFill>
                    <a:srgbClr val="000000"/>
                  </a:solidFill>
                  <a:latin typeface="Verdana" pitchFamily="34" charset="0"/>
                </a:rPr>
                <a:t>Fellesorgan for alle idretter i en region</a:t>
              </a:r>
              <a:endParaRPr lang="nb-NO" dirty="0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10256" name="Text Box 7">
              <a:extLst>
                <a:ext uri="{FF2B5EF4-FFF2-40B4-BE49-F238E27FC236}">
                  <a16:creationId xmlns:a16="http://schemas.microsoft.com/office/drawing/2014/main" id="{312E159D-8D7D-46AD-B6DB-50B3A7A827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7" y="5643"/>
              <a:ext cx="1778" cy="93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nb-NO" altLang="nb-NO" b="1">
                  <a:solidFill>
                    <a:srgbClr val="000000"/>
                  </a:solidFill>
                  <a:latin typeface="Verdana" panose="020B0604030504040204" pitchFamily="34" charset="0"/>
                </a:rPr>
                <a:t>Idrettsråd</a:t>
              </a:r>
            </a:p>
            <a:p>
              <a:r>
                <a:rPr lang="nb-NO" altLang="nb-NO" sz="1400">
                  <a:solidFill>
                    <a:srgbClr val="000000"/>
                  </a:solidFill>
                  <a:latin typeface="Verdana" panose="020B0604030504040204" pitchFamily="34" charset="0"/>
                </a:rPr>
                <a:t>Idrettspolitisk organ for idrettslagene i en kommune</a:t>
              </a:r>
            </a:p>
          </p:txBody>
        </p:sp>
        <p:sp>
          <p:nvSpPr>
            <p:cNvPr id="10257" name="Text Box 8">
              <a:extLst>
                <a:ext uri="{FF2B5EF4-FFF2-40B4-BE49-F238E27FC236}">
                  <a16:creationId xmlns:a16="http://schemas.microsoft.com/office/drawing/2014/main" id="{F55E4A02-F3E7-49F8-9A99-D6862874E4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7" y="4914"/>
              <a:ext cx="2565" cy="301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endParaRPr lang="nb-NO" altLang="nb-NO" sz="1600" b="1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endParaRPr lang="nb-NO" altLang="nb-NO" sz="1200" b="1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algn="ctr"/>
              <a:endParaRPr lang="nb-NO" altLang="nb-NO" sz="1600" b="1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endParaRPr lang="nb-NO" altLang="nb-NO" sz="1200" b="1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endParaRPr lang="nb-NO" altLang="nb-NO" sz="1200" b="1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endParaRPr lang="nb-NO" altLang="nb-NO" sz="1200" b="1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endParaRPr lang="nb-NO" altLang="nb-NO" sz="1200" b="1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algn="ctr"/>
              <a:endParaRPr lang="nb-NO" altLang="nb-NO" sz="1200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endParaRPr lang="nb-NO" altLang="nb-NO" sz="1200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algn="ctr"/>
              <a:endParaRPr lang="nb-NO" altLang="nb-NO" sz="1200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endParaRPr lang="nb-NO" altLang="nb-NO" sz="1200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algn="ctr"/>
              <a:endParaRPr lang="nb-NO" altLang="nb-NO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0258" name="Text Box 11">
              <a:extLst>
                <a:ext uri="{FF2B5EF4-FFF2-40B4-BE49-F238E27FC236}">
                  <a16:creationId xmlns:a16="http://schemas.microsoft.com/office/drawing/2014/main" id="{95DECB77-DC53-4FF0-9F8E-C3052F96AB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12" y="6445"/>
              <a:ext cx="1166" cy="566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nb-NO" altLang="nb-NO" sz="1200" b="1" dirty="0">
                  <a:latin typeface="Verdana" panose="020B0604030504040204" pitchFamily="34" charset="0"/>
                </a:rPr>
                <a:t>Gren(er)</a:t>
              </a:r>
            </a:p>
            <a:p>
              <a:r>
                <a:rPr lang="nb-NO" altLang="nb-NO" sz="1000" dirty="0">
                  <a:latin typeface="Verdana" panose="020B0604030504040204" pitchFamily="34" charset="0"/>
                </a:rPr>
                <a:t>Grenen som gruppa utøver. </a:t>
              </a:r>
              <a:r>
                <a:rPr lang="nb-NO" altLang="nb-NO" sz="1000" dirty="0" err="1">
                  <a:latin typeface="Verdana" panose="020B0604030504040204" pitchFamily="34" charset="0"/>
                </a:rPr>
                <a:t>f.eks</a:t>
              </a:r>
              <a:r>
                <a:rPr lang="nb-NO" altLang="nb-NO" sz="1000" dirty="0">
                  <a:latin typeface="Verdana" panose="020B0604030504040204" pitchFamily="34" charset="0"/>
                </a:rPr>
                <a:t> langrenn</a:t>
              </a:r>
            </a:p>
          </p:txBody>
        </p:sp>
        <p:sp>
          <p:nvSpPr>
            <p:cNvPr id="10259" name="Text Box 12">
              <a:extLst>
                <a:ext uri="{FF2B5EF4-FFF2-40B4-BE49-F238E27FC236}">
                  <a16:creationId xmlns:a16="http://schemas.microsoft.com/office/drawing/2014/main" id="{66049D50-72DD-404C-AEC8-47A804BD98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63" y="4020"/>
              <a:ext cx="2151" cy="845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nb-NO" altLang="nb-NO" sz="1600" b="1">
                  <a:latin typeface="Verdana" panose="020B0604030504040204" pitchFamily="34" charset="0"/>
                </a:rPr>
                <a:t>Særforbund</a:t>
              </a:r>
            </a:p>
            <a:p>
              <a:r>
                <a:rPr lang="nb-NO" altLang="nb-NO" sz="1400">
                  <a:latin typeface="Verdana" panose="020B0604030504040204" pitchFamily="34" charset="0"/>
                </a:rPr>
                <a:t>Fellesorgan for en spesifikk idrett nasjonalt</a:t>
              </a:r>
              <a:endParaRPr lang="nb-NO" altLang="nb-NO">
                <a:latin typeface="Verdana" panose="020B0604030504040204" pitchFamily="34" charset="0"/>
              </a:endParaRPr>
            </a:p>
          </p:txBody>
        </p:sp>
        <p:sp>
          <p:nvSpPr>
            <p:cNvPr id="10260" name="Text Box 13">
              <a:extLst>
                <a:ext uri="{FF2B5EF4-FFF2-40B4-BE49-F238E27FC236}">
                  <a16:creationId xmlns:a16="http://schemas.microsoft.com/office/drawing/2014/main" id="{4AB46D7B-52DB-452F-941C-C10A7E3408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63" y="5411"/>
              <a:ext cx="2151" cy="751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nb-NO" altLang="nb-NO" sz="1600" b="1" dirty="0">
                  <a:latin typeface="Verdana" panose="020B0604030504040204" pitchFamily="34" charset="0"/>
                </a:rPr>
                <a:t>Særkrets</a:t>
              </a:r>
            </a:p>
            <a:p>
              <a:r>
                <a:rPr lang="nb-NO" altLang="nb-NO" sz="1400" dirty="0">
                  <a:latin typeface="Verdana" panose="020B0604030504040204" pitchFamily="34" charset="0"/>
                </a:rPr>
                <a:t>Fylkes/</a:t>
              </a:r>
              <a:r>
                <a:rPr lang="nb-NO" altLang="nb-NO" sz="1400" dirty="0" err="1">
                  <a:latin typeface="Verdana" panose="020B0604030504040204" pitchFamily="34" charset="0"/>
                </a:rPr>
                <a:t>regionsledd</a:t>
              </a:r>
              <a:r>
                <a:rPr lang="nb-NO" altLang="nb-NO" sz="1400" dirty="0">
                  <a:latin typeface="Verdana" panose="020B0604030504040204" pitchFamily="34" charset="0"/>
                </a:rPr>
                <a:t> for den spesifikke idretten/grenen</a:t>
              </a:r>
              <a:endParaRPr lang="nb-NO" altLang="nb-NO" dirty="0">
                <a:latin typeface="Verdana" panose="020B0604030504040204" pitchFamily="34" charset="0"/>
              </a:endParaRPr>
            </a:p>
          </p:txBody>
        </p:sp>
        <p:sp>
          <p:nvSpPr>
            <p:cNvPr id="10261" name="Line 14">
              <a:extLst>
                <a:ext uri="{FF2B5EF4-FFF2-40B4-BE49-F238E27FC236}">
                  <a16:creationId xmlns:a16="http://schemas.microsoft.com/office/drawing/2014/main" id="{FE15BABE-D565-4DBD-BBD8-668A85B230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98" y="3730"/>
              <a:ext cx="758" cy="3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262" name="Line 15">
              <a:extLst>
                <a:ext uri="{FF2B5EF4-FFF2-40B4-BE49-F238E27FC236}">
                  <a16:creationId xmlns:a16="http://schemas.microsoft.com/office/drawing/2014/main" id="{4F558523-D939-4215-9B1D-408BF2B600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98" y="4541"/>
              <a:ext cx="641" cy="4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263" name="Line 17">
              <a:extLst>
                <a:ext uri="{FF2B5EF4-FFF2-40B4-BE49-F238E27FC236}">
                  <a16:creationId xmlns:a16="http://schemas.microsoft.com/office/drawing/2014/main" id="{4AE71EE3-6873-4C24-BF56-9B07A9EF56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52" y="4831"/>
              <a:ext cx="0" cy="8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264" name="Line 19">
              <a:extLst>
                <a:ext uri="{FF2B5EF4-FFF2-40B4-BE49-F238E27FC236}">
                  <a16:creationId xmlns:a16="http://schemas.microsoft.com/office/drawing/2014/main" id="{D2BDEE72-0CF5-453F-9D31-7E73E69633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44" y="3749"/>
              <a:ext cx="635" cy="2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265" name="Line 20">
              <a:extLst>
                <a:ext uri="{FF2B5EF4-FFF2-40B4-BE49-F238E27FC236}">
                  <a16:creationId xmlns:a16="http://schemas.microsoft.com/office/drawing/2014/main" id="{72888C12-5A45-4BE0-AD29-74386ACE7A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12" y="4889"/>
              <a:ext cx="0" cy="5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22" name="Rektangel 21">
            <a:extLst>
              <a:ext uri="{FF2B5EF4-FFF2-40B4-BE49-F238E27FC236}">
                <a16:creationId xmlns:a16="http://schemas.microsoft.com/office/drawing/2014/main" id="{A1CDB489-23B3-4109-942A-4314FAE62A7A}"/>
              </a:ext>
            </a:extLst>
          </p:cNvPr>
          <p:cNvSpPr/>
          <p:nvPr/>
        </p:nvSpPr>
        <p:spPr>
          <a:xfrm>
            <a:off x="222611" y="101597"/>
            <a:ext cx="6189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2800" b="1" dirty="0">
                <a:latin typeface="+mj-lt"/>
              </a:rPr>
              <a:t>Hvordan er fleridrettslaget organisert?</a:t>
            </a:r>
          </a:p>
        </p:txBody>
      </p:sp>
      <p:sp>
        <p:nvSpPr>
          <p:cNvPr id="10246" name="Text Box 11">
            <a:extLst>
              <a:ext uri="{FF2B5EF4-FFF2-40B4-BE49-F238E27FC236}">
                <a16:creationId xmlns:a16="http://schemas.microsoft.com/office/drawing/2014/main" id="{5CD2F2C9-600F-4C5E-A8E9-ECBC4AA4D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8390" y="5696744"/>
            <a:ext cx="1439863" cy="81915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nb-NO" altLang="nb-NO" sz="1200" b="1">
                <a:latin typeface="Verdana" panose="020B0604030504040204" pitchFamily="34" charset="0"/>
              </a:rPr>
              <a:t>Lag</a:t>
            </a:r>
          </a:p>
          <a:p>
            <a:r>
              <a:rPr lang="nb-NO" altLang="nb-NO" sz="1000">
                <a:latin typeface="Verdana" panose="020B0604030504040204" pitchFamily="34" charset="0"/>
              </a:rPr>
              <a:t>Laget som spiller i en serie f.eks Gutter 16</a:t>
            </a:r>
          </a:p>
          <a:p>
            <a:endParaRPr lang="nb-NO" altLang="nb-NO" sz="1000">
              <a:latin typeface="Verdana" panose="020B0604030504040204" pitchFamily="34" charset="0"/>
            </a:endParaRPr>
          </a:p>
        </p:txBody>
      </p:sp>
      <p:sp>
        <p:nvSpPr>
          <p:cNvPr id="10247" name="Line 21">
            <a:extLst>
              <a:ext uri="{FF2B5EF4-FFF2-40B4-BE49-F238E27FC236}">
                <a16:creationId xmlns:a16="http://schemas.microsoft.com/office/drawing/2014/main" id="{7D08379D-56A4-4DEA-9711-0CC64D1A1E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36969" y="3667814"/>
            <a:ext cx="2155526" cy="158607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248" name="Text Box 11">
            <a:extLst>
              <a:ext uri="{FF2B5EF4-FFF2-40B4-BE49-F238E27FC236}">
                <a16:creationId xmlns:a16="http://schemas.microsoft.com/office/drawing/2014/main" id="{9071F163-59EE-4AA9-A2F8-B36B00D0C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337" y="3136348"/>
            <a:ext cx="2927159" cy="12292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nb-NO" altLang="nb-NO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Ottestad IL</a:t>
            </a:r>
          </a:p>
          <a:p>
            <a:pPr algn="ctr"/>
            <a:endParaRPr lang="nb-NO" altLang="nb-NO" sz="12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nb-NO" altLang="nb-NO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Fleridrettslag </a:t>
            </a:r>
            <a:r>
              <a:rPr lang="nb-NO" altLang="nb-NO" sz="1100" dirty="0">
                <a:solidFill>
                  <a:srgbClr val="000000"/>
                </a:solidFill>
                <a:latin typeface="Verdana" panose="020B0604030504040204" pitchFamily="34" charset="0"/>
              </a:rPr>
              <a:t>organiserer gjerne akt. i flere idretter (IL, IK)</a:t>
            </a:r>
          </a:p>
          <a:p>
            <a:endParaRPr lang="nb-NO" altLang="nb-NO" sz="12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0250" name="Text Box 11">
            <a:extLst>
              <a:ext uri="{FF2B5EF4-FFF2-40B4-BE49-F238E27FC236}">
                <a16:creationId xmlns:a16="http://schemas.microsoft.com/office/drawing/2014/main" id="{39D33C94-3F28-489E-9D13-4B577724E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338" y="5041290"/>
            <a:ext cx="1439862" cy="1474604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nb-NO" altLang="nb-NO" sz="1200" b="1" dirty="0">
                <a:latin typeface="Verdana" panose="020B0604030504040204" pitchFamily="34" charset="0"/>
              </a:rPr>
              <a:t>Gruppe(r)</a:t>
            </a:r>
          </a:p>
          <a:p>
            <a:r>
              <a:rPr lang="nb-NO" altLang="nb-NO" sz="1200" dirty="0">
                <a:latin typeface="Verdana" panose="020B0604030504040204" pitchFamily="34" charset="0"/>
              </a:rPr>
              <a:t>Fotball</a:t>
            </a:r>
          </a:p>
          <a:p>
            <a:r>
              <a:rPr lang="nb-NO" altLang="nb-NO" sz="1200" dirty="0">
                <a:latin typeface="Verdana" panose="020B0604030504040204" pitchFamily="34" charset="0"/>
              </a:rPr>
              <a:t>Håndball</a:t>
            </a:r>
          </a:p>
          <a:p>
            <a:r>
              <a:rPr lang="nb-NO" altLang="nb-NO" sz="1200" dirty="0">
                <a:latin typeface="Verdana" panose="020B0604030504040204" pitchFamily="34" charset="0"/>
              </a:rPr>
              <a:t>Ski</a:t>
            </a:r>
          </a:p>
          <a:p>
            <a:r>
              <a:rPr lang="nb-NO" altLang="nb-NO" sz="1200" dirty="0">
                <a:latin typeface="Verdana" panose="020B0604030504040204" pitchFamily="34" charset="0"/>
              </a:rPr>
              <a:t>Sykkel</a:t>
            </a:r>
          </a:p>
          <a:p>
            <a:r>
              <a:rPr lang="nb-NO" altLang="nb-NO" sz="1200" dirty="0">
                <a:latin typeface="Verdana" panose="020B0604030504040204" pitchFamily="34" charset="0"/>
              </a:rPr>
              <a:t>Innebandy</a:t>
            </a:r>
          </a:p>
          <a:p>
            <a:r>
              <a:rPr lang="nb-NO" altLang="nb-NO" sz="1200" dirty="0">
                <a:latin typeface="Verdana" panose="020B0604030504040204" pitchFamily="34" charset="0"/>
              </a:rPr>
              <a:t>Volleyball</a:t>
            </a:r>
            <a:endParaRPr lang="nb-NO" altLang="nb-NO" sz="1000" dirty="0">
              <a:latin typeface="Verdana" panose="020B0604030504040204" pitchFamily="34" charset="0"/>
            </a:endParaRPr>
          </a:p>
        </p:txBody>
      </p:sp>
      <p:sp>
        <p:nvSpPr>
          <p:cNvPr id="10251" name="Line 17">
            <a:extLst>
              <a:ext uri="{FF2B5EF4-FFF2-40B4-BE49-F238E27FC236}">
                <a16:creationId xmlns:a16="http://schemas.microsoft.com/office/drawing/2014/main" id="{D83BC5BE-9FC5-4229-8DDC-9704D2A02F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64608" y="4365624"/>
            <a:ext cx="0" cy="654431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 dirty="0"/>
          </a:p>
        </p:txBody>
      </p:sp>
      <p:sp>
        <p:nvSpPr>
          <p:cNvPr id="10252" name="Line 17">
            <a:extLst>
              <a:ext uri="{FF2B5EF4-FFF2-40B4-BE49-F238E27FC236}">
                <a16:creationId xmlns:a16="http://schemas.microsoft.com/office/drawing/2014/main" id="{C724A2F2-60EC-42CD-9410-C63B251813A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67465" y="4292600"/>
            <a:ext cx="283847" cy="2159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7" name="Line 21">
            <a:extLst>
              <a:ext uri="{FF2B5EF4-FFF2-40B4-BE49-F238E27FC236}">
                <a16:creationId xmlns:a16="http://schemas.microsoft.com/office/drawing/2014/main" id="{25F51936-8784-4491-835D-5DB40A87D5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31735" y="3803904"/>
            <a:ext cx="760760" cy="1093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8" name="Line 21">
            <a:extLst>
              <a:ext uri="{FF2B5EF4-FFF2-40B4-BE49-F238E27FC236}">
                <a16:creationId xmlns:a16="http://schemas.microsoft.com/office/drawing/2014/main" id="{02D43404-D9E7-4D66-A889-BEA97EB4AF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36969" y="2814476"/>
            <a:ext cx="2213916" cy="22055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C18DEF4A-8E84-42F7-B658-A485EC431BF5}"/>
              </a:ext>
            </a:extLst>
          </p:cNvPr>
          <p:cNvSpPr/>
          <p:nvPr/>
        </p:nvSpPr>
        <p:spPr>
          <a:xfrm>
            <a:off x="4041991" y="4407924"/>
            <a:ext cx="3291850" cy="23993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b="1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F636C53-6A2A-40EA-B04D-D674CD155A6F}"/>
              </a:ext>
            </a:extLst>
          </p:cNvPr>
          <p:cNvSpPr txBox="1"/>
          <p:nvPr/>
        </p:nvSpPr>
        <p:spPr>
          <a:xfrm>
            <a:off x="4939994" y="4386859"/>
            <a:ext cx="11828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bg1"/>
                </a:solidFill>
              </a:rPr>
              <a:t>Tydelig kommunikasjon og retningslinjer</a:t>
            </a:r>
          </a:p>
        </p:txBody>
      </p:sp>
    </p:spTree>
    <p:extLst>
      <p:ext uri="{BB962C8B-B14F-4D97-AF65-F5344CB8AC3E}">
        <p14:creationId xmlns:p14="http://schemas.microsoft.com/office/powerpoint/2010/main" val="246462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96E5519F-B989-4C75-81B0-1B17CD1FEB6F}"/>
              </a:ext>
            </a:extLst>
          </p:cNvPr>
          <p:cNvSpPr/>
          <p:nvPr/>
        </p:nvSpPr>
        <p:spPr>
          <a:xfrm>
            <a:off x="265811" y="702906"/>
            <a:ext cx="11723150" cy="58442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354274E-2013-463A-A3DC-E84973267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Styret 2019 -  OIL Fotball</a:t>
            </a:r>
            <a:br>
              <a:rPr lang="nb-NO" dirty="0"/>
            </a:br>
            <a:endParaRPr lang="nb-NO" sz="2000" dirty="0"/>
          </a:p>
        </p:txBody>
      </p:sp>
      <p:pic>
        <p:nvPicPr>
          <p:cNvPr id="32" name="Bilde 31">
            <a:extLst>
              <a:ext uri="{FF2B5EF4-FFF2-40B4-BE49-F238E27FC236}">
                <a16:creationId xmlns:a16="http://schemas.microsoft.com/office/drawing/2014/main" id="{5D14BB00-5555-49CE-BAD9-76C7E639A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1508" y="3126422"/>
            <a:ext cx="758360" cy="1172249"/>
          </a:xfrm>
          <a:prstGeom prst="rect">
            <a:avLst/>
          </a:prstGeom>
        </p:spPr>
      </p:pic>
      <p:pic>
        <p:nvPicPr>
          <p:cNvPr id="36" name="Bilde 35">
            <a:extLst>
              <a:ext uri="{FF2B5EF4-FFF2-40B4-BE49-F238E27FC236}">
                <a16:creationId xmlns:a16="http://schemas.microsoft.com/office/drawing/2014/main" id="{3AC13313-2633-420F-80B9-38E04953D39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2505" y="4658796"/>
            <a:ext cx="689457" cy="1191458"/>
          </a:xfrm>
          <a:prstGeom prst="rect">
            <a:avLst/>
          </a:prstGeom>
        </p:spPr>
      </p:pic>
      <p:sp>
        <p:nvSpPr>
          <p:cNvPr id="37" name="TekstSylinder 36">
            <a:extLst>
              <a:ext uri="{FF2B5EF4-FFF2-40B4-BE49-F238E27FC236}">
                <a16:creationId xmlns:a16="http://schemas.microsoft.com/office/drawing/2014/main" id="{528D5EB4-2CAE-4A35-A7ED-160BD1626AC0}"/>
              </a:ext>
            </a:extLst>
          </p:cNvPr>
          <p:cNvSpPr txBox="1"/>
          <p:nvPr/>
        </p:nvSpPr>
        <p:spPr>
          <a:xfrm>
            <a:off x="1578759" y="3091479"/>
            <a:ext cx="10297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Kristin Graaberget</a:t>
            </a:r>
          </a:p>
          <a:p>
            <a:r>
              <a:rPr lang="nb-NO" sz="1400" dirty="0"/>
              <a:t>(Fiks-ansvarlig)</a:t>
            </a:r>
          </a:p>
          <a:p>
            <a:r>
              <a:rPr lang="nb-NO" sz="1400" dirty="0"/>
              <a:t>Ikke på valg</a:t>
            </a:r>
          </a:p>
        </p:txBody>
      </p:sp>
      <p:sp>
        <p:nvSpPr>
          <p:cNvPr id="38" name="TekstSylinder 37">
            <a:extLst>
              <a:ext uri="{FF2B5EF4-FFF2-40B4-BE49-F238E27FC236}">
                <a16:creationId xmlns:a16="http://schemas.microsoft.com/office/drawing/2014/main" id="{05F06FB8-70A5-4FFF-9EA3-831727C5D7FF}"/>
              </a:ext>
            </a:extLst>
          </p:cNvPr>
          <p:cNvSpPr txBox="1"/>
          <p:nvPr/>
        </p:nvSpPr>
        <p:spPr>
          <a:xfrm>
            <a:off x="3473676" y="3130680"/>
            <a:ext cx="9600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Glenn Skjæret, (Fair Play) </a:t>
            </a:r>
            <a:r>
              <a:rPr lang="nb-NO" sz="1400" dirty="0">
                <a:solidFill>
                  <a:srgbClr val="FF0000"/>
                </a:solidFill>
              </a:rPr>
              <a:t>– gjenvalg 1 år</a:t>
            </a:r>
          </a:p>
        </p:txBody>
      </p:sp>
      <p:sp>
        <p:nvSpPr>
          <p:cNvPr id="39" name="TekstSylinder 38">
            <a:extLst>
              <a:ext uri="{FF2B5EF4-FFF2-40B4-BE49-F238E27FC236}">
                <a16:creationId xmlns:a16="http://schemas.microsoft.com/office/drawing/2014/main" id="{10EFCF10-BD5C-48DE-B5E3-052D1E0473AA}"/>
              </a:ext>
            </a:extLst>
          </p:cNvPr>
          <p:cNvSpPr txBox="1"/>
          <p:nvPr/>
        </p:nvSpPr>
        <p:spPr>
          <a:xfrm>
            <a:off x="3509013" y="4647658"/>
            <a:ext cx="9036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Erik Longva, (Kvalitets-klubb)</a:t>
            </a:r>
          </a:p>
          <a:p>
            <a:r>
              <a:rPr lang="nb-NO" sz="1400" dirty="0"/>
              <a:t>Ikke på valg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F90C661F-B984-4133-9A77-C0DE5118E095}"/>
              </a:ext>
            </a:extLst>
          </p:cNvPr>
          <p:cNvSpPr txBox="1"/>
          <p:nvPr/>
        </p:nvSpPr>
        <p:spPr>
          <a:xfrm>
            <a:off x="1523187" y="4692755"/>
            <a:ext cx="1257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Bjørnar Bakken (Kompetanse)</a:t>
            </a:r>
          </a:p>
          <a:p>
            <a:r>
              <a:rPr lang="nb-NO" sz="1400" dirty="0">
                <a:solidFill>
                  <a:srgbClr val="FF0000"/>
                </a:solidFill>
              </a:rPr>
              <a:t>Ny</a:t>
            </a:r>
          </a:p>
        </p:txBody>
      </p:sp>
      <p:sp>
        <p:nvSpPr>
          <p:cNvPr id="41" name="TekstSylinder 40">
            <a:extLst>
              <a:ext uri="{FF2B5EF4-FFF2-40B4-BE49-F238E27FC236}">
                <a16:creationId xmlns:a16="http://schemas.microsoft.com/office/drawing/2014/main" id="{90CBCD25-E89A-45AC-AA7F-C0B4EAACE54A}"/>
              </a:ext>
            </a:extLst>
          </p:cNvPr>
          <p:cNvSpPr txBox="1"/>
          <p:nvPr/>
        </p:nvSpPr>
        <p:spPr>
          <a:xfrm>
            <a:off x="5206642" y="3095239"/>
            <a:ext cx="11963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(Nest leder, Sportslig leder) </a:t>
            </a:r>
          </a:p>
          <a:p>
            <a:r>
              <a:rPr lang="nb-NO" sz="1400" dirty="0">
                <a:solidFill>
                  <a:srgbClr val="FF0000"/>
                </a:solidFill>
              </a:rPr>
              <a:t>Ny – 2 år</a:t>
            </a:r>
          </a:p>
        </p:txBody>
      </p:sp>
      <p:sp>
        <p:nvSpPr>
          <p:cNvPr id="42" name="TekstSylinder 41">
            <a:extLst>
              <a:ext uri="{FF2B5EF4-FFF2-40B4-BE49-F238E27FC236}">
                <a16:creationId xmlns:a16="http://schemas.microsoft.com/office/drawing/2014/main" id="{CDF1E7DE-7644-4F37-9477-4964172B70CD}"/>
              </a:ext>
            </a:extLst>
          </p:cNvPr>
          <p:cNvSpPr txBox="1"/>
          <p:nvPr/>
        </p:nvSpPr>
        <p:spPr>
          <a:xfrm>
            <a:off x="6127386" y="1599700"/>
            <a:ext cx="1186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 (Leder) </a:t>
            </a:r>
            <a:r>
              <a:rPr lang="nb-NO" sz="1400" dirty="0">
                <a:solidFill>
                  <a:srgbClr val="FF0000"/>
                </a:solidFill>
              </a:rPr>
              <a:t>– ny 2 år</a:t>
            </a:r>
          </a:p>
        </p:txBody>
      </p:sp>
      <p:sp>
        <p:nvSpPr>
          <p:cNvPr id="43" name="TekstSylinder 42">
            <a:extLst>
              <a:ext uri="{FF2B5EF4-FFF2-40B4-BE49-F238E27FC236}">
                <a16:creationId xmlns:a16="http://schemas.microsoft.com/office/drawing/2014/main" id="{B5737E95-9338-478F-8C99-4DDA797ED685}"/>
              </a:ext>
            </a:extLst>
          </p:cNvPr>
          <p:cNvSpPr txBox="1"/>
          <p:nvPr/>
        </p:nvSpPr>
        <p:spPr>
          <a:xfrm>
            <a:off x="10744315" y="3143296"/>
            <a:ext cx="1117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Ole-Kolbjørn Kjørven, (Sportslig ledelse) </a:t>
            </a:r>
          </a:p>
          <a:p>
            <a:r>
              <a:rPr lang="nb-NO" sz="1400" dirty="0"/>
              <a:t>Ikke på valg</a:t>
            </a:r>
          </a:p>
        </p:txBody>
      </p:sp>
      <p:cxnSp>
        <p:nvCxnSpPr>
          <p:cNvPr id="44" name="Kobling: vinkel 43">
            <a:extLst>
              <a:ext uri="{FF2B5EF4-FFF2-40B4-BE49-F238E27FC236}">
                <a16:creationId xmlns:a16="http://schemas.microsoft.com/office/drawing/2014/main" id="{F47BC156-8598-4CDA-8E7D-08EDDAD3CECF}"/>
              </a:ext>
            </a:extLst>
          </p:cNvPr>
          <p:cNvCxnSpPr>
            <a:cxnSpLocks/>
          </p:cNvCxnSpPr>
          <p:nvPr/>
        </p:nvCxnSpPr>
        <p:spPr>
          <a:xfrm rot="5400000">
            <a:off x="9388089" y="3470587"/>
            <a:ext cx="3136267" cy="2010932"/>
          </a:xfrm>
          <a:prstGeom prst="bentConnector3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Bilde 44">
            <a:extLst>
              <a:ext uri="{FF2B5EF4-FFF2-40B4-BE49-F238E27FC236}">
                <a16:creationId xmlns:a16="http://schemas.microsoft.com/office/drawing/2014/main" id="{72ED0D07-6D1A-4CC7-AC23-71502227FA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1160"/>
          <a:stretch/>
        </p:blipFill>
        <p:spPr>
          <a:xfrm>
            <a:off x="2680843" y="4692756"/>
            <a:ext cx="798541" cy="1114396"/>
          </a:xfrm>
          <a:prstGeom prst="rect">
            <a:avLst/>
          </a:prstGeom>
        </p:spPr>
      </p:pic>
      <p:pic>
        <p:nvPicPr>
          <p:cNvPr id="46" name="Bilde 45">
            <a:extLst>
              <a:ext uri="{FF2B5EF4-FFF2-40B4-BE49-F238E27FC236}">
                <a16:creationId xmlns:a16="http://schemas.microsoft.com/office/drawing/2014/main" id="{172B07E6-9A31-4D08-A711-EE11F6EA75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98373" y="3143296"/>
            <a:ext cx="742719" cy="1175099"/>
          </a:xfrm>
          <a:prstGeom prst="rect">
            <a:avLst/>
          </a:prstGeom>
        </p:spPr>
      </p:pic>
      <p:pic>
        <p:nvPicPr>
          <p:cNvPr id="47" name="Bilde 46">
            <a:extLst>
              <a:ext uri="{FF2B5EF4-FFF2-40B4-BE49-F238E27FC236}">
                <a16:creationId xmlns:a16="http://schemas.microsoft.com/office/drawing/2014/main" id="{DD915A8E-0D54-48D3-8EB8-EBBB303025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31098" y="3143296"/>
            <a:ext cx="749679" cy="1146334"/>
          </a:xfrm>
          <a:prstGeom prst="rect">
            <a:avLst/>
          </a:prstGeom>
        </p:spPr>
      </p:pic>
      <p:sp>
        <p:nvSpPr>
          <p:cNvPr id="48" name="TekstSylinder 47">
            <a:extLst>
              <a:ext uri="{FF2B5EF4-FFF2-40B4-BE49-F238E27FC236}">
                <a16:creationId xmlns:a16="http://schemas.microsoft.com/office/drawing/2014/main" id="{D98A69DD-4E4D-4DC3-B125-247DB46CE27C}"/>
              </a:ext>
            </a:extLst>
          </p:cNvPr>
          <p:cNvSpPr txBox="1"/>
          <p:nvPr/>
        </p:nvSpPr>
        <p:spPr>
          <a:xfrm>
            <a:off x="7024436" y="3126918"/>
            <a:ext cx="1252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Jostein Engh, (Arrangement)</a:t>
            </a:r>
          </a:p>
          <a:p>
            <a:r>
              <a:rPr lang="nb-NO" sz="1400" dirty="0"/>
              <a:t>Ikke på valg</a:t>
            </a: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4FF14402-D7C4-4A1A-93B3-E5B28264AF31}"/>
              </a:ext>
            </a:extLst>
          </p:cNvPr>
          <p:cNvSpPr/>
          <p:nvPr/>
        </p:nvSpPr>
        <p:spPr>
          <a:xfrm>
            <a:off x="4424272" y="4717942"/>
            <a:ext cx="784556" cy="114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EE715D87-75AA-41E9-A019-AD188650DA66}"/>
              </a:ext>
            </a:extLst>
          </p:cNvPr>
          <p:cNvSpPr/>
          <p:nvPr/>
        </p:nvSpPr>
        <p:spPr>
          <a:xfrm>
            <a:off x="6322803" y="4720187"/>
            <a:ext cx="784556" cy="1130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TekstSylinder 50">
            <a:extLst>
              <a:ext uri="{FF2B5EF4-FFF2-40B4-BE49-F238E27FC236}">
                <a16:creationId xmlns:a16="http://schemas.microsoft.com/office/drawing/2014/main" id="{6757B3FE-9BF4-43E6-B2BB-A8D6E7981B0D}"/>
              </a:ext>
            </a:extLst>
          </p:cNvPr>
          <p:cNvSpPr txBox="1"/>
          <p:nvPr/>
        </p:nvSpPr>
        <p:spPr>
          <a:xfrm>
            <a:off x="7062186" y="4711665"/>
            <a:ext cx="107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Marked (Ikke besatt)</a:t>
            </a:r>
          </a:p>
        </p:txBody>
      </p:sp>
      <p:sp>
        <p:nvSpPr>
          <p:cNvPr id="52" name="TekstSylinder 51">
            <a:extLst>
              <a:ext uri="{FF2B5EF4-FFF2-40B4-BE49-F238E27FC236}">
                <a16:creationId xmlns:a16="http://schemas.microsoft.com/office/drawing/2014/main" id="{F01A4146-796D-4FBB-80F1-8D4C49BDA693}"/>
              </a:ext>
            </a:extLst>
          </p:cNvPr>
          <p:cNvSpPr txBox="1"/>
          <p:nvPr/>
        </p:nvSpPr>
        <p:spPr>
          <a:xfrm>
            <a:off x="5224931" y="4647657"/>
            <a:ext cx="107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Økonomi (Ikke besatt)</a:t>
            </a:r>
          </a:p>
        </p:txBody>
      </p:sp>
      <p:sp>
        <p:nvSpPr>
          <p:cNvPr id="53" name="TekstSylinder 52">
            <a:extLst>
              <a:ext uri="{FF2B5EF4-FFF2-40B4-BE49-F238E27FC236}">
                <a16:creationId xmlns:a16="http://schemas.microsoft.com/office/drawing/2014/main" id="{A82C13FF-2413-46C2-934C-DD4E1623F3B0}"/>
              </a:ext>
            </a:extLst>
          </p:cNvPr>
          <p:cNvSpPr txBox="1"/>
          <p:nvPr/>
        </p:nvSpPr>
        <p:spPr>
          <a:xfrm>
            <a:off x="687110" y="6184669"/>
            <a:ext cx="4322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* Det utbetales ikke honorar i 2018</a:t>
            </a:r>
          </a:p>
        </p:txBody>
      </p:sp>
      <p:pic>
        <p:nvPicPr>
          <p:cNvPr id="54" name="Picture 2" descr="dc4c117a-3a03-41e5-b989-f8a96fff9c2b@eurprd03">
            <a:extLst>
              <a:ext uri="{FF2B5EF4-FFF2-40B4-BE49-F238E27FC236}">
                <a16:creationId xmlns:a16="http://schemas.microsoft.com/office/drawing/2014/main" id="{DEA9BB81-28D7-4BB6-A6DD-80451C458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7" t="11519" r="6354" b="15021"/>
          <a:stretch/>
        </p:blipFill>
        <p:spPr bwMode="auto">
          <a:xfrm>
            <a:off x="811366" y="3088674"/>
            <a:ext cx="740065" cy="117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kstSylinder 54">
            <a:extLst>
              <a:ext uri="{FF2B5EF4-FFF2-40B4-BE49-F238E27FC236}">
                <a16:creationId xmlns:a16="http://schemas.microsoft.com/office/drawing/2014/main" id="{A61B5767-6F41-4480-95A1-9209A81A46D5}"/>
              </a:ext>
            </a:extLst>
          </p:cNvPr>
          <p:cNvSpPr txBox="1"/>
          <p:nvPr/>
        </p:nvSpPr>
        <p:spPr>
          <a:xfrm>
            <a:off x="8982233" y="3147958"/>
            <a:ext cx="1058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Kjartan Waage – (Sportslig) Ikke på valg</a:t>
            </a: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0E3161D1-DC31-424F-B60E-0750A70FA836}"/>
              </a:ext>
            </a:extLst>
          </p:cNvPr>
          <p:cNvSpPr/>
          <p:nvPr/>
        </p:nvSpPr>
        <p:spPr>
          <a:xfrm>
            <a:off x="8232943" y="4709821"/>
            <a:ext cx="784556" cy="1140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TekstSylinder 56">
            <a:extLst>
              <a:ext uri="{FF2B5EF4-FFF2-40B4-BE49-F238E27FC236}">
                <a16:creationId xmlns:a16="http://schemas.microsoft.com/office/drawing/2014/main" id="{4D7F3B31-BD83-43E5-905C-E66BEE11CAEF}"/>
              </a:ext>
            </a:extLst>
          </p:cNvPr>
          <p:cNvSpPr txBox="1"/>
          <p:nvPr/>
        </p:nvSpPr>
        <p:spPr>
          <a:xfrm>
            <a:off x="8954038" y="4701300"/>
            <a:ext cx="10760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Malin Pedersen (Sportslig ledelse)</a:t>
            </a:r>
          </a:p>
          <a:p>
            <a:r>
              <a:rPr lang="nb-NO" sz="1400" dirty="0">
                <a:solidFill>
                  <a:srgbClr val="FF0000"/>
                </a:solidFill>
              </a:rPr>
              <a:t>Ny</a:t>
            </a:r>
            <a:r>
              <a:rPr lang="nb-NO" sz="1400" dirty="0"/>
              <a:t> </a:t>
            </a:r>
          </a:p>
        </p:txBody>
      </p:sp>
      <p:pic>
        <p:nvPicPr>
          <p:cNvPr id="58" name="Picture 4" descr="Kjartan Waage">
            <a:extLst>
              <a:ext uri="{FF2B5EF4-FFF2-40B4-BE49-F238E27FC236}">
                <a16:creationId xmlns:a16="http://schemas.microsoft.com/office/drawing/2014/main" id="{4F8D9217-0922-478A-AFA7-130768202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89" t="19522" r="34500"/>
          <a:stretch/>
        </p:blipFill>
        <p:spPr bwMode="auto">
          <a:xfrm>
            <a:off x="8205659" y="3137414"/>
            <a:ext cx="773726" cy="118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Rektangel 58">
            <a:extLst>
              <a:ext uri="{FF2B5EF4-FFF2-40B4-BE49-F238E27FC236}">
                <a16:creationId xmlns:a16="http://schemas.microsoft.com/office/drawing/2014/main" id="{1B4FFE8D-64C4-45FA-8A8C-3B827A95241B}"/>
              </a:ext>
            </a:extLst>
          </p:cNvPr>
          <p:cNvSpPr/>
          <p:nvPr/>
        </p:nvSpPr>
        <p:spPr>
          <a:xfrm>
            <a:off x="5204032" y="1608929"/>
            <a:ext cx="784556" cy="114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CF75F475-5715-46E1-8121-444DF036DD21}"/>
              </a:ext>
            </a:extLst>
          </p:cNvPr>
          <p:cNvSpPr/>
          <p:nvPr/>
        </p:nvSpPr>
        <p:spPr>
          <a:xfrm>
            <a:off x="746593" y="4658796"/>
            <a:ext cx="784556" cy="114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C3E6B9BD-A0D8-4565-8C93-E0464915E902}"/>
              </a:ext>
            </a:extLst>
          </p:cNvPr>
          <p:cNvSpPr/>
          <p:nvPr/>
        </p:nvSpPr>
        <p:spPr>
          <a:xfrm>
            <a:off x="4419476" y="3131843"/>
            <a:ext cx="784556" cy="114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2" name="Bilde 61">
            <a:extLst>
              <a:ext uri="{FF2B5EF4-FFF2-40B4-BE49-F238E27FC236}">
                <a16:creationId xmlns:a16="http://schemas.microsoft.com/office/drawing/2014/main" id="{F5FA13FF-D570-4180-94F0-C796A7DE343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8508" r="6967"/>
          <a:stretch/>
        </p:blipFill>
        <p:spPr>
          <a:xfrm>
            <a:off x="724023" y="4651328"/>
            <a:ext cx="821735" cy="1164290"/>
          </a:xfrm>
          <a:prstGeom prst="rect">
            <a:avLst/>
          </a:prstGeom>
        </p:spPr>
      </p:pic>
      <p:pic>
        <p:nvPicPr>
          <p:cNvPr id="63" name="Bilde 62">
            <a:extLst>
              <a:ext uri="{FF2B5EF4-FFF2-40B4-BE49-F238E27FC236}">
                <a16:creationId xmlns:a16="http://schemas.microsoft.com/office/drawing/2014/main" id="{15EF7FC4-9DF6-48DA-AE51-3AF49D46740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2917" r="20233"/>
          <a:stretch/>
        </p:blipFill>
        <p:spPr>
          <a:xfrm flipH="1">
            <a:off x="8211591" y="4712084"/>
            <a:ext cx="805908" cy="114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44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8C13D04F-40DA-4E44-87A5-35A738AE9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7388" y="861646"/>
            <a:ext cx="8402292" cy="577905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FBD5905A-BD19-46F2-8C45-D38E92A933F8}"/>
              </a:ext>
            </a:extLst>
          </p:cNvPr>
          <p:cNvSpPr txBox="1"/>
          <p:nvPr/>
        </p:nvSpPr>
        <p:spPr>
          <a:xfrm>
            <a:off x="429768" y="146304"/>
            <a:ext cx="7470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/>
              <a:t>Den enkle modellen</a:t>
            </a:r>
          </a:p>
        </p:txBody>
      </p:sp>
      <p:sp>
        <p:nvSpPr>
          <p:cNvPr id="4" name="Bue 3">
            <a:extLst>
              <a:ext uri="{FF2B5EF4-FFF2-40B4-BE49-F238E27FC236}">
                <a16:creationId xmlns:a16="http://schemas.microsoft.com/office/drawing/2014/main" id="{9D440A86-D79B-46B2-9558-E7F92B0FCE02}"/>
              </a:ext>
            </a:extLst>
          </p:cNvPr>
          <p:cNvSpPr/>
          <p:nvPr/>
        </p:nvSpPr>
        <p:spPr>
          <a:xfrm>
            <a:off x="1957388" y="3694176"/>
            <a:ext cx="8402292" cy="2441448"/>
          </a:xfrm>
          <a:prstGeom prst="arc">
            <a:avLst>
              <a:gd name="adj1" fmla="val 10835660"/>
              <a:gd name="adj2" fmla="val 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4914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A99977A8-E1B5-44E7-BFF2-E0E62C42BF26}"/>
              </a:ext>
            </a:extLst>
          </p:cNvPr>
          <p:cNvSpPr/>
          <p:nvPr/>
        </p:nvSpPr>
        <p:spPr>
          <a:xfrm>
            <a:off x="0" y="3455278"/>
            <a:ext cx="12192000" cy="3402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il: opp 26">
            <a:extLst>
              <a:ext uri="{FF2B5EF4-FFF2-40B4-BE49-F238E27FC236}">
                <a16:creationId xmlns:a16="http://schemas.microsoft.com/office/drawing/2014/main" id="{68E0A4CB-84B8-441A-9797-95A3078695B5}"/>
              </a:ext>
            </a:extLst>
          </p:cNvPr>
          <p:cNvSpPr/>
          <p:nvPr/>
        </p:nvSpPr>
        <p:spPr>
          <a:xfrm>
            <a:off x="6085490" y="1762712"/>
            <a:ext cx="94594" cy="2315302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743EF794-AFD4-413C-8C3B-CF5D89795E2B}"/>
              </a:ext>
            </a:extLst>
          </p:cNvPr>
          <p:cNvSpPr txBox="1"/>
          <p:nvPr/>
        </p:nvSpPr>
        <p:spPr>
          <a:xfrm>
            <a:off x="-14364" y="3415881"/>
            <a:ext cx="2666842" cy="523220"/>
          </a:xfrm>
          <a:prstGeom prst="rect">
            <a:avLst/>
          </a:prstGeom>
          <a:solidFill>
            <a:schemeClr val="tx2">
              <a:alpha val="78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Sportslig utvalg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EC9EBBF-B14B-4B08-9571-FE68BB1DE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5089609"/>
              </p:ext>
            </p:extLst>
          </p:nvPr>
        </p:nvGraphicFramePr>
        <p:xfrm>
          <a:off x="1502978" y="3581688"/>
          <a:ext cx="9291146" cy="1732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1D2980C-E6B3-4115-A952-2143C631F03F}"/>
              </a:ext>
            </a:extLst>
          </p:cNvPr>
          <p:cNvGraphicFramePr/>
          <p:nvPr/>
        </p:nvGraphicFramePr>
        <p:xfrm>
          <a:off x="8895080" y="5543820"/>
          <a:ext cx="1599475" cy="1074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6EAD4E0-37E0-4D08-B632-492A2F6D3E03}"/>
              </a:ext>
            </a:extLst>
          </p:cNvPr>
          <p:cNvGraphicFramePr/>
          <p:nvPr/>
        </p:nvGraphicFramePr>
        <p:xfrm>
          <a:off x="1159384" y="5482859"/>
          <a:ext cx="1603830" cy="1196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TekstSylinder 6">
            <a:extLst>
              <a:ext uri="{FF2B5EF4-FFF2-40B4-BE49-F238E27FC236}">
                <a16:creationId xmlns:a16="http://schemas.microsoft.com/office/drawing/2014/main" id="{3851DE2F-A588-4E49-B036-166622600A78}"/>
              </a:ext>
            </a:extLst>
          </p:cNvPr>
          <p:cNvSpPr txBox="1"/>
          <p:nvPr/>
        </p:nvSpPr>
        <p:spPr>
          <a:xfrm>
            <a:off x="8998732" y="5324696"/>
            <a:ext cx="171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Keeperutvalg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4243E8F-30A9-4041-AA8D-C28A456312F5}"/>
              </a:ext>
            </a:extLst>
          </p:cNvPr>
          <p:cNvGraphicFramePr/>
          <p:nvPr/>
        </p:nvGraphicFramePr>
        <p:xfrm>
          <a:off x="4112981" y="4887897"/>
          <a:ext cx="4049903" cy="2416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35184E0-648B-42D4-A945-87FA0F547801}"/>
              </a:ext>
            </a:extLst>
          </p:cNvPr>
          <p:cNvSpPr txBox="1"/>
          <p:nvPr/>
        </p:nvSpPr>
        <p:spPr>
          <a:xfrm>
            <a:off x="1220166" y="5314010"/>
            <a:ext cx="171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Dommerutvalg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709649FE-32E7-4AE3-AEE2-564104A72079}"/>
              </a:ext>
            </a:extLst>
          </p:cNvPr>
          <p:cNvGraphicFramePr/>
          <p:nvPr/>
        </p:nvGraphicFramePr>
        <p:xfrm>
          <a:off x="2498460" y="139124"/>
          <a:ext cx="7280713" cy="1912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C3F20A6-5595-49FD-A9EF-26E0DF6606D1}"/>
              </a:ext>
            </a:extLst>
          </p:cNvPr>
          <p:cNvGraphicFramePr/>
          <p:nvPr/>
        </p:nvGraphicFramePr>
        <p:xfrm>
          <a:off x="285931" y="747829"/>
          <a:ext cx="1322151" cy="1014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788419-AB18-4695-9EB7-FD3331840C68}"/>
              </a:ext>
            </a:extLst>
          </p:cNvPr>
          <p:cNvSpPr txBox="1"/>
          <p:nvPr/>
        </p:nvSpPr>
        <p:spPr>
          <a:xfrm>
            <a:off x="350477" y="563162"/>
            <a:ext cx="171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Anleggsutvalg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52646B3B-B135-434E-AFDC-E1164D0A96C6}"/>
              </a:ext>
            </a:extLst>
          </p:cNvPr>
          <p:cNvSpPr txBox="1"/>
          <p:nvPr/>
        </p:nvSpPr>
        <p:spPr>
          <a:xfrm>
            <a:off x="8273" y="-16502"/>
            <a:ext cx="2484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/>
              <a:t>Styret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7351AF02-DAA9-492E-92B2-1D434BC15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0505716"/>
              </p:ext>
            </p:extLst>
          </p:nvPr>
        </p:nvGraphicFramePr>
        <p:xfrm>
          <a:off x="8994008" y="1173330"/>
          <a:ext cx="3070970" cy="1974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sp>
        <p:nvSpPr>
          <p:cNvPr id="17" name="TekstSylinder 16">
            <a:extLst>
              <a:ext uri="{FF2B5EF4-FFF2-40B4-BE49-F238E27FC236}">
                <a16:creationId xmlns:a16="http://schemas.microsoft.com/office/drawing/2014/main" id="{4D442AFF-3D5C-4855-984E-56CD6618BA8D}"/>
              </a:ext>
            </a:extLst>
          </p:cNvPr>
          <p:cNvSpPr txBox="1"/>
          <p:nvPr/>
        </p:nvSpPr>
        <p:spPr>
          <a:xfrm>
            <a:off x="9779172" y="1368502"/>
            <a:ext cx="2285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Arrangementsutvalg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8BD4536E-5399-4E64-80CD-6A7952D1294A}"/>
              </a:ext>
            </a:extLst>
          </p:cNvPr>
          <p:cNvGraphicFramePr/>
          <p:nvPr/>
        </p:nvGraphicFramePr>
        <p:xfrm>
          <a:off x="6557164" y="2227584"/>
          <a:ext cx="3301900" cy="1227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sp>
        <p:nvSpPr>
          <p:cNvPr id="19" name="TekstSylinder 18">
            <a:extLst>
              <a:ext uri="{FF2B5EF4-FFF2-40B4-BE49-F238E27FC236}">
                <a16:creationId xmlns:a16="http://schemas.microsoft.com/office/drawing/2014/main" id="{EC9A8DB1-8945-4037-BCA3-659CE5FF594D}"/>
              </a:ext>
            </a:extLst>
          </p:cNvPr>
          <p:cNvSpPr txBox="1"/>
          <p:nvPr/>
        </p:nvSpPr>
        <p:spPr>
          <a:xfrm>
            <a:off x="7464081" y="2074024"/>
            <a:ext cx="2123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Markedsutvalg</a:t>
            </a:r>
          </a:p>
        </p:txBody>
      </p: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457B1C04-6EC0-453D-920A-D38F6E3F6DFE}"/>
              </a:ext>
            </a:extLst>
          </p:cNvPr>
          <p:cNvCxnSpPr/>
          <p:nvPr/>
        </p:nvCxnSpPr>
        <p:spPr>
          <a:xfrm>
            <a:off x="359205" y="3361017"/>
            <a:ext cx="1170577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Pil: bøyd oppover 28">
            <a:extLst>
              <a:ext uri="{FF2B5EF4-FFF2-40B4-BE49-F238E27FC236}">
                <a16:creationId xmlns:a16="http://schemas.microsoft.com/office/drawing/2014/main" id="{F8B10FFD-18B3-4DEF-B04E-DDEE06FE99F2}"/>
              </a:ext>
            </a:extLst>
          </p:cNvPr>
          <p:cNvSpPr/>
          <p:nvPr/>
        </p:nvSpPr>
        <p:spPr>
          <a:xfrm flipH="1">
            <a:off x="7464080" y="1772531"/>
            <a:ext cx="298468" cy="890674"/>
          </a:xfrm>
          <a:prstGeom prst="bentUpArrow">
            <a:avLst>
              <a:gd name="adj1" fmla="val 13095"/>
              <a:gd name="adj2" fmla="val 16253"/>
              <a:gd name="adj3" fmla="val 2329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: avrundede hjørner 29">
            <a:extLst>
              <a:ext uri="{FF2B5EF4-FFF2-40B4-BE49-F238E27FC236}">
                <a16:creationId xmlns:a16="http://schemas.microsoft.com/office/drawing/2014/main" id="{EB8C18FB-D6AA-45C0-A878-5BD1349D4954}"/>
              </a:ext>
            </a:extLst>
          </p:cNvPr>
          <p:cNvSpPr/>
          <p:nvPr/>
        </p:nvSpPr>
        <p:spPr>
          <a:xfrm>
            <a:off x="2414102" y="563162"/>
            <a:ext cx="7444601" cy="1048262"/>
          </a:xfrm>
          <a:prstGeom prst="round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: avrundede hjørner 30">
            <a:extLst>
              <a:ext uri="{FF2B5EF4-FFF2-40B4-BE49-F238E27FC236}">
                <a16:creationId xmlns:a16="http://schemas.microsoft.com/office/drawing/2014/main" id="{E82EF5D8-0593-48F3-8906-E0769B8FF22F}"/>
              </a:ext>
            </a:extLst>
          </p:cNvPr>
          <p:cNvSpPr/>
          <p:nvPr/>
        </p:nvSpPr>
        <p:spPr>
          <a:xfrm>
            <a:off x="1313793" y="3829499"/>
            <a:ext cx="9732579" cy="1238437"/>
          </a:xfrm>
          <a:prstGeom prst="round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Pil: bøyd oppover 31">
            <a:extLst>
              <a:ext uri="{FF2B5EF4-FFF2-40B4-BE49-F238E27FC236}">
                <a16:creationId xmlns:a16="http://schemas.microsoft.com/office/drawing/2014/main" id="{A8D02DB0-10CC-457E-BC02-FD9267B0E102}"/>
              </a:ext>
            </a:extLst>
          </p:cNvPr>
          <p:cNvSpPr/>
          <p:nvPr/>
        </p:nvSpPr>
        <p:spPr>
          <a:xfrm flipH="1">
            <a:off x="8583292" y="5314009"/>
            <a:ext cx="644787" cy="546459"/>
          </a:xfrm>
          <a:prstGeom prst="bentUpArrow">
            <a:avLst>
              <a:gd name="adj1" fmla="val 5766"/>
              <a:gd name="adj2" fmla="val 11536"/>
              <a:gd name="adj3" fmla="val 13460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Pil: høyre 33">
            <a:extLst>
              <a:ext uri="{FF2B5EF4-FFF2-40B4-BE49-F238E27FC236}">
                <a16:creationId xmlns:a16="http://schemas.microsoft.com/office/drawing/2014/main" id="{9632D787-96C1-4F70-89D0-068806203D80}"/>
              </a:ext>
            </a:extLst>
          </p:cNvPr>
          <p:cNvSpPr/>
          <p:nvPr/>
        </p:nvSpPr>
        <p:spPr>
          <a:xfrm>
            <a:off x="1608082" y="984291"/>
            <a:ext cx="709719" cy="163815"/>
          </a:xfrm>
          <a:prstGeom prst="rightArrow">
            <a:avLst/>
          </a:prstGeom>
          <a:solidFill>
            <a:schemeClr val="tx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C6292789-7E80-4353-AF5C-5B91298CE2B0}"/>
              </a:ext>
            </a:extLst>
          </p:cNvPr>
          <p:cNvSpPr txBox="1"/>
          <p:nvPr/>
        </p:nvSpPr>
        <p:spPr>
          <a:xfrm>
            <a:off x="4798864" y="24980"/>
            <a:ext cx="2784752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sz="1600" dirty="0"/>
              <a:t>Organisering - Rolleplassering</a:t>
            </a:r>
          </a:p>
        </p:txBody>
      </p:sp>
      <p:sp>
        <p:nvSpPr>
          <p:cNvPr id="36" name="Pil: bøyd oppover 35">
            <a:extLst>
              <a:ext uri="{FF2B5EF4-FFF2-40B4-BE49-F238E27FC236}">
                <a16:creationId xmlns:a16="http://schemas.microsoft.com/office/drawing/2014/main" id="{0153176A-EBC0-4B43-9DCE-FADAFE16725A}"/>
              </a:ext>
            </a:extLst>
          </p:cNvPr>
          <p:cNvSpPr/>
          <p:nvPr/>
        </p:nvSpPr>
        <p:spPr>
          <a:xfrm flipH="1">
            <a:off x="8583292" y="1762712"/>
            <a:ext cx="1528708" cy="218799"/>
          </a:xfrm>
          <a:prstGeom prst="bent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Pil: bøyd oppover 36">
            <a:extLst>
              <a:ext uri="{FF2B5EF4-FFF2-40B4-BE49-F238E27FC236}">
                <a16:creationId xmlns:a16="http://schemas.microsoft.com/office/drawing/2014/main" id="{00ACC0C5-BC0C-4204-BBA4-ADB070843475}"/>
              </a:ext>
            </a:extLst>
          </p:cNvPr>
          <p:cNvSpPr/>
          <p:nvPr/>
        </p:nvSpPr>
        <p:spPr>
          <a:xfrm>
            <a:off x="2423104" y="5305732"/>
            <a:ext cx="577786" cy="546459"/>
          </a:xfrm>
          <a:prstGeom prst="bentUpArrow">
            <a:avLst>
              <a:gd name="adj1" fmla="val 5766"/>
              <a:gd name="adj2" fmla="val 11536"/>
              <a:gd name="adj3" fmla="val 13460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Pil: opp 37">
            <a:extLst>
              <a:ext uri="{FF2B5EF4-FFF2-40B4-BE49-F238E27FC236}">
                <a16:creationId xmlns:a16="http://schemas.microsoft.com/office/drawing/2014/main" id="{758395A8-7213-47B2-9836-3BE071BA1342}"/>
              </a:ext>
            </a:extLst>
          </p:cNvPr>
          <p:cNvSpPr/>
          <p:nvPr/>
        </p:nvSpPr>
        <p:spPr>
          <a:xfrm>
            <a:off x="6096889" y="5211447"/>
            <a:ext cx="94351" cy="429160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671F414-BFA2-48E5-A0DE-ED113ED41394}"/>
              </a:ext>
            </a:extLst>
          </p:cNvPr>
          <p:cNvSpPr txBox="1"/>
          <p:nvPr/>
        </p:nvSpPr>
        <p:spPr>
          <a:xfrm>
            <a:off x="5549537" y="5314010"/>
            <a:ext cx="1584961" cy="369332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Trenerutvalg</a:t>
            </a:r>
          </a:p>
        </p:txBody>
      </p:sp>
      <p:graphicFrame>
        <p:nvGraphicFramePr>
          <p:cNvPr id="39" name="Diagram 38">
            <a:extLst>
              <a:ext uri="{FF2B5EF4-FFF2-40B4-BE49-F238E27FC236}">
                <a16:creationId xmlns:a16="http://schemas.microsoft.com/office/drawing/2014/main" id="{19F9FA4F-B526-43D5-8271-AC36C18CF351}"/>
              </a:ext>
            </a:extLst>
          </p:cNvPr>
          <p:cNvGraphicFramePr/>
          <p:nvPr/>
        </p:nvGraphicFramePr>
        <p:xfrm>
          <a:off x="1444802" y="1720142"/>
          <a:ext cx="1322151" cy="1014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sp>
        <p:nvSpPr>
          <p:cNvPr id="40" name="TekstSylinder 39">
            <a:extLst>
              <a:ext uri="{FF2B5EF4-FFF2-40B4-BE49-F238E27FC236}">
                <a16:creationId xmlns:a16="http://schemas.microsoft.com/office/drawing/2014/main" id="{D1C4752C-664A-42AF-A21D-8F38E173F302}"/>
              </a:ext>
            </a:extLst>
          </p:cNvPr>
          <p:cNvSpPr txBox="1"/>
          <p:nvPr/>
        </p:nvSpPr>
        <p:spPr>
          <a:xfrm>
            <a:off x="1424469" y="1599504"/>
            <a:ext cx="171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Materialutvalg</a:t>
            </a:r>
          </a:p>
        </p:txBody>
      </p:sp>
      <p:sp>
        <p:nvSpPr>
          <p:cNvPr id="41" name="Pil: bøyd oppover 40">
            <a:extLst>
              <a:ext uri="{FF2B5EF4-FFF2-40B4-BE49-F238E27FC236}">
                <a16:creationId xmlns:a16="http://schemas.microsoft.com/office/drawing/2014/main" id="{372344EB-0E53-4EA3-B08A-8E0204B133A6}"/>
              </a:ext>
            </a:extLst>
          </p:cNvPr>
          <p:cNvSpPr/>
          <p:nvPr/>
        </p:nvSpPr>
        <p:spPr>
          <a:xfrm>
            <a:off x="2492431" y="1737834"/>
            <a:ext cx="549045" cy="337982"/>
          </a:xfrm>
          <a:prstGeom prst="bentUpArrow">
            <a:avLst>
              <a:gd name="adj1" fmla="val 12235"/>
              <a:gd name="adj2" fmla="val 16253"/>
              <a:gd name="adj3" fmla="val 2329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1637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786DEF41-AE51-47F7-9920-723E081A7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188598"/>
              </p:ext>
            </p:extLst>
          </p:nvPr>
        </p:nvGraphicFramePr>
        <p:xfrm>
          <a:off x="2135187" y="1773237"/>
          <a:ext cx="9031043" cy="35282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5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5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5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69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33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51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7903">
                <a:tc>
                  <a:txBody>
                    <a:bodyPr/>
                    <a:lstStyle/>
                    <a:p>
                      <a:r>
                        <a:rPr lang="nb-NO" sz="1400" b="1" dirty="0"/>
                        <a:t>Klubbutvikling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/>
                        <a:t>Trener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/>
                        <a:t>Leder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/>
                        <a:t>Aktivitet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/>
                        <a:t>Anlegg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600" b="1" dirty="0"/>
                        <a:t>Arrangement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903">
                <a:tc>
                  <a:txBody>
                    <a:bodyPr/>
                    <a:lstStyle/>
                    <a:p>
                      <a:r>
                        <a:rPr lang="nb-NO" sz="1400" b="1" dirty="0"/>
                        <a:t>Visjoner og strategier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Nok gode trenere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Leder-rekruttering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Aktivitetstilbud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Anleggsbehov vs aktivitet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Gode på arrangement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36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1" dirty="0"/>
                        <a:t>Handlings-planer</a:t>
                      </a:r>
                    </a:p>
                    <a:p>
                      <a:endParaRPr lang="nb-NO" sz="1400" b="1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Kurs og kompetanse</a:t>
                      </a:r>
                      <a:r>
                        <a:rPr lang="nb-NO" sz="1400" b="1" baseline="0" dirty="0"/>
                        <a:t> </a:t>
                      </a:r>
                      <a:endParaRPr lang="nb-NO" sz="1400" b="1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Styrekurs 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Barn – og ungdoms involvering og eierskap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Nye anlegg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Arrangements-kompetanse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36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1" dirty="0"/>
                        <a:t>Økonomi og budsjetter</a:t>
                      </a:r>
                    </a:p>
                    <a:p>
                      <a:endParaRPr lang="nb-NO" sz="1400" b="1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Utvikling</a:t>
                      </a:r>
                      <a:r>
                        <a:rPr lang="nb-NO" sz="1400" b="1" baseline="0" dirty="0"/>
                        <a:t> og rammer</a:t>
                      </a:r>
                      <a:endParaRPr lang="nb-NO" sz="1400" b="1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Ungdoms-representanter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1" dirty="0"/>
                        <a:t>Allsidighet og utvikling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Opprustning</a:t>
                      </a:r>
                      <a:r>
                        <a:rPr lang="nb-NO" sz="1400" b="1" baseline="0" dirty="0"/>
                        <a:t> av anlegg</a:t>
                      </a:r>
                      <a:endParaRPr lang="nb-NO" sz="1400" b="1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Interne arrangement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5903">
                <a:tc>
                  <a:txBody>
                    <a:bodyPr/>
                    <a:lstStyle/>
                    <a:p>
                      <a:r>
                        <a:rPr lang="nb-NO" sz="1400" b="1" dirty="0"/>
                        <a:t>Marked og sponsorer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Trenerforum og møteplasser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Møteledelse 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Topp og/eller</a:t>
                      </a:r>
                      <a:r>
                        <a:rPr lang="nb-NO" sz="1400" b="1" baseline="0" dirty="0"/>
                        <a:t> bredde</a:t>
                      </a:r>
                      <a:endParaRPr lang="nb-NO" sz="1400" b="1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Finansiering</a:t>
                      </a:r>
                      <a:r>
                        <a:rPr lang="nb-NO" sz="1400" b="1" baseline="0" dirty="0"/>
                        <a:t> og drift</a:t>
                      </a:r>
                      <a:endParaRPr lang="nb-NO" sz="1400" b="1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nb-NO" sz="1400" b="1" dirty="0"/>
                        <a:t>Eksterne arrangement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ittel 1">
            <a:extLst>
              <a:ext uri="{FF2B5EF4-FFF2-40B4-BE49-F238E27FC236}">
                <a16:creationId xmlns:a16="http://schemas.microsoft.com/office/drawing/2014/main" id="{3D064E66-823E-4029-AA54-AC31C2C41DA7}"/>
              </a:ext>
            </a:extLst>
          </p:cNvPr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nb-NO" sz="4400" dirty="0">
                <a:latin typeface="+mj-lt"/>
                <a:ea typeface="+mj-ea"/>
                <a:cs typeface="+mj-cs"/>
              </a:rPr>
              <a:t>Hvordan står det til …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6F66D5-DA62-4496-9B70-7BC616D28440}"/>
              </a:ext>
            </a:extLst>
          </p:cNvPr>
          <p:cNvSpPr/>
          <p:nvPr/>
        </p:nvSpPr>
        <p:spPr>
          <a:xfrm>
            <a:off x="1775521" y="2060575"/>
            <a:ext cx="1863558" cy="3471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b="1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9411294-931C-40D2-B2C0-E46C8CB5E1ED}"/>
              </a:ext>
            </a:extLst>
          </p:cNvPr>
          <p:cNvSpPr/>
          <p:nvPr/>
        </p:nvSpPr>
        <p:spPr>
          <a:xfrm>
            <a:off x="5109194" y="3639312"/>
            <a:ext cx="1368152" cy="10144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b="1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339634E-AF1B-4D28-BEFC-3F9FA333CC0B}"/>
              </a:ext>
            </a:extLst>
          </p:cNvPr>
          <p:cNvSpPr/>
          <p:nvPr/>
        </p:nvSpPr>
        <p:spPr>
          <a:xfrm>
            <a:off x="7968517" y="2140335"/>
            <a:ext cx="1657350" cy="647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b="1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364FFE0-F8FC-460D-8048-442E7F721E00}"/>
              </a:ext>
            </a:extLst>
          </p:cNvPr>
          <p:cNvSpPr/>
          <p:nvPr/>
        </p:nvSpPr>
        <p:spPr>
          <a:xfrm>
            <a:off x="6466486" y="2859024"/>
            <a:ext cx="1655763" cy="9568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b="1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07F7EA-4EF3-4584-8421-48B3D9E82799}"/>
              </a:ext>
            </a:extLst>
          </p:cNvPr>
          <p:cNvSpPr/>
          <p:nvPr/>
        </p:nvSpPr>
        <p:spPr>
          <a:xfrm>
            <a:off x="3670005" y="3332914"/>
            <a:ext cx="1408263" cy="23241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b="1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DDC5E48-9684-4737-86E3-12B62188BE95}"/>
              </a:ext>
            </a:extLst>
          </p:cNvPr>
          <p:cNvSpPr/>
          <p:nvPr/>
        </p:nvSpPr>
        <p:spPr>
          <a:xfrm>
            <a:off x="9510466" y="2859024"/>
            <a:ext cx="1657350" cy="647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6733F68-5F5F-43D1-9977-9A5BFED70BC0}"/>
              </a:ext>
            </a:extLst>
          </p:cNvPr>
          <p:cNvSpPr/>
          <p:nvPr/>
        </p:nvSpPr>
        <p:spPr>
          <a:xfrm>
            <a:off x="7968517" y="4653748"/>
            <a:ext cx="1657350" cy="647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04800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EC72227-4013-4C06-8B0D-01D226C5B14B}"/>
              </a:ext>
            </a:extLst>
          </p:cNvPr>
          <p:cNvSpPr/>
          <p:nvPr/>
        </p:nvSpPr>
        <p:spPr>
          <a:xfrm>
            <a:off x="131324" y="1475443"/>
            <a:ext cx="59593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accent1"/>
              </a:buClr>
              <a:defRPr/>
            </a:pPr>
            <a:r>
              <a:rPr lang="nb-NO" sz="2400" b="1" dirty="0"/>
              <a:t>Trener kan forvente av klubben: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nb-NO" sz="2400" dirty="0"/>
              <a:t>Få tildelt tilstrekkelig og fornuftige treningstider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nb-NO" sz="2400" dirty="0"/>
              <a:t>Støtte og bistand på det fotballfaglige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nb-NO" sz="2400" dirty="0"/>
              <a:t>Tilbud om trenerutdanning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nb-NO" sz="2400" dirty="0"/>
              <a:t>Tilrettelegging av gode administrative rutiner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6C60D2E-C620-40F0-B9B5-6A3358B769FA}"/>
              </a:ext>
            </a:extLst>
          </p:cNvPr>
          <p:cNvSpPr/>
          <p:nvPr/>
        </p:nvSpPr>
        <p:spPr>
          <a:xfrm>
            <a:off x="6090676" y="1475443"/>
            <a:ext cx="592601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accent1"/>
              </a:buClr>
              <a:defRPr/>
            </a:pPr>
            <a:r>
              <a:rPr lang="nb-NO" sz="2400" b="1" dirty="0"/>
              <a:t>Klubben forvente av deg som trener: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nb-NO" sz="2400" dirty="0"/>
              <a:t>Etterleve klubbens sportsplan og verdiplattform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nb-NO" sz="2400" dirty="0"/>
              <a:t>Delta aktivt på trenerforum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nb-NO" sz="2400" dirty="0"/>
              <a:t>Ta den trenerutdanningen som er nødvendig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nb-NO" sz="2400" dirty="0"/>
              <a:t>Være helhetstenkende – ikke bare ha fokus på eget lag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nb-NO" sz="2400" dirty="0"/>
              <a:t>Respektere og være lojal mot de beslutninger klubben gjør (sport og administrasjon)</a:t>
            </a: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21FB4C46-4403-4532-8987-3548D508B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nb-NO" dirty="0"/>
              <a:t>Klubben som sjef for god fotballaktivitet</a:t>
            </a:r>
          </a:p>
        </p:txBody>
      </p:sp>
    </p:spTree>
    <p:extLst>
      <p:ext uri="{BB962C8B-B14F-4D97-AF65-F5344CB8AC3E}">
        <p14:creationId xmlns:p14="http://schemas.microsoft.com/office/powerpoint/2010/main" val="3984988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ifer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TM04033929[[fn=Skifer]]</Template>
  <TotalTime>3075</TotalTime>
  <Words>2803</Words>
  <Application>Microsoft Office PowerPoint</Application>
  <PresentationFormat>Widescreen</PresentationFormat>
  <Paragraphs>475</Paragraphs>
  <Slides>24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9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24</vt:i4>
      </vt:variant>
    </vt:vector>
  </HeadingPairs>
  <TitlesOfParts>
    <vt:vector size="34" baseType="lpstr">
      <vt:lpstr>Arial</vt:lpstr>
      <vt:lpstr>Arial Narrow</vt:lpstr>
      <vt:lpstr>Calibri</vt:lpstr>
      <vt:lpstr>Calisto MT</vt:lpstr>
      <vt:lpstr>chaparral-pro</vt:lpstr>
      <vt:lpstr>GothamNarrow-Light</vt:lpstr>
      <vt:lpstr>Verdana</vt:lpstr>
      <vt:lpstr>Wingdings</vt:lpstr>
      <vt:lpstr>Wingdings 2</vt:lpstr>
      <vt:lpstr>Skifer</vt:lpstr>
      <vt:lpstr>Velkommen</vt:lpstr>
      <vt:lpstr>Agenda</vt:lpstr>
      <vt:lpstr>Ottestad IL</vt:lpstr>
      <vt:lpstr>PowerPoint-presentasjon</vt:lpstr>
      <vt:lpstr>Styret 2019 -  OIL Fotball </vt:lpstr>
      <vt:lpstr>PowerPoint-presentasjon</vt:lpstr>
      <vt:lpstr>PowerPoint-presentasjon</vt:lpstr>
      <vt:lpstr>PowerPoint-presentasjon</vt:lpstr>
      <vt:lpstr>Klubben som sjef for god fotballaktivitet</vt:lpstr>
      <vt:lpstr>De store linjer – her må vi bli bedre</vt:lpstr>
      <vt:lpstr>Ottestad IL Fotball –  en hårsbredd fra kvalitetsklubb</vt:lpstr>
      <vt:lpstr>PowerPoint-presentasjon</vt:lpstr>
      <vt:lpstr>Verdisett for Ottestad IL Fotball </vt:lpstr>
      <vt:lpstr>PowerPoint-presentasjon</vt:lpstr>
      <vt:lpstr>PowerPoint-presentasjon</vt:lpstr>
      <vt:lpstr>PowerPoint-presentasjon</vt:lpstr>
      <vt:lpstr>Alle lag skal ha en tillitsperson</vt:lpstr>
      <vt:lpstr>Fair Play</vt:lpstr>
      <vt:lpstr>PowerPoint-presentasjon</vt:lpstr>
      <vt:lpstr>PowerPoint-presentasjon</vt:lpstr>
      <vt:lpstr>PowerPoint-presentasjon</vt:lpstr>
      <vt:lpstr>Styringsutfordringer (i arbeid); </vt:lpstr>
      <vt:lpstr>2019 Styret og de viktige roller</vt:lpstr>
      <vt:lpstr>KVALITET I ETT OG ALT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Glenn Inge Skjæret</dc:creator>
  <cp:lastModifiedBy>Longva, Erik</cp:lastModifiedBy>
  <cp:revision>25</cp:revision>
  <dcterms:created xsi:type="dcterms:W3CDTF">2019-03-02T01:13:30Z</dcterms:created>
  <dcterms:modified xsi:type="dcterms:W3CDTF">2019-04-23T19:22:49Z</dcterms:modified>
</cp:coreProperties>
</file>