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3E2AA4-8F16-4679-818E-BADF8D7EE3C3}" v="11" dt="2025-08-08T11:02:46.280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iddels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476935-CF35-4054-A480-1074B7451FE2}" type="doc">
      <dgm:prSet loTypeId="urn:microsoft.com/office/officeart/2005/8/layout/vProcess5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0E0FC0EA-D7BB-4261-BE5C-7B2609CEFDE6}">
      <dgm:prSet/>
      <dgm:spPr/>
      <dgm:t>
        <a:bodyPr/>
        <a:lstStyle/>
        <a:p>
          <a:r>
            <a:rPr lang="en-US"/>
            <a:t>Inkludering</a:t>
          </a:r>
        </a:p>
      </dgm:t>
    </dgm:pt>
    <dgm:pt modelId="{06BBEDCE-F69F-4959-9F4E-47B886584878}" type="parTrans" cxnId="{E5268EF2-E082-4B00-8F31-75C61F07A7F1}">
      <dgm:prSet/>
      <dgm:spPr/>
      <dgm:t>
        <a:bodyPr/>
        <a:lstStyle/>
        <a:p>
          <a:endParaRPr lang="en-US"/>
        </a:p>
      </dgm:t>
    </dgm:pt>
    <dgm:pt modelId="{AC3373A2-8B36-4929-9D7C-AE53C6F97B5D}" type="sibTrans" cxnId="{E5268EF2-E082-4B00-8F31-75C61F07A7F1}">
      <dgm:prSet/>
      <dgm:spPr/>
      <dgm:t>
        <a:bodyPr/>
        <a:lstStyle/>
        <a:p>
          <a:endParaRPr lang="en-US"/>
        </a:p>
      </dgm:t>
    </dgm:pt>
    <dgm:pt modelId="{2D4D0738-2B1B-4EF5-8898-2039C36252FF}">
      <dgm:prSet/>
      <dgm:spPr/>
      <dgm:t>
        <a:bodyPr/>
        <a:lstStyle/>
        <a:p>
          <a:r>
            <a:rPr lang="en-US"/>
            <a:t>respekt</a:t>
          </a:r>
        </a:p>
      </dgm:t>
    </dgm:pt>
    <dgm:pt modelId="{4F351D49-CE23-41A9-A36B-B31F80BD66F1}" type="parTrans" cxnId="{92FC2D22-9EB6-4EA0-91D5-0F0AF21F0940}">
      <dgm:prSet/>
      <dgm:spPr/>
      <dgm:t>
        <a:bodyPr/>
        <a:lstStyle/>
        <a:p>
          <a:endParaRPr lang="en-US"/>
        </a:p>
      </dgm:t>
    </dgm:pt>
    <dgm:pt modelId="{4FFDABF5-C801-4673-B77E-5FC8412F69E6}" type="sibTrans" cxnId="{92FC2D22-9EB6-4EA0-91D5-0F0AF21F0940}">
      <dgm:prSet/>
      <dgm:spPr/>
      <dgm:t>
        <a:bodyPr/>
        <a:lstStyle/>
        <a:p>
          <a:endParaRPr lang="en-US"/>
        </a:p>
      </dgm:t>
    </dgm:pt>
    <dgm:pt modelId="{6C09A2E3-CD73-4AEB-857D-B30944F2DAD0}">
      <dgm:prSet/>
      <dgm:spPr/>
      <dgm:t>
        <a:bodyPr/>
        <a:lstStyle/>
        <a:p>
          <a:r>
            <a:rPr lang="en-US"/>
            <a:t>Mestring</a:t>
          </a:r>
        </a:p>
      </dgm:t>
    </dgm:pt>
    <dgm:pt modelId="{D723584D-DD98-4B95-BC7E-E6C7C979E2EE}" type="parTrans" cxnId="{AE36B278-9A43-4208-8770-530605E1BFBA}">
      <dgm:prSet/>
      <dgm:spPr/>
      <dgm:t>
        <a:bodyPr/>
        <a:lstStyle/>
        <a:p>
          <a:endParaRPr lang="en-US"/>
        </a:p>
      </dgm:t>
    </dgm:pt>
    <dgm:pt modelId="{CA2DD830-8A67-4137-B14C-53BECC0D60FC}" type="sibTrans" cxnId="{AE36B278-9A43-4208-8770-530605E1BFBA}">
      <dgm:prSet/>
      <dgm:spPr/>
      <dgm:t>
        <a:bodyPr/>
        <a:lstStyle/>
        <a:p>
          <a:endParaRPr lang="en-US"/>
        </a:p>
      </dgm:t>
    </dgm:pt>
    <dgm:pt modelId="{63119E5C-B1ED-4CCB-B04F-A992AABAAB66}">
      <dgm:prSet/>
      <dgm:spPr/>
      <dgm:t>
        <a:bodyPr/>
        <a:lstStyle/>
        <a:p>
          <a:r>
            <a:rPr lang="en-US" dirty="0" err="1"/>
            <a:t>Fellesskap</a:t>
          </a:r>
          <a:r>
            <a:rPr lang="en-US" dirty="0"/>
            <a:t>. </a:t>
          </a:r>
        </a:p>
      </dgm:t>
    </dgm:pt>
    <dgm:pt modelId="{099EA027-86F3-4E7F-AD5E-59DC1FE70619}" type="parTrans" cxnId="{508FC39B-B079-4526-BAF4-7BC8B30182D3}">
      <dgm:prSet/>
      <dgm:spPr/>
      <dgm:t>
        <a:bodyPr/>
        <a:lstStyle/>
        <a:p>
          <a:endParaRPr lang="en-US"/>
        </a:p>
      </dgm:t>
    </dgm:pt>
    <dgm:pt modelId="{E89973B6-FB76-4DA6-9917-08A30AE25B7E}" type="sibTrans" cxnId="{508FC39B-B079-4526-BAF4-7BC8B30182D3}">
      <dgm:prSet/>
      <dgm:spPr/>
      <dgm:t>
        <a:bodyPr/>
        <a:lstStyle/>
        <a:p>
          <a:endParaRPr lang="en-US"/>
        </a:p>
      </dgm:t>
    </dgm:pt>
    <dgm:pt modelId="{E893152E-64BB-4FCD-9424-4A5B58008486}">
      <dgm:prSet/>
      <dgm:spPr/>
      <dgm:t>
        <a:bodyPr/>
        <a:lstStyle/>
        <a:p>
          <a:r>
            <a:rPr lang="en-US" dirty="0" err="1"/>
            <a:t>Trygt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utviklende</a:t>
          </a:r>
          <a:r>
            <a:rPr lang="en-US" dirty="0"/>
            <a:t> </a:t>
          </a:r>
          <a:r>
            <a:rPr lang="en-US" dirty="0" err="1"/>
            <a:t>miljø</a:t>
          </a:r>
          <a:r>
            <a:rPr lang="en-US" dirty="0"/>
            <a:t> for barn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unge</a:t>
          </a:r>
          <a:endParaRPr lang="en-US" dirty="0"/>
        </a:p>
      </dgm:t>
    </dgm:pt>
    <dgm:pt modelId="{F1EF60B6-B0FD-4F7C-BDE5-305A02EC22F6}" type="parTrans" cxnId="{4841410F-A977-40BF-BE50-4FA9E6B9260C}">
      <dgm:prSet/>
      <dgm:spPr/>
      <dgm:t>
        <a:bodyPr/>
        <a:lstStyle/>
        <a:p>
          <a:endParaRPr lang="en-US"/>
        </a:p>
      </dgm:t>
    </dgm:pt>
    <dgm:pt modelId="{D1FD9873-E978-4D3D-9BF4-49FE9369C8E7}" type="sibTrans" cxnId="{4841410F-A977-40BF-BE50-4FA9E6B9260C}">
      <dgm:prSet/>
      <dgm:spPr/>
      <dgm:t>
        <a:bodyPr/>
        <a:lstStyle/>
        <a:p>
          <a:endParaRPr lang="en-US"/>
        </a:p>
      </dgm:t>
    </dgm:pt>
    <dgm:pt modelId="{FB4B250F-900C-457B-86D1-8C214E48182D}" type="pres">
      <dgm:prSet presAssocID="{A4476935-CF35-4054-A480-1074B7451FE2}" presName="outerComposite" presStyleCnt="0">
        <dgm:presLayoutVars>
          <dgm:chMax val="5"/>
          <dgm:dir/>
          <dgm:resizeHandles val="exact"/>
        </dgm:presLayoutVars>
      </dgm:prSet>
      <dgm:spPr/>
    </dgm:pt>
    <dgm:pt modelId="{E3E61CA7-8020-4EED-85CE-CA408F95BCB4}" type="pres">
      <dgm:prSet presAssocID="{A4476935-CF35-4054-A480-1074B7451FE2}" presName="dummyMaxCanvas" presStyleCnt="0">
        <dgm:presLayoutVars/>
      </dgm:prSet>
      <dgm:spPr/>
    </dgm:pt>
    <dgm:pt modelId="{10960721-E8DF-4D55-AC75-54B4013BCBCC}" type="pres">
      <dgm:prSet presAssocID="{A4476935-CF35-4054-A480-1074B7451FE2}" presName="FiveNodes_1" presStyleLbl="node1" presStyleIdx="0" presStyleCnt="5">
        <dgm:presLayoutVars>
          <dgm:bulletEnabled val="1"/>
        </dgm:presLayoutVars>
      </dgm:prSet>
      <dgm:spPr/>
    </dgm:pt>
    <dgm:pt modelId="{170F1AA7-0632-42CB-99EA-E865A35EC5B1}" type="pres">
      <dgm:prSet presAssocID="{A4476935-CF35-4054-A480-1074B7451FE2}" presName="FiveNodes_2" presStyleLbl="node1" presStyleIdx="1" presStyleCnt="5">
        <dgm:presLayoutVars>
          <dgm:bulletEnabled val="1"/>
        </dgm:presLayoutVars>
      </dgm:prSet>
      <dgm:spPr/>
    </dgm:pt>
    <dgm:pt modelId="{F2B577B6-79E3-435D-94DA-DE62E494CC60}" type="pres">
      <dgm:prSet presAssocID="{A4476935-CF35-4054-A480-1074B7451FE2}" presName="FiveNodes_3" presStyleLbl="node1" presStyleIdx="2" presStyleCnt="5">
        <dgm:presLayoutVars>
          <dgm:bulletEnabled val="1"/>
        </dgm:presLayoutVars>
      </dgm:prSet>
      <dgm:spPr/>
    </dgm:pt>
    <dgm:pt modelId="{B25646D7-D97B-4714-AE31-75F2D03A0E6F}" type="pres">
      <dgm:prSet presAssocID="{A4476935-CF35-4054-A480-1074B7451FE2}" presName="FiveNodes_4" presStyleLbl="node1" presStyleIdx="3" presStyleCnt="5">
        <dgm:presLayoutVars>
          <dgm:bulletEnabled val="1"/>
        </dgm:presLayoutVars>
      </dgm:prSet>
      <dgm:spPr/>
    </dgm:pt>
    <dgm:pt modelId="{D80E7533-CA5D-4633-A0CD-68A8AEDA44F4}" type="pres">
      <dgm:prSet presAssocID="{A4476935-CF35-4054-A480-1074B7451FE2}" presName="FiveNodes_5" presStyleLbl="node1" presStyleIdx="4" presStyleCnt="5">
        <dgm:presLayoutVars>
          <dgm:bulletEnabled val="1"/>
        </dgm:presLayoutVars>
      </dgm:prSet>
      <dgm:spPr/>
    </dgm:pt>
    <dgm:pt modelId="{2C2C3CF2-A32E-44E2-9A48-3554E6C89705}" type="pres">
      <dgm:prSet presAssocID="{A4476935-CF35-4054-A480-1074B7451FE2}" presName="FiveConn_1-2" presStyleLbl="fgAccFollowNode1" presStyleIdx="0" presStyleCnt="4">
        <dgm:presLayoutVars>
          <dgm:bulletEnabled val="1"/>
        </dgm:presLayoutVars>
      </dgm:prSet>
      <dgm:spPr/>
    </dgm:pt>
    <dgm:pt modelId="{47F13F8D-2095-4A01-88F6-77179593EE72}" type="pres">
      <dgm:prSet presAssocID="{A4476935-CF35-4054-A480-1074B7451FE2}" presName="FiveConn_2-3" presStyleLbl="fgAccFollowNode1" presStyleIdx="1" presStyleCnt="4">
        <dgm:presLayoutVars>
          <dgm:bulletEnabled val="1"/>
        </dgm:presLayoutVars>
      </dgm:prSet>
      <dgm:spPr/>
    </dgm:pt>
    <dgm:pt modelId="{CE0A2163-A38B-48F5-A2A9-1572C3DAFBAC}" type="pres">
      <dgm:prSet presAssocID="{A4476935-CF35-4054-A480-1074B7451FE2}" presName="FiveConn_3-4" presStyleLbl="fgAccFollowNode1" presStyleIdx="2" presStyleCnt="4">
        <dgm:presLayoutVars>
          <dgm:bulletEnabled val="1"/>
        </dgm:presLayoutVars>
      </dgm:prSet>
      <dgm:spPr/>
    </dgm:pt>
    <dgm:pt modelId="{265B1428-AFC5-4549-9EC7-A53C35FE703F}" type="pres">
      <dgm:prSet presAssocID="{A4476935-CF35-4054-A480-1074B7451FE2}" presName="FiveConn_4-5" presStyleLbl="fgAccFollowNode1" presStyleIdx="3" presStyleCnt="4">
        <dgm:presLayoutVars>
          <dgm:bulletEnabled val="1"/>
        </dgm:presLayoutVars>
      </dgm:prSet>
      <dgm:spPr/>
    </dgm:pt>
    <dgm:pt modelId="{B6DB3F10-D6CC-49F3-AEA5-8AAEC91ED83D}" type="pres">
      <dgm:prSet presAssocID="{A4476935-CF35-4054-A480-1074B7451FE2}" presName="FiveNodes_1_text" presStyleLbl="node1" presStyleIdx="4" presStyleCnt="5">
        <dgm:presLayoutVars>
          <dgm:bulletEnabled val="1"/>
        </dgm:presLayoutVars>
      </dgm:prSet>
      <dgm:spPr/>
    </dgm:pt>
    <dgm:pt modelId="{EA9243A6-9D9B-4298-A4C1-6A1E13A6EDCA}" type="pres">
      <dgm:prSet presAssocID="{A4476935-CF35-4054-A480-1074B7451FE2}" presName="FiveNodes_2_text" presStyleLbl="node1" presStyleIdx="4" presStyleCnt="5">
        <dgm:presLayoutVars>
          <dgm:bulletEnabled val="1"/>
        </dgm:presLayoutVars>
      </dgm:prSet>
      <dgm:spPr/>
    </dgm:pt>
    <dgm:pt modelId="{7414ED8E-A93F-4992-A146-2AEFECDF62E9}" type="pres">
      <dgm:prSet presAssocID="{A4476935-CF35-4054-A480-1074B7451FE2}" presName="FiveNodes_3_text" presStyleLbl="node1" presStyleIdx="4" presStyleCnt="5">
        <dgm:presLayoutVars>
          <dgm:bulletEnabled val="1"/>
        </dgm:presLayoutVars>
      </dgm:prSet>
      <dgm:spPr/>
    </dgm:pt>
    <dgm:pt modelId="{2C42B4C5-BDAA-4E3C-B1EA-A54974EB570B}" type="pres">
      <dgm:prSet presAssocID="{A4476935-CF35-4054-A480-1074B7451FE2}" presName="FiveNodes_4_text" presStyleLbl="node1" presStyleIdx="4" presStyleCnt="5">
        <dgm:presLayoutVars>
          <dgm:bulletEnabled val="1"/>
        </dgm:presLayoutVars>
      </dgm:prSet>
      <dgm:spPr/>
    </dgm:pt>
    <dgm:pt modelId="{9A6C77D5-FCFE-48D7-9019-DF06A79066A2}" type="pres">
      <dgm:prSet presAssocID="{A4476935-CF35-4054-A480-1074B7451FE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841410F-A977-40BF-BE50-4FA9E6B9260C}" srcId="{A4476935-CF35-4054-A480-1074B7451FE2}" destId="{E893152E-64BB-4FCD-9424-4A5B58008486}" srcOrd="4" destOrd="0" parTransId="{F1EF60B6-B0FD-4F7C-BDE5-305A02EC22F6}" sibTransId="{D1FD9873-E978-4D3D-9BF4-49FE9369C8E7}"/>
    <dgm:cxn modelId="{5A57931E-BB11-4640-9E56-C8A479CE6872}" type="presOf" srcId="{E89973B6-FB76-4DA6-9917-08A30AE25B7E}" destId="{265B1428-AFC5-4549-9EC7-A53C35FE703F}" srcOrd="0" destOrd="0" presId="urn:microsoft.com/office/officeart/2005/8/layout/vProcess5"/>
    <dgm:cxn modelId="{92FC2D22-9EB6-4EA0-91D5-0F0AF21F0940}" srcId="{A4476935-CF35-4054-A480-1074B7451FE2}" destId="{2D4D0738-2B1B-4EF5-8898-2039C36252FF}" srcOrd="1" destOrd="0" parTransId="{4F351D49-CE23-41A9-A36B-B31F80BD66F1}" sibTransId="{4FFDABF5-C801-4673-B77E-5FC8412F69E6}"/>
    <dgm:cxn modelId="{BAEC4629-D1C1-4F31-9873-551CCA247AE3}" type="presOf" srcId="{63119E5C-B1ED-4CCB-B04F-A992AABAAB66}" destId="{B25646D7-D97B-4714-AE31-75F2D03A0E6F}" srcOrd="0" destOrd="0" presId="urn:microsoft.com/office/officeart/2005/8/layout/vProcess5"/>
    <dgm:cxn modelId="{419DBA69-7AB4-4B53-855F-92F9C2D173E4}" type="presOf" srcId="{4FFDABF5-C801-4673-B77E-5FC8412F69E6}" destId="{47F13F8D-2095-4A01-88F6-77179593EE72}" srcOrd="0" destOrd="0" presId="urn:microsoft.com/office/officeart/2005/8/layout/vProcess5"/>
    <dgm:cxn modelId="{F0429F77-2F94-449A-807F-0C9F76A304C6}" type="presOf" srcId="{AC3373A2-8B36-4929-9D7C-AE53C6F97B5D}" destId="{2C2C3CF2-A32E-44E2-9A48-3554E6C89705}" srcOrd="0" destOrd="0" presId="urn:microsoft.com/office/officeart/2005/8/layout/vProcess5"/>
    <dgm:cxn modelId="{1B571A58-E3B7-4AF8-840A-F4A0D9494DBD}" type="presOf" srcId="{E893152E-64BB-4FCD-9424-4A5B58008486}" destId="{D80E7533-CA5D-4633-A0CD-68A8AEDA44F4}" srcOrd="0" destOrd="0" presId="urn:microsoft.com/office/officeart/2005/8/layout/vProcess5"/>
    <dgm:cxn modelId="{C52D7758-53A0-47D6-9D14-ECEDE1C6A735}" type="presOf" srcId="{6C09A2E3-CD73-4AEB-857D-B30944F2DAD0}" destId="{7414ED8E-A93F-4992-A146-2AEFECDF62E9}" srcOrd="1" destOrd="0" presId="urn:microsoft.com/office/officeart/2005/8/layout/vProcess5"/>
    <dgm:cxn modelId="{AE36B278-9A43-4208-8770-530605E1BFBA}" srcId="{A4476935-CF35-4054-A480-1074B7451FE2}" destId="{6C09A2E3-CD73-4AEB-857D-B30944F2DAD0}" srcOrd="2" destOrd="0" parTransId="{D723584D-DD98-4B95-BC7E-E6C7C979E2EE}" sibTransId="{CA2DD830-8A67-4137-B14C-53BECC0D60FC}"/>
    <dgm:cxn modelId="{01824184-EBB1-4CA9-BE2F-487C4C89BCF4}" type="presOf" srcId="{A4476935-CF35-4054-A480-1074B7451FE2}" destId="{FB4B250F-900C-457B-86D1-8C214E48182D}" srcOrd="0" destOrd="0" presId="urn:microsoft.com/office/officeart/2005/8/layout/vProcess5"/>
    <dgm:cxn modelId="{D7E22B87-CF4D-4D24-87FA-53E9581FD2D9}" type="presOf" srcId="{0E0FC0EA-D7BB-4261-BE5C-7B2609CEFDE6}" destId="{10960721-E8DF-4D55-AC75-54B4013BCBCC}" srcOrd="0" destOrd="0" presId="urn:microsoft.com/office/officeart/2005/8/layout/vProcess5"/>
    <dgm:cxn modelId="{E9087487-F05F-4231-B146-2DDAC741ADF4}" type="presOf" srcId="{2D4D0738-2B1B-4EF5-8898-2039C36252FF}" destId="{EA9243A6-9D9B-4298-A4C1-6A1E13A6EDCA}" srcOrd="1" destOrd="0" presId="urn:microsoft.com/office/officeart/2005/8/layout/vProcess5"/>
    <dgm:cxn modelId="{C6AA3694-F8FB-4579-AC16-FD344B44CE4F}" type="presOf" srcId="{CA2DD830-8A67-4137-B14C-53BECC0D60FC}" destId="{CE0A2163-A38B-48F5-A2A9-1572C3DAFBAC}" srcOrd="0" destOrd="0" presId="urn:microsoft.com/office/officeart/2005/8/layout/vProcess5"/>
    <dgm:cxn modelId="{508FC39B-B079-4526-BAF4-7BC8B30182D3}" srcId="{A4476935-CF35-4054-A480-1074B7451FE2}" destId="{63119E5C-B1ED-4CCB-B04F-A992AABAAB66}" srcOrd="3" destOrd="0" parTransId="{099EA027-86F3-4E7F-AD5E-59DC1FE70619}" sibTransId="{E89973B6-FB76-4DA6-9917-08A30AE25B7E}"/>
    <dgm:cxn modelId="{8B5DE7AA-1BA9-4564-AC3A-7B326F96A551}" type="presOf" srcId="{2D4D0738-2B1B-4EF5-8898-2039C36252FF}" destId="{170F1AA7-0632-42CB-99EA-E865A35EC5B1}" srcOrd="0" destOrd="0" presId="urn:microsoft.com/office/officeart/2005/8/layout/vProcess5"/>
    <dgm:cxn modelId="{70132FB9-B603-40D5-BB23-90C9464502F7}" type="presOf" srcId="{63119E5C-B1ED-4CCB-B04F-A992AABAAB66}" destId="{2C42B4C5-BDAA-4E3C-B1EA-A54974EB570B}" srcOrd="1" destOrd="0" presId="urn:microsoft.com/office/officeart/2005/8/layout/vProcess5"/>
    <dgm:cxn modelId="{DD845DE1-39F8-4CF9-A694-7E65E9390D1C}" type="presOf" srcId="{6C09A2E3-CD73-4AEB-857D-B30944F2DAD0}" destId="{F2B577B6-79E3-435D-94DA-DE62E494CC60}" srcOrd="0" destOrd="0" presId="urn:microsoft.com/office/officeart/2005/8/layout/vProcess5"/>
    <dgm:cxn modelId="{43EB66E8-1B79-46F3-9501-3F15EEFF9E1B}" type="presOf" srcId="{E893152E-64BB-4FCD-9424-4A5B58008486}" destId="{9A6C77D5-FCFE-48D7-9019-DF06A79066A2}" srcOrd="1" destOrd="0" presId="urn:microsoft.com/office/officeart/2005/8/layout/vProcess5"/>
    <dgm:cxn modelId="{0B1EB9EE-C7D4-4CE6-B5A1-9EDF9D4F40E8}" type="presOf" srcId="{0E0FC0EA-D7BB-4261-BE5C-7B2609CEFDE6}" destId="{B6DB3F10-D6CC-49F3-AEA5-8AAEC91ED83D}" srcOrd="1" destOrd="0" presId="urn:microsoft.com/office/officeart/2005/8/layout/vProcess5"/>
    <dgm:cxn modelId="{E5268EF2-E082-4B00-8F31-75C61F07A7F1}" srcId="{A4476935-CF35-4054-A480-1074B7451FE2}" destId="{0E0FC0EA-D7BB-4261-BE5C-7B2609CEFDE6}" srcOrd="0" destOrd="0" parTransId="{06BBEDCE-F69F-4959-9F4E-47B886584878}" sibTransId="{AC3373A2-8B36-4929-9D7C-AE53C6F97B5D}"/>
    <dgm:cxn modelId="{D1EF42FB-18E8-41CC-BBCE-7A812A40CB85}" type="presParOf" srcId="{FB4B250F-900C-457B-86D1-8C214E48182D}" destId="{E3E61CA7-8020-4EED-85CE-CA408F95BCB4}" srcOrd="0" destOrd="0" presId="urn:microsoft.com/office/officeart/2005/8/layout/vProcess5"/>
    <dgm:cxn modelId="{4114910C-3EDE-4AAB-978E-0F05D5D629AA}" type="presParOf" srcId="{FB4B250F-900C-457B-86D1-8C214E48182D}" destId="{10960721-E8DF-4D55-AC75-54B4013BCBCC}" srcOrd="1" destOrd="0" presId="urn:microsoft.com/office/officeart/2005/8/layout/vProcess5"/>
    <dgm:cxn modelId="{5EF935AB-5544-4FD4-97DC-C99B8C14F284}" type="presParOf" srcId="{FB4B250F-900C-457B-86D1-8C214E48182D}" destId="{170F1AA7-0632-42CB-99EA-E865A35EC5B1}" srcOrd="2" destOrd="0" presId="urn:microsoft.com/office/officeart/2005/8/layout/vProcess5"/>
    <dgm:cxn modelId="{44A53314-6F40-4D02-B396-92C6C8713D59}" type="presParOf" srcId="{FB4B250F-900C-457B-86D1-8C214E48182D}" destId="{F2B577B6-79E3-435D-94DA-DE62E494CC60}" srcOrd="3" destOrd="0" presId="urn:microsoft.com/office/officeart/2005/8/layout/vProcess5"/>
    <dgm:cxn modelId="{39DBB698-BBD9-40BC-9146-4634C9C8ADDF}" type="presParOf" srcId="{FB4B250F-900C-457B-86D1-8C214E48182D}" destId="{B25646D7-D97B-4714-AE31-75F2D03A0E6F}" srcOrd="4" destOrd="0" presId="urn:microsoft.com/office/officeart/2005/8/layout/vProcess5"/>
    <dgm:cxn modelId="{1B744083-2C4E-4F9D-8DD1-E86B12C11CC8}" type="presParOf" srcId="{FB4B250F-900C-457B-86D1-8C214E48182D}" destId="{D80E7533-CA5D-4633-A0CD-68A8AEDA44F4}" srcOrd="5" destOrd="0" presId="urn:microsoft.com/office/officeart/2005/8/layout/vProcess5"/>
    <dgm:cxn modelId="{C4F801D8-DEF4-40A9-A95A-42D5AF787D34}" type="presParOf" srcId="{FB4B250F-900C-457B-86D1-8C214E48182D}" destId="{2C2C3CF2-A32E-44E2-9A48-3554E6C89705}" srcOrd="6" destOrd="0" presId="urn:microsoft.com/office/officeart/2005/8/layout/vProcess5"/>
    <dgm:cxn modelId="{1C91F2E7-B977-4BFB-914D-39F81F091F4D}" type="presParOf" srcId="{FB4B250F-900C-457B-86D1-8C214E48182D}" destId="{47F13F8D-2095-4A01-88F6-77179593EE72}" srcOrd="7" destOrd="0" presId="urn:microsoft.com/office/officeart/2005/8/layout/vProcess5"/>
    <dgm:cxn modelId="{F9880487-4A6A-496D-BB0F-2C63F1D350D5}" type="presParOf" srcId="{FB4B250F-900C-457B-86D1-8C214E48182D}" destId="{CE0A2163-A38B-48F5-A2A9-1572C3DAFBAC}" srcOrd="8" destOrd="0" presId="urn:microsoft.com/office/officeart/2005/8/layout/vProcess5"/>
    <dgm:cxn modelId="{2BD79361-0373-4601-B7E4-034782EF6E85}" type="presParOf" srcId="{FB4B250F-900C-457B-86D1-8C214E48182D}" destId="{265B1428-AFC5-4549-9EC7-A53C35FE703F}" srcOrd="9" destOrd="0" presId="urn:microsoft.com/office/officeart/2005/8/layout/vProcess5"/>
    <dgm:cxn modelId="{87AA4037-8A86-473F-90F2-11A77024B8A6}" type="presParOf" srcId="{FB4B250F-900C-457B-86D1-8C214E48182D}" destId="{B6DB3F10-D6CC-49F3-AEA5-8AAEC91ED83D}" srcOrd="10" destOrd="0" presId="urn:microsoft.com/office/officeart/2005/8/layout/vProcess5"/>
    <dgm:cxn modelId="{0A84D654-91D4-4BCD-84AE-AF0A215DAA7A}" type="presParOf" srcId="{FB4B250F-900C-457B-86D1-8C214E48182D}" destId="{EA9243A6-9D9B-4298-A4C1-6A1E13A6EDCA}" srcOrd="11" destOrd="0" presId="urn:microsoft.com/office/officeart/2005/8/layout/vProcess5"/>
    <dgm:cxn modelId="{FD360F49-C964-4588-92EC-84285B01F362}" type="presParOf" srcId="{FB4B250F-900C-457B-86D1-8C214E48182D}" destId="{7414ED8E-A93F-4992-A146-2AEFECDF62E9}" srcOrd="12" destOrd="0" presId="urn:microsoft.com/office/officeart/2005/8/layout/vProcess5"/>
    <dgm:cxn modelId="{ADF697F4-C3DB-4BAE-9EC5-8233FE60231A}" type="presParOf" srcId="{FB4B250F-900C-457B-86D1-8C214E48182D}" destId="{2C42B4C5-BDAA-4E3C-B1EA-A54974EB570B}" srcOrd="13" destOrd="0" presId="urn:microsoft.com/office/officeart/2005/8/layout/vProcess5"/>
    <dgm:cxn modelId="{BE4326C7-A271-42D3-BFB8-A252AC2715CC}" type="presParOf" srcId="{FB4B250F-900C-457B-86D1-8C214E48182D}" destId="{9A6C77D5-FCFE-48D7-9019-DF06A79066A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60721-E8DF-4D55-AC75-54B4013BCBCC}">
      <dsp:nvSpPr>
        <dsp:cNvPr id="0" name=""/>
        <dsp:cNvSpPr/>
      </dsp:nvSpPr>
      <dsp:spPr>
        <a:xfrm>
          <a:off x="0" y="0"/>
          <a:ext cx="3077633" cy="7303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Inkludering</a:t>
          </a:r>
        </a:p>
      </dsp:txBody>
      <dsp:txXfrm>
        <a:off x="21392" y="21392"/>
        <a:ext cx="2204045" cy="687593"/>
      </dsp:txXfrm>
    </dsp:sp>
    <dsp:sp modelId="{170F1AA7-0632-42CB-99EA-E865A35EC5B1}">
      <dsp:nvSpPr>
        <dsp:cNvPr id="0" name=""/>
        <dsp:cNvSpPr/>
      </dsp:nvSpPr>
      <dsp:spPr>
        <a:xfrm>
          <a:off x="229823" y="831818"/>
          <a:ext cx="3077633" cy="7303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respekt</a:t>
          </a:r>
        </a:p>
      </dsp:txBody>
      <dsp:txXfrm>
        <a:off x="251215" y="853210"/>
        <a:ext cx="2330281" cy="687593"/>
      </dsp:txXfrm>
    </dsp:sp>
    <dsp:sp modelId="{F2B577B6-79E3-435D-94DA-DE62E494CC60}">
      <dsp:nvSpPr>
        <dsp:cNvPr id="0" name=""/>
        <dsp:cNvSpPr/>
      </dsp:nvSpPr>
      <dsp:spPr>
        <a:xfrm>
          <a:off x="459646" y="1663636"/>
          <a:ext cx="3077633" cy="7303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Mestring</a:t>
          </a:r>
        </a:p>
      </dsp:txBody>
      <dsp:txXfrm>
        <a:off x="481038" y="1685028"/>
        <a:ext cx="2330281" cy="687593"/>
      </dsp:txXfrm>
    </dsp:sp>
    <dsp:sp modelId="{B25646D7-D97B-4714-AE31-75F2D03A0E6F}">
      <dsp:nvSpPr>
        <dsp:cNvPr id="0" name=""/>
        <dsp:cNvSpPr/>
      </dsp:nvSpPr>
      <dsp:spPr>
        <a:xfrm>
          <a:off x="689469" y="2495454"/>
          <a:ext cx="3077633" cy="7303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Fellesskap</a:t>
          </a:r>
          <a:r>
            <a:rPr lang="en-US" sz="1900" kern="1200" dirty="0"/>
            <a:t>. </a:t>
          </a:r>
        </a:p>
      </dsp:txBody>
      <dsp:txXfrm>
        <a:off x="710861" y="2516846"/>
        <a:ext cx="2330281" cy="687593"/>
      </dsp:txXfrm>
    </dsp:sp>
    <dsp:sp modelId="{D80E7533-CA5D-4633-A0CD-68A8AEDA44F4}">
      <dsp:nvSpPr>
        <dsp:cNvPr id="0" name=""/>
        <dsp:cNvSpPr/>
      </dsp:nvSpPr>
      <dsp:spPr>
        <a:xfrm>
          <a:off x="919293" y="3327273"/>
          <a:ext cx="3077633" cy="7303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Trygt</a:t>
          </a:r>
          <a:r>
            <a:rPr lang="en-US" sz="1900" kern="1200" dirty="0"/>
            <a:t> </a:t>
          </a:r>
          <a:r>
            <a:rPr lang="en-US" sz="1900" kern="1200" dirty="0" err="1"/>
            <a:t>og</a:t>
          </a:r>
          <a:r>
            <a:rPr lang="en-US" sz="1900" kern="1200" dirty="0"/>
            <a:t> </a:t>
          </a:r>
          <a:r>
            <a:rPr lang="en-US" sz="1900" kern="1200" dirty="0" err="1"/>
            <a:t>utviklende</a:t>
          </a:r>
          <a:r>
            <a:rPr lang="en-US" sz="1900" kern="1200" dirty="0"/>
            <a:t> </a:t>
          </a:r>
          <a:r>
            <a:rPr lang="en-US" sz="1900" kern="1200" dirty="0" err="1"/>
            <a:t>miljø</a:t>
          </a:r>
          <a:r>
            <a:rPr lang="en-US" sz="1900" kern="1200" dirty="0"/>
            <a:t> for barn </a:t>
          </a:r>
          <a:r>
            <a:rPr lang="en-US" sz="1900" kern="1200" dirty="0" err="1"/>
            <a:t>og</a:t>
          </a:r>
          <a:r>
            <a:rPr lang="en-US" sz="1900" kern="1200" dirty="0"/>
            <a:t> </a:t>
          </a:r>
          <a:r>
            <a:rPr lang="en-US" sz="1900" kern="1200" dirty="0" err="1"/>
            <a:t>unge</a:t>
          </a:r>
          <a:endParaRPr lang="en-US" sz="1900" kern="1200" dirty="0"/>
        </a:p>
      </dsp:txBody>
      <dsp:txXfrm>
        <a:off x="940685" y="3348665"/>
        <a:ext cx="2330281" cy="687593"/>
      </dsp:txXfrm>
    </dsp:sp>
    <dsp:sp modelId="{2C2C3CF2-A32E-44E2-9A48-3554E6C89705}">
      <dsp:nvSpPr>
        <dsp:cNvPr id="0" name=""/>
        <dsp:cNvSpPr/>
      </dsp:nvSpPr>
      <dsp:spPr>
        <a:xfrm>
          <a:off x="2602888" y="533580"/>
          <a:ext cx="474745" cy="474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709706" y="533580"/>
        <a:ext cx="261109" cy="357246"/>
      </dsp:txXfrm>
    </dsp:sp>
    <dsp:sp modelId="{47F13F8D-2095-4A01-88F6-77179593EE72}">
      <dsp:nvSpPr>
        <dsp:cNvPr id="0" name=""/>
        <dsp:cNvSpPr/>
      </dsp:nvSpPr>
      <dsp:spPr>
        <a:xfrm>
          <a:off x="2832712" y="1365399"/>
          <a:ext cx="474745" cy="474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939530" y="1365399"/>
        <a:ext cx="261109" cy="357246"/>
      </dsp:txXfrm>
    </dsp:sp>
    <dsp:sp modelId="{CE0A2163-A38B-48F5-A2A9-1572C3DAFBAC}">
      <dsp:nvSpPr>
        <dsp:cNvPr id="0" name=""/>
        <dsp:cNvSpPr/>
      </dsp:nvSpPr>
      <dsp:spPr>
        <a:xfrm>
          <a:off x="3062535" y="2185044"/>
          <a:ext cx="474745" cy="474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169353" y="2185044"/>
        <a:ext cx="261109" cy="357246"/>
      </dsp:txXfrm>
    </dsp:sp>
    <dsp:sp modelId="{265B1428-AFC5-4549-9EC7-A53C35FE703F}">
      <dsp:nvSpPr>
        <dsp:cNvPr id="0" name=""/>
        <dsp:cNvSpPr/>
      </dsp:nvSpPr>
      <dsp:spPr>
        <a:xfrm>
          <a:off x="3292358" y="3024978"/>
          <a:ext cx="474745" cy="474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399176" y="3024978"/>
        <a:ext cx="261109" cy="357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handball.fordeidrettslag.no/next/p/17641/heim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andball.no/regioner/nhf-sentralt/utvikling/verdilofte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ECEF6C2F-9906-4F89-9B4F-598E9F344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2428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1E12CD6-A76F-439F-9C98-C0211D8FD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6"/>
            <a:ext cx="9144000" cy="26151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28650" y="463680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4400" b="1">
                <a:solidFill>
                  <a:srgbClr val="FFFFFF"/>
                </a:solidFill>
              </a:defRPr>
            </a:pPr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Foreldremøte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– Førde IL Handball</a:t>
            </a:r>
          </a:p>
        </p:txBody>
      </p:sp>
      <p:pic>
        <p:nvPicPr>
          <p:cNvPr id="5" name="Bilde 4" descr="Et bilde som inneholder tekst, grafisk design, skjermbilde, Grafikk&#10;&#10;KI-generert innhold kan være feil.">
            <a:extLst>
              <a:ext uri="{FF2B5EF4-FFF2-40B4-BE49-F238E27FC236}">
                <a16:creationId xmlns:a16="http://schemas.microsoft.com/office/drawing/2014/main" id="{6796F4B1-94B7-23CF-F8B7-1B73136BD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836" y="2222902"/>
            <a:ext cx="8176104" cy="16965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43D0D2B5-85B3-83A1-2F8B-3D028DE5F8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155" r="8202" b="1"/>
          <a:stretch>
            <a:fillRect/>
          </a:stretch>
        </p:blipFill>
        <p:spPr>
          <a:xfrm>
            <a:off x="20" y="10"/>
            <a:ext cx="4653283" cy="5114534"/>
          </a:xfrm>
          <a:custGeom>
            <a:avLst/>
            <a:gdLst/>
            <a:ahLst/>
            <a:cxnLst/>
            <a:rect l="l" t="t" r="r" b="b"/>
            <a:pathLst>
              <a:path w="6204404" h="5114544">
                <a:moveTo>
                  <a:pt x="5659431" y="0"/>
                </a:moveTo>
                <a:lnTo>
                  <a:pt x="6157098" y="0"/>
                </a:lnTo>
                <a:lnTo>
                  <a:pt x="6181355" y="190991"/>
                </a:lnTo>
                <a:cubicBezTo>
                  <a:pt x="6196596" y="341154"/>
                  <a:pt x="6204404" y="493515"/>
                  <a:pt x="6204404" y="647700"/>
                </a:cubicBezTo>
                <a:cubicBezTo>
                  <a:pt x="6204404" y="3114670"/>
                  <a:pt x="4205578" y="5114544"/>
                  <a:pt x="1739900" y="5114544"/>
                </a:cubicBezTo>
                <a:cubicBezTo>
                  <a:pt x="1123481" y="5114544"/>
                  <a:pt x="536240" y="4989552"/>
                  <a:pt x="2114" y="4763518"/>
                </a:cubicBezTo>
                <a:lnTo>
                  <a:pt x="0" y="4762561"/>
                </a:lnTo>
                <a:lnTo>
                  <a:pt x="0" y="4226363"/>
                </a:lnTo>
                <a:lnTo>
                  <a:pt x="15791" y="4234455"/>
                </a:lnTo>
                <a:cubicBezTo>
                  <a:pt x="537360" y="4485921"/>
                  <a:pt x="1122182" y="4626842"/>
                  <a:pt x="1739899" y="4626842"/>
                </a:cubicBezTo>
                <a:cubicBezTo>
                  <a:pt x="3936226" y="4626842"/>
                  <a:pt x="5716700" y="2845319"/>
                  <a:pt x="5716700" y="647700"/>
                </a:cubicBezTo>
                <a:cubicBezTo>
                  <a:pt x="5716700" y="510349"/>
                  <a:pt x="5709745" y="374623"/>
                  <a:pt x="5696169" y="240856"/>
                </a:cubicBezTo>
                <a:close/>
              </a:path>
            </a:pathLst>
          </a:custGeom>
        </p:spPr>
      </p:pic>
      <p:sp>
        <p:nvSpPr>
          <p:cNvPr id="2" name="TextBox 1"/>
          <p:cNvSpPr txBox="1"/>
          <p:nvPr/>
        </p:nvSpPr>
        <p:spPr>
          <a:xfrm>
            <a:off x="1022555" y="462117"/>
            <a:ext cx="6422411" cy="1425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Håndballgruppens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verdier</a:t>
            </a:r>
            <a:endParaRPr lang="en-US" sz="4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4" name="TextBox 2">
            <a:extLst>
              <a:ext uri="{FF2B5EF4-FFF2-40B4-BE49-F238E27FC236}">
                <a16:creationId xmlns:a16="http://schemas.microsoft.com/office/drawing/2014/main" id="{A1F78A47-F03B-247B-1684-0EF139F02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1202180"/>
              </p:ext>
            </p:extLst>
          </p:nvPr>
        </p:nvGraphicFramePr>
        <p:xfrm>
          <a:off x="4786312" y="2119313"/>
          <a:ext cx="3996927" cy="4057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53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55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66" name="Group 57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397" y="508838"/>
            <a:ext cx="3913467" cy="6239661"/>
            <a:chOff x="-19221" y="251144"/>
            <a:chExt cx="5217958" cy="6239661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Freeform: Shape 59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: Shape 61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80060" y="1243013"/>
            <a:ext cx="2891790" cy="4371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1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Organisering og roller</a:t>
            </a:r>
          </a:p>
        </p:txBody>
      </p:sp>
      <p:sp>
        <p:nvSpPr>
          <p:cNvPr id="49" name="TextBox 2"/>
          <p:cNvSpPr txBox="1"/>
          <p:nvPr/>
        </p:nvSpPr>
        <p:spPr>
          <a:xfrm>
            <a:off x="4629150" y="804672"/>
            <a:ext cx="3915918" cy="5230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Håndballgruppen</a:t>
            </a:r>
            <a:r>
              <a:rPr lang="en-US" sz="1600" dirty="0">
                <a:solidFill>
                  <a:schemeClr val="tx2"/>
                </a:solidFill>
              </a:rPr>
              <a:t> drives av </a:t>
            </a:r>
            <a:r>
              <a:rPr lang="en-US" sz="1600" dirty="0" err="1">
                <a:solidFill>
                  <a:schemeClr val="tx2"/>
                </a:solidFill>
              </a:rPr>
              <a:t>styret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frivillige</a:t>
            </a: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Styret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består</a:t>
            </a:r>
            <a:r>
              <a:rPr lang="en-US" sz="1600" dirty="0">
                <a:solidFill>
                  <a:schemeClr val="tx2"/>
                </a:solidFill>
              </a:rPr>
              <a:t> av: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Styreleder</a:t>
            </a:r>
            <a:r>
              <a:rPr lang="en-US" sz="1600" dirty="0">
                <a:solidFill>
                  <a:schemeClr val="tx2"/>
                </a:solidFill>
              </a:rPr>
              <a:t>: Linn Marie Solheim-Sunde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Nestleder</a:t>
            </a:r>
            <a:r>
              <a:rPr lang="en-US" sz="1600" dirty="0">
                <a:solidFill>
                  <a:schemeClr val="tx2"/>
                </a:solidFill>
              </a:rPr>
              <a:t>: Stine </a:t>
            </a:r>
            <a:r>
              <a:rPr lang="en-US" sz="1600" dirty="0" err="1">
                <a:solidFill>
                  <a:schemeClr val="tx2"/>
                </a:solidFill>
              </a:rPr>
              <a:t>Haugsbø</a:t>
            </a:r>
            <a:r>
              <a:rPr lang="en-US" sz="1600" dirty="0">
                <a:solidFill>
                  <a:schemeClr val="tx2"/>
                </a:solidFill>
              </a:rPr>
              <a:t> Ness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Økonomiansvarlig</a:t>
            </a:r>
            <a:r>
              <a:rPr lang="en-US" sz="1600" dirty="0">
                <a:solidFill>
                  <a:schemeClr val="tx2"/>
                </a:solidFill>
              </a:rPr>
              <a:t>: Vegard </a:t>
            </a:r>
            <a:r>
              <a:rPr lang="en-US" sz="1600" dirty="0" err="1">
                <a:solidFill>
                  <a:schemeClr val="tx2"/>
                </a:solidFill>
              </a:rPr>
              <a:t>Norevik</a:t>
            </a: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Sponsoransvarlig</a:t>
            </a:r>
            <a:r>
              <a:rPr lang="en-US" sz="1600" dirty="0">
                <a:solidFill>
                  <a:schemeClr val="tx2"/>
                </a:solidFill>
              </a:rPr>
              <a:t>: Jeanette Svarstad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Barnehåndballansvarlig</a:t>
            </a:r>
            <a:r>
              <a:rPr lang="en-US" sz="1600" dirty="0">
                <a:solidFill>
                  <a:schemeClr val="tx2"/>
                </a:solidFill>
              </a:rPr>
              <a:t>: Soheila Sadeghi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Arrangementsansvarlig</a:t>
            </a:r>
            <a:r>
              <a:rPr lang="en-US" sz="1600" dirty="0">
                <a:solidFill>
                  <a:schemeClr val="tx2"/>
                </a:solidFill>
              </a:rPr>
              <a:t>: Maria Nygård Mathiesen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b="1" dirty="0">
                <a:solidFill>
                  <a:schemeClr val="tx2"/>
                </a:solidFill>
              </a:rPr>
              <a:t>Andre </a:t>
            </a:r>
            <a:r>
              <a:rPr lang="en-US" sz="1600" b="1" dirty="0" err="1">
                <a:solidFill>
                  <a:schemeClr val="tx2"/>
                </a:solidFill>
              </a:rPr>
              <a:t>viktige</a:t>
            </a:r>
            <a:r>
              <a:rPr lang="en-US" sz="1600" b="1" dirty="0">
                <a:solidFill>
                  <a:schemeClr val="tx2"/>
                </a:solidFill>
              </a:rPr>
              <a:t> roller </a:t>
            </a:r>
            <a:r>
              <a:rPr lang="en-US" sz="1600" b="1" dirty="0" err="1">
                <a:solidFill>
                  <a:schemeClr val="tx2"/>
                </a:solidFill>
              </a:rPr>
              <a:t>inkluderer</a:t>
            </a:r>
            <a:r>
              <a:rPr lang="en-US" sz="1600" b="1" dirty="0">
                <a:solidFill>
                  <a:schemeClr val="tx2"/>
                </a:solidFill>
              </a:rPr>
              <a:t>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Sportslig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leder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Lagledere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Trenere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Dommerkontakt</a:t>
            </a:r>
            <a:endParaRPr lang="en-US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397" y="508838"/>
            <a:ext cx="3913467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80060" y="1243013"/>
            <a:ext cx="2891790" cy="4371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1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Forventninger til foreldrene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29150" y="804672"/>
            <a:ext cx="3915918" cy="5230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Våre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forventninger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til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dere</a:t>
            </a:r>
            <a:r>
              <a:rPr lang="en-US" sz="1600" dirty="0">
                <a:solidFill>
                  <a:schemeClr val="tx2"/>
                </a:solidFill>
              </a:rPr>
              <a:t>: </a:t>
            </a: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Støtte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barna</a:t>
            </a: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Bidra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til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positivt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miljø</a:t>
            </a: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Følge</a:t>
            </a:r>
            <a:r>
              <a:rPr lang="en-US" sz="1600" dirty="0">
                <a:solidFill>
                  <a:schemeClr val="tx2"/>
                </a:solidFill>
              </a:rPr>
              <a:t> med </a:t>
            </a:r>
            <a:r>
              <a:rPr lang="en-US" sz="1600" dirty="0" err="1">
                <a:solidFill>
                  <a:schemeClr val="tx2"/>
                </a:solidFill>
              </a:rPr>
              <a:t>på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informasjon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Delta </a:t>
            </a:r>
            <a:r>
              <a:rPr lang="en-US" sz="1600" dirty="0" err="1">
                <a:solidFill>
                  <a:schemeClr val="tx2"/>
                </a:solidFill>
              </a:rPr>
              <a:t>på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dugnader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møter</a:t>
            </a:r>
            <a:r>
              <a:rPr lang="en-US" sz="1600" dirty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2" y="0"/>
            <a:ext cx="4235228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3504" y="2053641"/>
            <a:ext cx="2751870" cy="276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5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Foreldrenes forventninger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7930" y="801866"/>
            <a:ext cx="3979563" cy="52306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Dere </a:t>
            </a:r>
            <a:r>
              <a:rPr lang="en-US" sz="1600" dirty="0" err="1">
                <a:solidFill>
                  <a:schemeClr val="tx2"/>
                </a:solidFill>
              </a:rPr>
              <a:t>kan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forvente</a:t>
            </a:r>
            <a:r>
              <a:rPr lang="en-US" sz="1600" dirty="0">
                <a:solidFill>
                  <a:schemeClr val="tx2"/>
                </a:solidFill>
              </a:rPr>
              <a:t> av </a:t>
            </a:r>
            <a:r>
              <a:rPr lang="en-US" sz="1600" dirty="0" err="1">
                <a:solidFill>
                  <a:schemeClr val="tx2"/>
                </a:solidFill>
              </a:rPr>
              <a:t>oss</a:t>
            </a:r>
            <a:r>
              <a:rPr lang="en-US" sz="1600" dirty="0">
                <a:solidFill>
                  <a:schemeClr val="tx2"/>
                </a:solidFill>
              </a:rPr>
              <a:t>: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God </a:t>
            </a:r>
            <a:r>
              <a:rPr lang="en-US" sz="1600" dirty="0" err="1">
                <a:solidFill>
                  <a:schemeClr val="tx2"/>
                </a:solidFill>
              </a:rPr>
              <a:t>kommunikasjon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Trygghet</a:t>
            </a:r>
            <a:r>
              <a:rPr lang="en-US" sz="1600" dirty="0">
                <a:solidFill>
                  <a:schemeClr val="tx2"/>
                </a:solidFill>
              </a:rPr>
              <a:t> for </a:t>
            </a:r>
            <a:r>
              <a:rPr lang="en-US" sz="1600" dirty="0" err="1">
                <a:solidFill>
                  <a:schemeClr val="tx2"/>
                </a:solidFill>
              </a:rPr>
              <a:t>barna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At </a:t>
            </a:r>
            <a:r>
              <a:rPr lang="en-US" sz="1600" dirty="0" err="1">
                <a:solidFill>
                  <a:schemeClr val="tx2"/>
                </a:solidFill>
              </a:rPr>
              <a:t>klubben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følger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opp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sportslig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sosial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utvikling</a:t>
            </a:r>
            <a:r>
              <a:rPr lang="en-US" sz="1600" dirty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2" y="0"/>
            <a:ext cx="4235228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3503" y="2053641"/>
            <a:ext cx="3528499" cy="1375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Bidrag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håndballgruppen</a:t>
            </a:r>
            <a:endParaRPr lang="en-US" sz="35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7930" y="801866"/>
            <a:ext cx="3979563" cy="52306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Foreldre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kan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bidra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som</a:t>
            </a:r>
            <a:r>
              <a:rPr lang="en-US" sz="1600" dirty="0">
                <a:solidFill>
                  <a:schemeClr val="tx2"/>
                </a:solidFill>
              </a:rPr>
              <a:t> :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Trenere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Lagledere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I </a:t>
            </a:r>
            <a:r>
              <a:rPr lang="en-US" sz="1600" dirty="0" err="1">
                <a:solidFill>
                  <a:schemeClr val="tx2"/>
                </a:solidFill>
              </a:rPr>
              <a:t>arrangementskomiteer</a:t>
            </a:r>
            <a:r>
              <a:rPr lang="en-US" sz="1600" dirty="0">
                <a:solidFill>
                  <a:schemeClr val="tx2"/>
                </a:solidFill>
              </a:rPr>
              <a:t>.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Dugnader</a:t>
            </a:r>
            <a:r>
              <a:rPr lang="en-US" sz="1600" dirty="0">
                <a:solidFill>
                  <a:schemeClr val="tx2"/>
                </a:solidFill>
              </a:rPr>
              <a:t> (for </a:t>
            </a:r>
            <a:r>
              <a:rPr lang="en-US" sz="1600" dirty="0" err="1">
                <a:solidFill>
                  <a:schemeClr val="tx2"/>
                </a:solidFill>
              </a:rPr>
              <a:t>eksempel</a:t>
            </a:r>
            <a:r>
              <a:rPr lang="en-US" sz="1600" dirty="0">
                <a:solidFill>
                  <a:schemeClr val="tx2"/>
                </a:solidFill>
              </a:rPr>
              <a:t> Førde Cup)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Væren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en</a:t>
            </a:r>
            <a:r>
              <a:rPr lang="en-US" sz="1600" dirty="0">
                <a:solidFill>
                  <a:schemeClr val="tx2"/>
                </a:solidFill>
              </a:rPr>
              <a:t> del av </a:t>
            </a:r>
            <a:r>
              <a:rPr lang="en-US" sz="1600" dirty="0" err="1">
                <a:solidFill>
                  <a:schemeClr val="tx2"/>
                </a:solidFill>
              </a:rPr>
              <a:t>styret</a:t>
            </a: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2000" dirty="0">
                <a:solidFill>
                  <a:schemeClr val="tx2"/>
                </a:solidFill>
              </a:rPr>
              <a:t>   All </a:t>
            </a:r>
            <a:r>
              <a:rPr lang="en-US" sz="2000" dirty="0" err="1">
                <a:solidFill>
                  <a:schemeClr val="tx2"/>
                </a:solidFill>
              </a:rPr>
              <a:t>hjelp</a:t>
            </a:r>
            <a:r>
              <a:rPr lang="en-US" sz="2000" dirty="0">
                <a:solidFill>
                  <a:schemeClr val="tx2"/>
                </a:solidFill>
              </a:rPr>
              <a:t> er </a:t>
            </a:r>
            <a:r>
              <a:rPr lang="en-US" sz="2000" dirty="0" err="1">
                <a:solidFill>
                  <a:schemeClr val="tx2"/>
                </a:solidFill>
              </a:rPr>
              <a:t>verdifull</a:t>
            </a:r>
            <a:r>
              <a:rPr lang="en-US" sz="2000" dirty="0">
                <a:solidFill>
                  <a:schemeClr val="tx2"/>
                </a:solidFill>
              </a:rPr>
              <a:t>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2" y="0"/>
            <a:ext cx="4235228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3504" y="2053641"/>
            <a:ext cx="2751870" cy="276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5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Dugnader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7930" y="801866"/>
            <a:ext cx="3979563" cy="52306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400" b="1" dirty="0" err="1">
                <a:solidFill>
                  <a:schemeClr val="tx2"/>
                </a:solidFill>
              </a:rPr>
              <a:t>Dugnader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og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økonomi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i</a:t>
            </a:r>
            <a:r>
              <a:rPr lang="en-US" sz="1400" b="1" dirty="0">
                <a:solidFill>
                  <a:schemeClr val="tx2"/>
                </a:solidFill>
              </a:rPr>
              <a:t> Førde IL </a:t>
            </a:r>
            <a:r>
              <a:rPr lang="en-US" sz="1400" b="1" dirty="0" err="1">
                <a:solidFill>
                  <a:schemeClr val="tx2"/>
                </a:solidFill>
              </a:rPr>
              <a:t>Håndball</a:t>
            </a:r>
            <a:endParaRPr lang="en-US" sz="14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2"/>
                </a:solidFill>
              </a:rPr>
              <a:t>Dugnader</a:t>
            </a:r>
            <a:r>
              <a:rPr lang="en-US" sz="1400" dirty="0">
                <a:solidFill>
                  <a:schemeClr val="tx2"/>
                </a:solidFill>
              </a:rPr>
              <a:t> er </a:t>
            </a:r>
            <a:r>
              <a:rPr lang="en-US" sz="1400" dirty="0" err="1">
                <a:solidFill>
                  <a:schemeClr val="tx2"/>
                </a:solidFill>
              </a:rPr>
              <a:t>en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viktig</a:t>
            </a:r>
            <a:r>
              <a:rPr lang="en-US" sz="1400" dirty="0">
                <a:solidFill>
                  <a:schemeClr val="tx2"/>
                </a:solidFill>
              </a:rPr>
              <a:t> del av </a:t>
            </a:r>
            <a:r>
              <a:rPr lang="en-US" sz="1400" dirty="0" err="1">
                <a:solidFill>
                  <a:schemeClr val="tx2"/>
                </a:solidFill>
              </a:rPr>
              <a:t>klubbens</a:t>
            </a:r>
            <a:r>
              <a:rPr lang="en-US" sz="1400" dirty="0">
                <a:solidFill>
                  <a:schemeClr val="tx2"/>
                </a:solidFill>
              </a:rPr>
              <a:t> drift – </a:t>
            </a:r>
            <a:r>
              <a:rPr lang="en-US" sz="1400" dirty="0" err="1">
                <a:solidFill>
                  <a:schemeClr val="tx2"/>
                </a:solidFill>
              </a:rPr>
              <a:t>både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økonomisk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og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sosialt</a:t>
            </a:r>
            <a:r>
              <a:rPr lang="en-US" sz="1400" dirty="0">
                <a:solidFill>
                  <a:schemeClr val="tx2"/>
                </a:solidFill>
              </a:rPr>
              <a:t>. De </a:t>
            </a:r>
            <a:r>
              <a:rPr lang="en-US" sz="1400" dirty="0" err="1">
                <a:solidFill>
                  <a:schemeClr val="tx2"/>
                </a:solidFill>
              </a:rPr>
              <a:t>bidrar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til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fellesskap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engasjement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og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gir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klubben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mulighet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til</a:t>
            </a:r>
            <a:r>
              <a:rPr lang="en-US" sz="1400" dirty="0">
                <a:solidFill>
                  <a:schemeClr val="tx2"/>
                </a:solidFill>
              </a:rPr>
              <a:t> å </a:t>
            </a:r>
            <a:r>
              <a:rPr lang="en-US" sz="1400" dirty="0" err="1">
                <a:solidFill>
                  <a:schemeClr val="tx2"/>
                </a:solidFill>
              </a:rPr>
              <a:t>holde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kostnadene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nede</a:t>
            </a:r>
            <a:r>
              <a:rPr lang="en-US" sz="1400" dirty="0">
                <a:solidFill>
                  <a:schemeClr val="tx2"/>
                </a:solidFill>
              </a:rPr>
              <a:t> for </a:t>
            </a:r>
            <a:r>
              <a:rPr lang="en-US" sz="1400" dirty="0" err="1">
                <a:solidFill>
                  <a:schemeClr val="tx2"/>
                </a:solidFill>
              </a:rPr>
              <a:t>medlemmene</a:t>
            </a:r>
            <a:r>
              <a:rPr lang="en-US" sz="1400" dirty="0">
                <a:solidFill>
                  <a:schemeClr val="tx2"/>
                </a:solidFill>
              </a:rPr>
              <a:t>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400" b="1" dirty="0" err="1">
                <a:solidFill>
                  <a:schemeClr val="tx2"/>
                </a:solidFill>
              </a:rPr>
              <a:t>Eksempler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på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dugnadsoppgaver</a:t>
            </a:r>
            <a:r>
              <a:rPr lang="en-US" sz="1400" b="1" dirty="0">
                <a:solidFill>
                  <a:schemeClr val="tx2"/>
                </a:solidFill>
              </a:rPr>
              <a:t>:</a:t>
            </a:r>
            <a:endParaRPr lang="en-US" sz="1400" dirty="0">
              <a:solidFill>
                <a:schemeClr val="tx2"/>
              </a:solidFill>
            </a:endParaRPr>
          </a:p>
          <a:p>
            <a:pPr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2"/>
                </a:solidFill>
              </a:rPr>
              <a:t>Gjennomføring</a:t>
            </a:r>
            <a:r>
              <a:rPr lang="en-US" sz="1400" dirty="0">
                <a:solidFill>
                  <a:schemeClr val="tx2"/>
                </a:solidFill>
              </a:rPr>
              <a:t> av </a:t>
            </a:r>
            <a:r>
              <a:rPr lang="en-US" sz="1400" dirty="0" err="1">
                <a:solidFill>
                  <a:schemeClr val="tx2"/>
                </a:solidFill>
              </a:rPr>
              <a:t>turneringer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og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cuper</a:t>
            </a:r>
            <a:endParaRPr lang="en-US" sz="1400" dirty="0">
              <a:solidFill>
                <a:schemeClr val="tx2"/>
              </a:solidFill>
            </a:endParaRPr>
          </a:p>
          <a:p>
            <a:pPr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2"/>
                </a:solidFill>
              </a:rPr>
              <a:t>Loddsalg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og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inntektsbringende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tiltak</a:t>
            </a:r>
            <a:endParaRPr lang="en-US" sz="1400" dirty="0">
              <a:solidFill>
                <a:schemeClr val="tx2"/>
              </a:solidFill>
            </a:endParaRPr>
          </a:p>
          <a:p>
            <a:pPr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Rigging </a:t>
            </a:r>
            <a:r>
              <a:rPr lang="en-US" sz="1400" dirty="0" err="1">
                <a:solidFill>
                  <a:schemeClr val="tx2"/>
                </a:solidFill>
              </a:rPr>
              <a:t>og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vakter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ved</a:t>
            </a:r>
            <a:r>
              <a:rPr lang="en-US" sz="1400" dirty="0">
                <a:solidFill>
                  <a:schemeClr val="tx2"/>
                </a:solidFill>
              </a:rPr>
              <a:t> arrangement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400" b="1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400" b="1" dirty="0" err="1">
                <a:solidFill>
                  <a:schemeClr val="tx2"/>
                </a:solidFill>
              </a:rPr>
              <a:t>Spesielle</a:t>
            </a:r>
            <a:r>
              <a:rPr lang="en-US" sz="1400" b="1" dirty="0">
                <a:solidFill>
                  <a:schemeClr val="tx2"/>
                </a:solidFill>
              </a:rPr>
              <a:t> forhold for Førde IL </a:t>
            </a:r>
            <a:r>
              <a:rPr lang="en-US" sz="1400" b="1" dirty="0" err="1">
                <a:solidFill>
                  <a:schemeClr val="tx2"/>
                </a:solidFill>
              </a:rPr>
              <a:t>Håndball</a:t>
            </a:r>
            <a:r>
              <a:rPr lang="en-US" sz="1400" b="1" dirty="0">
                <a:solidFill>
                  <a:schemeClr val="tx2"/>
                </a:solidFill>
              </a:rPr>
              <a:t>:</a:t>
            </a:r>
            <a:endParaRPr lang="en-US" sz="14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Førde IL </a:t>
            </a:r>
            <a:r>
              <a:rPr lang="en-US" sz="1400" dirty="0" err="1">
                <a:solidFill>
                  <a:schemeClr val="tx2"/>
                </a:solidFill>
              </a:rPr>
              <a:t>Håndball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har</a:t>
            </a:r>
            <a:r>
              <a:rPr lang="en-US" sz="1400" dirty="0">
                <a:solidFill>
                  <a:schemeClr val="tx2"/>
                </a:solidFill>
              </a:rPr>
              <a:t> </a:t>
            </a:r>
            <a:r>
              <a:rPr lang="en-US" sz="1400" dirty="0" err="1">
                <a:solidFill>
                  <a:schemeClr val="tx2"/>
                </a:solidFill>
              </a:rPr>
              <a:t>ikke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egen</a:t>
            </a:r>
            <a:r>
              <a:rPr lang="en-US" sz="1400" dirty="0">
                <a:solidFill>
                  <a:schemeClr val="tx2"/>
                </a:solidFill>
              </a:rPr>
              <a:t> hall, </a:t>
            </a:r>
            <a:r>
              <a:rPr lang="en-US" sz="1400" dirty="0" err="1">
                <a:solidFill>
                  <a:schemeClr val="tx2"/>
                </a:solidFill>
              </a:rPr>
              <a:t>og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dermed</a:t>
            </a:r>
            <a:r>
              <a:rPr lang="en-US" sz="1400" dirty="0">
                <a:solidFill>
                  <a:schemeClr val="tx2"/>
                </a:solidFill>
              </a:rPr>
              <a:t> </a:t>
            </a:r>
            <a:r>
              <a:rPr lang="en-US" sz="1400" dirty="0" err="1">
                <a:solidFill>
                  <a:schemeClr val="tx2"/>
                </a:solidFill>
              </a:rPr>
              <a:t>ingen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faste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inntekter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fra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kiosksalg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slik</a:t>
            </a:r>
            <a:r>
              <a:rPr lang="en-US" sz="1400" dirty="0">
                <a:solidFill>
                  <a:schemeClr val="tx2"/>
                </a:solidFill>
              </a:rPr>
              <a:t> mange </a:t>
            </a:r>
            <a:r>
              <a:rPr lang="en-US" sz="1400" dirty="0" err="1">
                <a:solidFill>
                  <a:schemeClr val="tx2"/>
                </a:solidFill>
              </a:rPr>
              <a:t>andre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klubber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har</a:t>
            </a:r>
            <a:r>
              <a:rPr lang="en-US" sz="1400" dirty="0">
                <a:solidFill>
                  <a:schemeClr val="tx2"/>
                </a:solidFill>
              </a:rPr>
              <a:t>. Dette </a:t>
            </a:r>
            <a:r>
              <a:rPr lang="en-US" sz="1400" dirty="0" err="1">
                <a:solidFill>
                  <a:schemeClr val="tx2"/>
                </a:solidFill>
              </a:rPr>
              <a:t>gjør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dugnader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og</a:t>
            </a:r>
            <a:r>
              <a:rPr lang="en-US" sz="1400" dirty="0">
                <a:solidFill>
                  <a:schemeClr val="tx2"/>
                </a:solidFill>
              </a:rPr>
              <a:t> alternative </a:t>
            </a:r>
            <a:r>
              <a:rPr lang="en-US" sz="1400" dirty="0" err="1">
                <a:solidFill>
                  <a:schemeClr val="tx2"/>
                </a:solidFill>
              </a:rPr>
              <a:t>inntektskilder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ekstra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viktige</a:t>
            </a:r>
            <a:r>
              <a:rPr lang="en-US" sz="1400" dirty="0">
                <a:solidFill>
                  <a:schemeClr val="tx2"/>
                </a:solidFill>
              </a:rPr>
              <a:t> for </a:t>
            </a:r>
            <a:r>
              <a:rPr lang="en-US" sz="1400" dirty="0" err="1">
                <a:solidFill>
                  <a:schemeClr val="tx2"/>
                </a:solidFill>
              </a:rPr>
              <a:t>oss</a:t>
            </a:r>
            <a:r>
              <a:rPr lang="en-US" sz="1400" dirty="0">
                <a:solidFill>
                  <a:schemeClr val="tx2"/>
                </a:solidFill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2"/>
                </a:solidFill>
              </a:rPr>
              <a:t>Klubben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har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valgt</a:t>
            </a:r>
            <a:r>
              <a:rPr lang="en-US" sz="1400" dirty="0">
                <a:solidFill>
                  <a:schemeClr val="tx2"/>
                </a:solidFill>
              </a:rPr>
              <a:t> </a:t>
            </a:r>
            <a:r>
              <a:rPr lang="en-US" sz="1400" dirty="0" err="1">
                <a:solidFill>
                  <a:schemeClr val="tx2"/>
                </a:solidFill>
              </a:rPr>
              <a:t>ikke</a:t>
            </a:r>
            <a:r>
              <a:rPr lang="en-US" sz="1400" dirty="0">
                <a:solidFill>
                  <a:schemeClr val="tx2"/>
                </a:solidFill>
              </a:rPr>
              <a:t> å ta </a:t>
            </a:r>
            <a:r>
              <a:rPr lang="en-US" sz="1400" dirty="0" err="1">
                <a:solidFill>
                  <a:schemeClr val="tx2"/>
                </a:solidFill>
              </a:rPr>
              <a:t>inngangspenger</a:t>
            </a:r>
            <a:r>
              <a:rPr lang="en-US" sz="1400" dirty="0">
                <a:solidFill>
                  <a:schemeClr val="tx2"/>
                </a:solidFill>
              </a:rPr>
              <a:t> </a:t>
            </a:r>
            <a:r>
              <a:rPr lang="en-US" sz="1400" dirty="0" err="1">
                <a:solidFill>
                  <a:schemeClr val="tx2"/>
                </a:solidFill>
              </a:rPr>
              <a:t>ved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arrangementer</a:t>
            </a:r>
            <a:r>
              <a:rPr lang="en-US" sz="1400" dirty="0">
                <a:solidFill>
                  <a:schemeClr val="tx2"/>
                </a:solidFill>
              </a:rPr>
              <a:t> for barn </a:t>
            </a:r>
            <a:r>
              <a:rPr lang="en-US" sz="1400" dirty="0" err="1">
                <a:solidFill>
                  <a:schemeClr val="tx2"/>
                </a:solidFill>
              </a:rPr>
              <a:t>og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unge</a:t>
            </a:r>
            <a:r>
              <a:rPr lang="en-US" sz="1400" dirty="0">
                <a:solidFill>
                  <a:schemeClr val="tx2"/>
                </a:solidFill>
              </a:rPr>
              <a:t>, for å </a:t>
            </a:r>
            <a:r>
              <a:rPr lang="en-US" sz="1400" dirty="0" err="1">
                <a:solidFill>
                  <a:schemeClr val="tx2"/>
                </a:solidFill>
              </a:rPr>
              <a:t>sikre</a:t>
            </a:r>
            <a:r>
              <a:rPr lang="en-US" sz="1400" dirty="0">
                <a:solidFill>
                  <a:schemeClr val="tx2"/>
                </a:solidFill>
              </a:rPr>
              <a:t> at alle </a:t>
            </a:r>
            <a:r>
              <a:rPr lang="en-US" sz="1400" dirty="0" err="1">
                <a:solidFill>
                  <a:schemeClr val="tx2"/>
                </a:solidFill>
              </a:rPr>
              <a:t>har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mulighet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til</a:t>
            </a:r>
            <a:r>
              <a:rPr lang="en-US" sz="1400" dirty="0">
                <a:solidFill>
                  <a:schemeClr val="tx2"/>
                </a:solidFill>
              </a:rPr>
              <a:t> å delta – </a:t>
            </a:r>
            <a:r>
              <a:rPr lang="en-US" sz="1400" dirty="0" err="1">
                <a:solidFill>
                  <a:schemeClr val="tx2"/>
                </a:solidFill>
              </a:rPr>
              <a:t>uavhengig</a:t>
            </a:r>
            <a:r>
              <a:rPr lang="en-US" sz="1400" dirty="0">
                <a:solidFill>
                  <a:schemeClr val="tx2"/>
                </a:solidFill>
              </a:rPr>
              <a:t> av </a:t>
            </a:r>
            <a:r>
              <a:rPr lang="en-US" sz="1400" dirty="0" err="1">
                <a:solidFill>
                  <a:schemeClr val="tx2"/>
                </a:solidFill>
              </a:rPr>
              <a:t>økonomi</a:t>
            </a:r>
            <a:r>
              <a:rPr lang="en-US" sz="1400" dirty="0">
                <a:solidFill>
                  <a:schemeClr val="tx2"/>
                </a:solidFill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 err="1">
                <a:solidFill>
                  <a:schemeClr val="tx2"/>
                </a:solidFill>
              </a:rPr>
              <a:t>Nytt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fra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>
                <a:solidFill>
                  <a:schemeClr val="tx2"/>
                </a:solidFill>
              </a:rPr>
              <a:t>høsten</a:t>
            </a:r>
            <a:r>
              <a:rPr lang="en-US" sz="1400" b="1" dirty="0">
                <a:solidFill>
                  <a:schemeClr val="tx2"/>
                </a:solidFill>
              </a:rPr>
              <a:t> 2025:</a:t>
            </a:r>
            <a:endParaRPr lang="en-US" sz="1400" dirty="0">
              <a:solidFill>
                <a:schemeClr val="tx2"/>
              </a:solidFill>
            </a:endParaRPr>
          </a:p>
          <a:p>
            <a:pPr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Det </a:t>
            </a:r>
            <a:r>
              <a:rPr lang="en-US" sz="1400" dirty="0" err="1">
                <a:solidFill>
                  <a:schemeClr val="tx2"/>
                </a:solidFill>
              </a:rPr>
              <a:t>vil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bli</a:t>
            </a:r>
            <a:r>
              <a:rPr lang="en-US" sz="1400" dirty="0">
                <a:solidFill>
                  <a:schemeClr val="tx2"/>
                </a:solidFill>
              </a:rPr>
              <a:t> tatt </a:t>
            </a:r>
            <a:r>
              <a:rPr lang="en-US" sz="1400" dirty="0" err="1">
                <a:solidFill>
                  <a:schemeClr val="tx2"/>
                </a:solidFill>
              </a:rPr>
              <a:t>inngangspenger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på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seniorkamper</a:t>
            </a:r>
            <a:r>
              <a:rPr lang="en-US" sz="1400" dirty="0">
                <a:solidFill>
                  <a:schemeClr val="tx2"/>
                </a:solidFill>
              </a:rPr>
              <a:t>.</a:t>
            </a:r>
          </a:p>
          <a:p>
            <a:pPr lvl="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Barn </a:t>
            </a:r>
            <a:r>
              <a:rPr lang="en-US" sz="1400" dirty="0" err="1">
                <a:solidFill>
                  <a:schemeClr val="tx2"/>
                </a:solidFill>
              </a:rPr>
              <a:t>som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kommer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i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klubbutstyr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får</a:t>
            </a:r>
            <a:r>
              <a:rPr lang="en-US" sz="1400" dirty="0">
                <a:solidFill>
                  <a:schemeClr val="tx2"/>
                </a:solidFill>
              </a:rPr>
              <a:t> gratis </a:t>
            </a:r>
            <a:r>
              <a:rPr lang="en-US" sz="1400" dirty="0" err="1">
                <a:solidFill>
                  <a:schemeClr val="tx2"/>
                </a:solidFill>
              </a:rPr>
              <a:t>inngang</a:t>
            </a:r>
            <a:r>
              <a:rPr lang="en-US" sz="1400" dirty="0">
                <a:solidFill>
                  <a:schemeClr val="tx2"/>
                </a:solidFill>
              </a:rPr>
              <a:t> – </a:t>
            </a:r>
            <a:r>
              <a:rPr lang="en-US" sz="1400" dirty="0" err="1">
                <a:solidFill>
                  <a:schemeClr val="tx2"/>
                </a:solidFill>
              </a:rPr>
              <a:t>som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en</a:t>
            </a:r>
            <a:r>
              <a:rPr lang="en-US" sz="1400" dirty="0">
                <a:solidFill>
                  <a:schemeClr val="tx2"/>
                </a:solidFill>
              </a:rPr>
              <a:t> del av </a:t>
            </a:r>
            <a:r>
              <a:rPr lang="en-US" sz="1400" dirty="0" err="1">
                <a:solidFill>
                  <a:schemeClr val="tx2"/>
                </a:solidFill>
              </a:rPr>
              <a:t>vårt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verdiløfte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og</a:t>
            </a:r>
            <a:r>
              <a:rPr lang="en-US" sz="1400" dirty="0">
                <a:solidFill>
                  <a:schemeClr val="tx2"/>
                </a:solidFill>
              </a:rPr>
              <a:t> for å </a:t>
            </a:r>
            <a:r>
              <a:rPr lang="en-US" sz="1400" dirty="0" err="1">
                <a:solidFill>
                  <a:schemeClr val="tx2"/>
                </a:solidFill>
              </a:rPr>
              <a:t>styrke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klubbfølelsen</a:t>
            </a:r>
            <a:r>
              <a:rPr lang="en-US" sz="1400" dirty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2" y="0"/>
            <a:ext cx="4235228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3504" y="2053641"/>
            <a:ext cx="2751870" cy="276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5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Informasjonskanaler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7930" y="801866"/>
            <a:ext cx="3979563" cy="52306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Vi </a:t>
            </a:r>
            <a:r>
              <a:rPr lang="en-US" sz="1600" dirty="0" err="1">
                <a:solidFill>
                  <a:schemeClr val="tx2"/>
                </a:solidFill>
              </a:rPr>
              <a:t>bruker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Spond</a:t>
            </a:r>
            <a:r>
              <a:rPr lang="en-US" sz="1600" dirty="0">
                <a:solidFill>
                  <a:schemeClr val="tx2"/>
                </a:solidFill>
              </a:rPr>
              <a:t>, e-post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klubbens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nettside</a:t>
            </a:r>
            <a:r>
              <a:rPr lang="en-US" sz="1600" dirty="0">
                <a:solidFill>
                  <a:schemeClr val="tx2"/>
                </a:solidFill>
              </a:rPr>
              <a:t> for </a:t>
            </a:r>
            <a:r>
              <a:rPr lang="en-US" sz="1600" dirty="0" err="1">
                <a:solidFill>
                  <a:schemeClr val="tx2"/>
                </a:solidFill>
              </a:rPr>
              <a:t>informasjon</a:t>
            </a:r>
            <a:r>
              <a:rPr lang="en-US" sz="1600" dirty="0">
                <a:solidFill>
                  <a:schemeClr val="tx2"/>
                </a:solidFill>
              </a:rPr>
              <a:t>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 Det er </a:t>
            </a:r>
            <a:r>
              <a:rPr lang="en-US" sz="1600" dirty="0" err="1">
                <a:solidFill>
                  <a:schemeClr val="tx2"/>
                </a:solidFill>
              </a:rPr>
              <a:t>viktig</a:t>
            </a:r>
            <a:r>
              <a:rPr lang="en-US" sz="1600" dirty="0">
                <a:solidFill>
                  <a:schemeClr val="tx2"/>
                </a:solidFill>
              </a:rPr>
              <a:t> at </a:t>
            </a:r>
            <a:r>
              <a:rPr lang="en-US" sz="1600" dirty="0" err="1">
                <a:solidFill>
                  <a:schemeClr val="tx2"/>
                </a:solidFill>
              </a:rPr>
              <a:t>foreldre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følger</a:t>
            </a:r>
            <a:r>
              <a:rPr lang="en-US" sz="1600" dirty="0">
                <a:solidFill>
                  <a:schemeClr val="tx2"/>
                </a:solidFill>
              </a:rPr>
              <a:t> med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svarer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på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beskjeder</a:t>
            </a:r>
            <a:r>
              <a:rPr lang="en-US" sz="1600" dirty="0">
                <a:solidFill>
                  <a:schemeClr val="tx2"/>
                </a:solidFill>
              </a:rPr>
              <a:t>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Hold </a:t>
            </a:r>
            <a:r>
              <a:rPr lang="en-US" sz="1600" dirty="0" err="1">
                <a:solidFill>
                  <a:schemeClr val="tx2"/>
                </a:solidFill>
              </a:rPr>
              <a:t>kontaktinformasjonen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oppdatert</a:t>
            </a:r>
            <a:endParaRPr lang="en-US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0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3504" y="802955"/>
            <a:ext cx="3574747" cy="1454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1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Kostnader og lisens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2421683"/>
            <a:ext cx="3574461" cy="33534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900" dirty="0" err="1">
                <a:solidFill>
                  <a:schemeClr val="tx2"/>
                </a:solidFill>
              </a:rPr>
              <a:t>Treningsavgift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dirty="0" err="1">
                <a:solidFill>
                  <a:schemeClr val="tx2"/>
                </a:solidFill>
              </a:rPr>
              <a:t>varierer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dirty="0" err="1">
                <a:solidFill>
                  <a:schemeClr val="tx2"/>
                </a:solidFill>
              </a:rPr>
              <a:t>etter</a:t>
            </a:r>
            <a:r>
              <a:rPr lang="en-US" sz="1900" dirty="0">
                <a:solidFill>
                  <a:schemeClr val="tx2"/>
                </a:solidFill>
              </a:rPr>
              <a:t> alder.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endParaRPr lang="en-US" sz="12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900" dirty="0">
                <a:solidFill>
                  <a:schemeClr val="tx2"/>
                </a:solidFill>
              </a:rPr>
              <a:t>(I </a:t>
            </a:r>
            <a:r>
              <a:rPr lang="en-US" sz="1900" dirty="0" err="1">
                <a:solidFill>
                  <a:schemeClr val="tx2"/>
                </a:solidFill>
              </a:rPr>
              <a:t>tillegg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dirty="0" err="1">
                <a:solidFill>
                  <a:schemeClr val="tx2"/>
                </a:solidFill>
              </a:rPr>
              <a:t>kommer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dirty="0" err="1">
                <a:solidFill>
                  <a:schemeClr val="tx2"/>
                </a:solidFill>
              </a:rPr>
              <a:t>lisens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dirty="0" err="1">
                <a:solidFill>
                  <a:schemeClr val="tx2"/>
                </a:solidFill>
              </a:rPr>
              <a:t>fra</a:t>
            </a:r>
            <a:r>
              <a:rPr lang="en-US" sz="1900" dirty="0">
                <a:solidFill>
                  <a:schemeClr val="tx2"/>
                </a:solidFill>
              </a:rPr>
              <a:t> NHF for </a:t>
            </a:r>
            <a:r>
              <a:rPr lang="en-US" sz="1900" dirty="0" err="1">
                <a:solidFill>
                  <a:schemeClr val="tx2"/>
                </a:solidFill>
              </a:rPr>
              <a:t>spillere</a:t>
            </a:r>
            <a:r>
              <a:rPr lang="en-US" sz="1900" dirty="0">
                <a:solidFill>
                  <a:schemeClr val="tx2"/>
                </a:solidFill>
              </a:rPr>
              <a:t> over 13 </a:t>
            </a:r>
            <a:r>
              <a:rPr lang="en-US" sz="1900" dirty="0" err="1">
                <a:solidFill>
                  <a:schemeClr val="tx2"/>
                </a:solidFill>
              </a:rPr>
              <a:t>år</a:t>
            </a:r>
            <a:r>
              <a:rPr lang="en-US" sz="1900" dirty="0">
                <a:solidFill>
                  <a:schemeClr val="tx2"/>
                </a:solidFill>
              </a:rPr>
              <a:t>. </a:t>
            </a:r>
            <a:r>
              <a:rPr lang="en-US" sz="1900" dirty="0" err="1">
                <a:solidFill>
                  <a:schemeClr val="tx2"/>
                </a:solidFill>
              </a:rPr>
              <a:t>Klubben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dirty="0" err="1">
                <a:solidFill>
                  <a:schemeClr val="tx2"/>
                </a:solidFill>
              </a:rPr>
              <a:t>informerer</a:t>
            </a:r>
            <a:r>
              <a:rPr lang="en-US" sz="1900" dirty="0">
                <a:solidFill>
                  <a:schemeClr val="tx2"/>
                </a:solidFill>
              </a:rPr>
              <a:t> om </a:t>
            </a:r>
            <a:r>
              <a:rPr lang="en-US" sz="1900" dirty="0" err="1">
                <a:solidFill>
                  <a:schemeClr val="tx2"/>
                </a:solidFill>
              </a:rPr>
              <a:t>dette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dirty="0" err="1">
                <a:solidFill>
                  <a:schemeClr val="tx2"/>
                </a:solidFill>
              </a:rPr>
              <a:t>ved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dirty="0" err="1">
                <a:solidFill>
                  <a:schemeClr val="tx2"/>
                </a:solidFill>
              </a:rPr>
              <a:t>sesongstart</a:t>
            </a:r>
            <a:r>
              <a:rPr lang="en-US" sz="1900" dirty="0">
                <a:solidFill>
                  <a:schemeClr val="tx2"/>
                </a:solidFill>
              </a:rPr>
              <a:t>)</a:t>
            </a:r>
          </a:p>
        </p:txBody>
      </p:sp>
      <p:grpSp>
        <p:nvGrpSpPr>
          <p:cNvPr id="23" name="Group 14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63680" y="-16714"/>
            <a:ext cx="4780320" cy="6874714"/>
            <a:chOff x="5818240" y="-1"/>
            <a:chExt cx="6373761" cy="6874714"/>
          </a:xfrm>
        </p:grpSpPr>
        <p:sp>
          <p:nvSpPr>
            <p:cNvPr id="24" name="Freeform: Shape 15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16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17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18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CDAF29CA-4BE8-786D-4455-4E89350A3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089338"/>
              </p:ext>
            </p:extLst>
          </p:nvPr>
        </p:nvGraphicFramePr>
        <p:xfrm>
          <a:off x="5792385" y="1700784"/>
          <a:ext cx="3084492" cy="4379976"/>
        </p:xfrm>
        <a:graphic>
          <a:graphicData uri="http://schemas.openxmlformats.org/drawingml/2006/table">
            <a:tbl>
              <a:tblPr>
                <a:solidFill>
                  <a:srgbClr val="F7F7F7"/>
                </a:solidFill>
              </a:tblPr>
              <a:tblGrid>
                <a:gridCol w="1694864">
                  <a:extLst>
                    <a:ext uri="{9D8B030D-6E8A-4147-A177-3AD203B41FA5}">
                      <a16:colId xmlns:a16="http://schemas.microsoft.com/office/drawing/2014/main" val="3022053336"/>
                    </a:ext>
                  </a:extLst>
                </a:gridCol>
                <a:gridCol w="1389628">
                  <a:extLst>
                    <a:ext uri="{9D8B030D-6E8A-4147-A177-3AD203B41FA5}">
                      <a16:colId xmlns:a16="http://schemas.microsoft.com/office/drawing/2014/main" val="2686183553"/>
                    </a:ext>
                  </a:extLst>
                </a:gridCol>
              </a:tblGrid>
              <a:tr h="72999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0-9 år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950,-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889189"/>
                  </a:ext>
                </a:extLst>
              </a:tr>
              <a:tr h="72999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10-11 år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1100,-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52775"/>
                  </a:ext>
                </a:extLst>
              </a:tr>
              <a:tr h="72999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12 år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1900,-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979414"/>
                  </a:ext>
                </a:extLst>
              </a:tr>
              <a:tr h="72999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13-18 år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2200,-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59029"/>
                  </a:ext>
                </a:extLst>
              </a:tr>
              <a:tr h="72999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19 år +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2900,-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326362"/>
                  </a:ext>
                </a:extLst>
              </a:tr>
              <a:tr h="72999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Student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nb-NO" sz="2700" cap="none" spc="0">
                          <a:solidFill>
                            <a:schemeClr val="tx1"/>
                          </a:solidFill>
                          <a:effectLst/>
                        </a:rPr>
                        <a:t>2200</a:t>
                      </a:r>
                    </a:p>
                  </a:txBody>
                  <a:tcPr marL="102816" marR="102816" marT="102816" marB="1542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21763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2" y="0"/>
            <a:ext cx="4235228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3504" y="2053641"/>
            <a:ext cx="2751870" cy="276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5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Sportslige mål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7930" y="801866"/>
            <a:ext cx="3979563" cy="52306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dirty="0">
                <a:solidFill>
                  <a:schemeClr val="tx2"/>
                </a:solidFill>
              </a:rPr>
              <a:t>Vi </a:t>
            </a:r>
            <a:r>
              <a:rPr lang="en-US" dirty="0" err="1">
                <a:solidFill>
                  <a:schemeClr val="tx2"/>
                </a:solidFill>
              </a:rPr>
              <a:t>ønsker</a:t>
            </a:r>
            <a:r>
              <a:rPr lang="en-US" dirty="0">
                <a:solidFill>
                  <a:schemeClr val="tx2"/>
                </a:solidFill>
              </a:rPr>
              <a:t> å :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dirty="0" err="1">
                <a:solidFill>
                  <a:schemeClr val="tx2"/>
                </a:solidFill>
              </a:rPr>
              <a:t>Utvikle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spillere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både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teknisk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og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sosialt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dirty="0" err="1">
                <a:solidFill>
                  <a:schemeClr val="tx2"/>
                </a:solidFill>
              </a:rPr>
              <a:t>Målet</a:t>
            </a:r>
            <a:r>
              <a:rPr lang="en-US" dirty="0">
                <a:solidFill>
                  <a:schemeClr val="tx2"/>
                </a:solidFill>
              </a:rPr>
              <a:t> er </a:t>
            </a:r>
            <a:r>
              <a:rPr lang="en-US" dirty="0" err="1">
                <a:solidFill>
                  <a:schemeClr val="tx2"/>
                </a:solidFill>
              </a:rPr>
              <a:t>mestring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 err="1">
                <a:solidFill>
                  <a:schemeClr val="tx2"/>
                </a:solidFill>
              </a:rPr>
              <a:t>trivsel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og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lagfølelse</a:t>
            </a:r>
            <a:r>
              <a:rPr lang="en-US" dirty="0">
                <a:solidFill>
                  <a:schemeClr val="tx2"/>
                </a:solidFill>
              </a:rPr>
              <a:t> – </a:t>
            </a:r>
            <a:r>
              <a:rPr lang="en-US" dirty="0" err="1">
                <a:solidFill>
                  <a:schemeClr val="tx2"/>
                </a:solidFill>
              </a:rPr>
              <a:t>ikke</a:t>
            </a:r>
            <a:r>
              <a:rPr lang="en-US" dirty="0">
                <a:solidFill>
                  <a:schemeClr val="tx2"/>
                </a:solidFill>
              </a:rPr>
              <a:t> bare </a:t>
            </a:r>
            <a:r>
              <a:rPr lang="en-US" dirty="0" err="1">
                <a:solidFill>
                  <a:schemeClr val="tx2"/>
                </a:solidFill>
              </a:rPr>
              <a:t>resultater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3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397" y="508838"/>
            <a:ext cx="3913467" cy="6239661"/>
            <a:chOff x="-19221" y="251144"/>
            <a:chExt cx="5217958" cy="6239661"/>
          </a:xfrm>
        </p:grpSpPr>
        <p:sp>
          <p:nvSpPr>
            <p:cNvPr id="34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80060" y="1243013"/>
            <a:ext cx="2891790" cy="4371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1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Lagbygging og sosialt miljø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29150" y="804672"/>
            <a:ext cx="3915918" cy="5230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Vi </a:t>
            </a:r>
            <a:r>
              <a:rPr lang="en-US" sz="1600" dirty="0" err="1">
                <a:solidFill>
                  <a:schemeClr val="tx2"/>
                </a:solidFill>
              </a:rPr>
              <a:t>skal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jobbe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aktivt</a:t>
            </a:r>
            <a:r>
              <a:rPr lang="en-US" sz="1600" dirty="0">
                <a:solidFill>
                  <a:schemeClr val="tx2"/>
                </a:solidFill>
              </a:rPr>
              <a:t> med å </a:t>
            </a:r>
            <a:r>
              <a:rPr lang="en-US" sz="1600" dirty="0" err="1">
                <a:solidFill>
                  <a:schemeClr val="tx2"/>
                </a:solidFill>
              </a:rPr>
              <a:t>skape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samhold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gjennom</a:t>
            </a:r>
            <a:r>
              <a:rPr lang="en-US" sz="1600" dirty="0">
                <a:solidFill>
                  <a:schemeClr val="tx2"/>
                </a:solidFill>
              </a:rPr>
              <a:t>: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Sosiale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tiltak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Fellestreninger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Deltaking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på</a:t>
            </a:r>
            <a:r>
              <a:rPr lang="en-US" sz="1600" dirty="0">
                <a:solidFill>
                  <a:schemeClr val="tx2"/>
                </a:solidFill>
              </a:rPr>
              <a:t> Førde Cup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Arrangementer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som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håndballskole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avslutninger</a:t>
            </a:r>
            <a:r>
              <a:rPr lang="en-US" sz="1600" dirty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2" y="0"/>
            <a:ext cx="4235228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3504" y="2053641"/>
            <a:ext cx="2751870" cy="276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5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Treningstider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7930" y="801866"/>
            <a:ext cx="3979563" cy="52306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Treningstider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fordeles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etter</a:t>
            </a:r>
            <a:r>
              <a:rPr lang="en-US" sz="1600" dirty="0">
                <a:solidFill>
                  <a:schemeClr val="tx2"/>
                </a:solidFill>
              </a:rPr>
              <a:t> alder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hallkapasitet</a:t>
            </a:r>
            <a:r>
              <a:rPr lang="en-US" sz="1600" dirty="0">
                <a:solidFill>
                  <a:schemeClr val="tx2"/>
                </a:solidFill>
              </a:rPr>
              <a:t>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Sportslig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leder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koordinerer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informerer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lagene</a:t>
            </a:r>
            <a:r>
              <a:rPr lang="en-US" sz="1600" dirty="0">
                <a:solidFill>
                  <a:schemeClr val="tx2"/>
                </a:solidFill>
              </a:rPr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Treningstidene</a:t>
            </a:r>
            <a:r>
              <a:rPr lang="en-US" sz="1600" dirty="0">
                <a:solidFill>
                  <a:schemeClr val="tx2"/>
                </a:solidFill>
              </a:rPr>
              <a:t> ligger </a:t>
            </a:r>
            <a:r>
              <a:rPr lang="en-US" sz="1600" dirty="0" err="1">
                <a:solidFill>
                  <a:schemeClr val="tx2"/>
                </a:solidFill>
              </a:rPr>
              <a:t>ute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på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hjemmesiden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til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klubben</a:t>
            </a:r>
            <a:r>
              <a:rPr lang="en-US" sz="1600" dirty="0">
                <a:solidFill>
                  <a:schemeClr val="tx2"/>
                </a:solidFill>
              </a:rPr>
              <a:t>. Her </a:t>
            </a:r>
            <a:r>
              <a:rPr lang="en-US" sz="1600" dirty="0" err="1">
                <a:solidFill>
                  <a:schemeClr val="tx2"/>
                </a:solidFill>
              </a:rPr>
              <a:t>finner</a:t>
            </a:r>
            <a:r>
              <a:rPr lang="en-US" sz="1600" dirty="0">
                <a:solidFill>
                  <a:schemeClr val="tx2"/>
                </a:solidFill>
              </a:rPr>
              <a:t> du </a:t>
            </a:r>
            <a:r>
              <a:rPr lang="en-US" sz="1600" dirty="0" err="1">
                <a:solidFill>
                  <a:schemeClr val="tx2"/>
                </a:solidFill>
              </a:rPr>
              <a:t>også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kontaktinformasjon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til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trenere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støttespillere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til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hvert</a:t>
            </a:r>
            <a:r>
              <a:rPr lang="en-US" sz="1600" dirty="0">
                <a:solidFill>
                  <a:schemeClr val="tx2"/>
                </a:solidFill>
              </a:rPr>
              <a:t> lag.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  <a:hlinkClick r:id="rId2"/>
              </a:rPr>
              <a:t>https://handball.fordeidrettslag.no/next/p/17641/heim</a:t>
            </a: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102" y="0"/>
            <a:ext cx="4235228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3504" y="2053641"/>
            <a:ext cx="2751870" cy="276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200" b="1">
                <a:solidFill>
                  <a:srgbClr val="FFFFFF"/>
                </a:solidFill>
              </a:defRPr>
            </a:pPr>
            <a:r>
              <a:rPr lang="en-US" sz="35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Verdiløftet – Vettregler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7930" y="801866"/>
            <a:ext cx="3979563" cy="52306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Verdiløftet</a:t>
            </a:r>
            <a:r>
              <a:rPr lang="en-US" sz="1600" dirty="0">
                <a:solidFill>
                  <a:schemeClr val="tx2"/>
                </a:solidFill>
              </a:rPr>
              <a:t> er et </a:t>
            </a:r>
            <a:r>
              <a:rPr lang="en-US" sz="1600" dirty="0" err="1">
                <a:solidFill>
                  <a:schemeClr val="tx2"/>
                </a:solidFill>
              </a:rPr>
              <a:t>prosjekt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som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skal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fremme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håndballens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verdier</a:t>
            </a:r>
            <a:r>
              <a:rPr lang="en-US" sz="1600" dirty="0">
                <a:solidFill>
                  <a:schemeClr val="tx2"/>
                </a:solidFill>
              </a:rPr>
              <a:t> – for alle </a:t>
            </a:r>
            <a:r>
              <a:rPr lang="en-US" sz="1600" dirty="0" err="1">
                <a:solidFill>
                  <a:schemeClr val="tx2"/>
                </a:solidFill>
              </a:rPr>
              <a:t>som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tilhører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håndballfamilien</a:t>
            </a:r>
            <a:r>
              <a:rPr lang="en-US" sz="1600" dirty="0">
                <a:solidFill>
                  <a:schemeClr val="tx2"/>
                </a:solidFill>
              </a:rPr>
              <a:t>. </a:t>
            </a:r>
            <a:r>
              <a:rPr lang="en-US" sz="1600" dirty="0" err="1">
                <a:solidFill>
                  <a:schemeClr val="tx2"/>
                </a:solidFill>
              </a:rPr>
              <a:t>Håndballen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skal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være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en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plass</a:t>
            </a:r>
            <a:r>
              <a:rPr lang="en-US" sz="1600" dirty="0">
                <a:solidFill>
                  <a:schemeClr val="tx2"/>
                </a:solidFill>
              </a:rPr>
              <a:t> å </a:t>
            </a:r>
            <a:r>
              <a:rPr lang="en-US" sz="1600" dirty="0" err="1">
                <a:solidFill>
                  <a:schemeClr val="tx2"/>
                </a:solidFill>
              </a:rPr>
              <a:t>høre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til</a:t>
            </a:r>
            <a:r>
              <a:rPr lang="en-US" sz="1600" dirty="0">
                <a:solidFill>
                  <a:schemeClr val="tx2"/>
                </a:solidFill>
              </a:rPr>
              <a:t> – </a:t>
            </a:r>
            <a:r>
              <a:rPr lang="en-US" sz="1600" dirty="0" err="1">
                <a:solidFill>
                  <a:schemeClr val="tx2"/>
                </a:solidFill>
              </a:rPr>
              <a:t>i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trygge</a:t>
            </a:r>
            <a:r>
              <a:rPr lang="en-US" sz="1600" dirty="0">
                <a:solidFill>
                  <a:schemeClr val="tx2"/>
                </a:solidFill>
              </a:rPr>
              <a:t> rammer! Førde IL Handball </a:t>
            </a:r>
            <a:r>
              <a:rPr lang="en-US" sz="1600" dirty="0" err="1">
                <a:solidFill>
                  <a:schemeClr val="tx2"/>
                </a:solidFill>
              </a:rPr>
              <a:t>følger</a:t>
            </a:r>
            <a:r>
              <a:rPr lang="en-US" sz="1600" dirty="0">
                <a:solidFill>
                  <a:schemeClr val="tx2"/>
                </a:solidFill>
              </a:rPr>
              <a:t> NHFs </a:t>
            </a:r>
            <a:r>
              <a:rPr lang="en-US" sz="1600" dirty="0" err="1">
                <a:solidFill>
                  <a:schemeClr val="tx2"/>
                </a:solidFill>
              </a:rPr>
              <a:t>verdiløfte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og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har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fokus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på</a:t>
            </a:r>
            <a:r>
              <a:rPr lang="en-US" sz="1600" dirty="0">
                <a:solidFill>
                  <a:schemeClr val="tx2"/>
                </a:solidFill>
              </a:rPr>
              <a:t> :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Respekt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Inkludering</a:t>
            </a:r>
            <a:endParaRPr lang="en-US" sz="1600" dirty="0">
              <a:solidFill>
                <a:schemeClr val="tx2"/>
              </a:solidFill>
            </a:endParaRP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 err="1">
                <a:solidFill>
                  <a:schemeClr val="tx2"/>
                </a:solidFill>
              </a:rPr>
              <a:t>Trygghet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Glede.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</a:rPr>
              <a:t>Les </a:t>
            </a:r>
            <a:r>
              <a:rPr lang="en-US" sz="1600" dirty="0" err="1">
                <a:solidFill>
                  <a:schemeClr val="tx2"/>
                </a:solidFill>
              </a:rPr>
              <a:t>mer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dirty="0" err="1">
                <a:solidFill>
                  <a:schemeClr val="tx2"/>
                </a:solidFill>
              </a:rPr>
              <a:t>på</a:t>
            </a:r>
            <a:r>
              <a:rPr lang="en-US" sz="1600" dirty="0">
                <a:solidFill>
                  <a:schemeClr val="tx2"/>
                </a:solidFill>
              </a:rPr>
              <a:t>: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 sz="2000">
                <a:solidFill>
                  <a:srgbClr val="FFFFFF"/>
                </a:solidFill>
              </a:defRPr>
            </a:pPr>
            <a:r>
              <a:rPr lang="en-US" sz="1600" dirty="0">
                <a:solidFill>
                  <a:schemeClr val="tx2"/>
                </a:solidFill>
                <a:hlinkClick r:id="rId2"/>
              </a:rPr>
              <a:t>https://www.handball.no/regioner/nhf-sentralt/utvikling/verdiloftet/</a:t>
            </a:r>
            <a:endParaRPr lang="en-US" sz="1600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559</Words>
  <Application>Microsoft Office PowerPoint</Application>
  <PresentationFormat>Skjermfremvisning (4:3)</PresentationFormat>
  <Paragraphs>116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Linn Marie</dc:creator>
  <cp:keywords/>
  <dc:description>generated using python-pptx</dc:description>
  <cp:lastModifiedBy>Linn Marie Solheim-Sunde</cp:lastModifiedBy>
  <cp:revision>3</cp:revision>
  <dcterms:created xsi:type="dcterms:W3CDTF">2013-01-27T09:14:16Z</dcterms:created>
  <dcterms:modified xsi:type="dcterms:W3CDTF">2025-08-13T09:07:31Z</dcterms:modified>
  <cp:category/>
</cp:coreProperties>
</file>