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312" r:id="rId6"/>
    <p:sldId id="313" r:id="rId7"/>
    <p:sldId id="314" r:id="rId8"/>
    <p:sldId id="316" r:id="rId9"/>
    <p:sldId id="295" r:id="rId10"/>
    <p:sldId id="317" r:id="rId11"/>
    <p:sldId id="318" r:id="rId12"/>
  </p:sldIdLst>
  <p:sldSz cx="12192000" cy="6858000"/>
  <p:notesSz cx="6808788" cy="99409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1C87BB-6E02-4E84-8124-D96563CB3447}" v="24" dt="2021-02-08T17:34:15.3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994" autoAdjust="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t Moe" userId="5d050c79-dcde-4682-ba53-79330f58dffa" providerId="ADAL" clId="{3C1C87BB-6E02-4E84-8124-D96563CB3447}"/>
    <pc:docChg chg="custSel modSld">
      <pc:chgData name="Marit Moe" userId="5d050c79-dcde-4682-ba53-79330f58dffa" providerId="ADAL" clId="{3C1C87BB-6E02-4E84-8124-D96563CB3447}" dt="2021-02-09T07:32:26.820" v="1002" actId="20577"/>
      <pc:docMkLst>
        <pc:docMk/>
      </pc:docMkLst>
      <pc:sldChg chg="modSp">
        <pc:chgData name="Marit Moe" userId="5d050c79-dcde-4682-ba53-79330f58dffa" providerId="ADAL" clId="{3C1C87BB-6E02-4E84-8124-D96563CB3447}" dt="2021-02-09T06:42:23.522" v="6" actId="20577"/>
        <pc:sldMkLst>
          <pc:docMk/>
          <pc:sldMk cId="155966097" sldId="312"/>
        </pc:sldMkLst>
        <pc:spChg chg="mod">
          <ac:chgData name="Marit Moe" userId="5d050c79-dcde-4682-ba53-79330f58dffa" providerId="ADAL" clId="{3C1C87BB-6E02-4E84-8124-D96563CB3447}" dt="2021-02-09T06:42:23.522" v="6" actId="20577"/>
          <ac:spMkLst>
            <pc:docMk/>
            <pc:sldMk cId="155966097" sldId="312"/>
            <ac:spMk id="3" creationId="{11ACEF0E-4A46-46FD-9661-2409E1BEBBD8}"/>
          </ac:spMkLst>
        </pc:spChg>
      </pc:sldChg>
      <pc:sldChg chg="modSp">
        <pc:chgData name="Marit Moe" userId="5d050c79-dcde-4682-ba53-79330f58dffa" providerId="ADAL" clId="{3C1C87BB-6E02-4E84-8124-D96563CB3447}" dt="2021-02-09T06:43:03.324" v="70" actId="20577"/>
        <pc:sldMkLst>
          <pc:docMk/>
          <pc:sldMk cId="3174494312" sldId="313"/>
        </pc:sldMkLst>
        <pc:spChg chg="mod">
          <ac:chgData name="Marit Moe" userId="5d050c79-dcde-4682-ba53-79330f58dffa" providerId="ADAL" clId="{3C1C87BB-6E02-4E84-8124-D96563CB3447}" dt="2021-02-09T06:43:03.324" v="70" actId="20577"/>
          <ac:spMkLst>
            <pc:docMk/>
            <pc:sldMk cId="3174494312" sldId="313"/>
            <ac:spMk id="3" creationId="{5BE681BC-2B14-445E-B73D-F6694BF96169}"/>
          </ac:spMkLst>
        </pc:spChg>
      </pc:sldChg>
      <pc:sldChg chg="modSp modNotesTx">
        <pc:chgData name="Marit Moe" userId="5d050c79-dcde-4682-ba53-79330f58dffa" providerId="ADAL" clId="{3C1C87BB-6E02-4E84-8124-D96563CB3447}" dt="2021-02-09T07:29:07.552" v="880" actId="20577"/>
        <pc:sldMkLst>
          <pc:docMk/>
          <pc:sldMk cId="3007654196" sldId="316"/>
        </pc:sldMkLst>
        <pc:spChg chg="mod">
          <ac:chgData name="Marit Moe" userId="5d050c79-dcde-4682-ba53-79330f58dffa" providerId="ADAL" clId="{3C1C87BB-6E02-4E84-8124-D96563CB3447}" dt="2021-02-09T07:29:07.552" v="880" actId="20577"/>
          <ac:spMkLst>
            <pc:docMk/>
            <pc:sldMk cId="3007654196" sldId="316"/>
            <ac:spMk id="3" creationId="{C7A1C077-2832-474D-8D11-92CA017A5052}"/>
          </ac:spMkLst>
        </pc:spChg>
      </pc:sldChg>
      <pc:sldChg chg="modSp">
        <pc:chgData name="Marit Moe" userId="5d050c79-dcde-4682-ba53-79330f58dffa" providerId="ADAL" clId="{3C1C87BB-6E02-4E84-8124-D96563CB3447}" dt="2021-02-09T07:29:43.763" v="881" actId="20577"/>
        <pc:sldMkLst>
          <pc:docMk/>
          <pc:sldMk cId="1320942850" sldId="317"/>
        </pc:sldMkLst>
        <pc:spChg chg="mod">
          <ac:chgData name="Marit Moe" userId="5d050c79-dcde-4682-ba53-79330f58dffa" providerId="ADAL" clId="{3C1C87BB-6E02-4E84-8124-D96563CB3447}" dt="2021-02-09T07:29:43.763" v="881" actId="20577"/>
          <ac:spMkLst>
            <pc:docMk/>
            <pc:sldMk cId="1320942850" sldId="317"/>
            <ac:spMk id="3" creationId="{DE832624-197C-4E36-A0FA-B5820418C061}"/>
          </ac:spMkLst>
        </pc:spChg>
      </pc:sldChg>
      <pc:sldChg chg="modSp">
        <pc:chgData name="Marit Moe" userId="5d050c79-dcde-4682-ba53-79330f58dffa" providerId="ADAL" clId="{3C1C87BB-6E02-4E84-8124-D96563CB3447}" dt="2021-02-09T07:32:26.820" v="1002" actId="20577"/>
        <pc:sldMkLst>
          <pc:docMk/>
          <pc:sldMk cId="1488078916" sldId="318"/>
        </pc:sldMkLst>
        <pc:spChg chg="mod">
          <ac:chgData name="Marit Moe" userId="5d050c79-dcde-4682-ba53-79330f58dffa" providerId="ADAL" clId="{3C1C87BB-6E02-4E84-8124-D96563CB3447}" dt="2021-02-09T07:32:26.820" v="1002" actId="20577"/>
          <ac:spMkLst>
            <pc:docMk/>
            <pc:sldMk cId="1488078916" sldId="318"/>
            <ac:spMk id="3" creationId="{BB733C74-460E-483F-8D87-EE5626EFFEA8}"/>
          </ac:spMkLst>
        </pc:spChg>
      </pc:sldChg>
    </pc:docChg>
  </pc:docChgLst>
  <pc:docChgLst>
    <pc:chgData name="Marit Moe" userId="5d050c79-dcde-4682-ba53-79330f58dffa" providerId="ADAL" clId="{5B9E4949-1DD2-42CB-9612-80A2EABC5CC0}"/>
    <pc:docChg chg="custSel addSld delSld modSld sldOrd">
      <pc:chgData name="Marit Moe" userId="5d050c79-dcde-4682-ba53-79330f58dffa" providerId="ADAL" clId="{5B9E4949-1DD2-42CB-9612-80A2EABC5CC0}" dt="2021-02-08T17:36:46.464" v="4766" actId="20577"/>
      <pc:docMkLst>
        <pc:docMk/>
      </pc:docMkLst>
      <pc:sldChg chg="modSp add">
        <pc:chgData name="Marit Moe" userId="5d050c79-dcde-4682-ba53-79330f58dffa" providerId="ADAL" clId="{5B9E4949-1DD2-42CB-9612-80A2EABC5CC0}" dt="2021-02-08T16:58:05.488" v="784" actId="20577"/>
        <pc:sldMkLst>
          <pc:docMk/>
          <pc:sldMk cId="2586468189" sldId="256"/>
        </pc:sldMkLst>
        <pc:spChg chg="mod">
          <ac:chgData name="Marit Moe" userId="5d050c79-dcde-4682-ba53-79330f58dffa" providerId="ADAL" clId="{5B9E4949-1DD2-42CB-9612-80A2EABC5CC0}" dt="2021-02-08T16:58:05.488" v="784" actId="20577"/>
          <ac:spMkLst>
            <pc:docMk/>
            <pc:sldMk cId="2586468189" sldId="256"/>
            <ac:spMk id="3" creationId="{00000000-0000-0000-0000-000000000000}"/>
          </ac:spMkLst>
        </pc:spChg>
      </pc:sldChg>
      <pc:sldChg chg="del">
        <pc:chgData name="Marit Moe" userId="5d050c79-dcde-4682-ba53-79330f58dffa" providerId="ADAL" clId="{5B9E4949-1DD2-42CB-9612-80A2EABC5CC0}" dt="2021-02-08T17:17:17.551" v="2686" actId="2696"/>
        <pc:sldMkLst>
          <pc:docMk/>
          <pc:sldMk cId="1963358502" sldId="273"/>
        </pc:sldMkLst>
      </pc:sldChg>
      <pc:sldChg chg="del">
        <pc:chgData name="Marit Moe" userId="5d050c79-dcde-4682-ba53-79330f58dffa" providerId="ADAL" clId="{5B9E4949-1DD2-42CB-9612-80A2EABC5CC0}" dt="2021-02-08T17:17:21.032" v="2687" actId="2696"/>
        <pc:sldMkLst>
          <pc:docMk/>
          <pc:sldMk cId="3961683819" sldId="274"/>
        </pc:sldMkLst>
      </pc:sldChg>
      <pc:sldChg chg="del">
        <pc:chgData name="Marit Moe" userId="5d050c79-dcde-4682-ba53-79330f58dffa" providerId="ADAL" clId="{5B9E4949-1DD2-42CB-9612-80A2EABC5CC0}" dt="2021-02-08T17:16:25.618" v="2674" actId="2696"/>
        <pc:sldMkLst>
          <pc:docMk/>
          <pc:sldMk cId="1923267900" sldId="282"/>
        </pc:sldMkLst>
      </pc:sldChg>
      <pc:sldChg chg="del">
        <pc:chgData name="Marit Moe" userId="5d050c79-dcde-4682-ba53-79330f58dffa" providerId="ADAL" clId="{5B9E4949-1DD2-42CB-9612-80A2EABC5CC0}" dt="2021-02-08T17:16:49.630" v="2677" actId="2696"/>
        <pc:sldMkLst>
          <pc:docMk/>
          <pc:sldMk cId="1477519526" sldId="284"/>
        </pc:sldMkLst>
      </pc:sldChg>
      <pc:sldChg chg="del">
        <pc:chgData name="Marit Moe" userId="5d050c79-dcde-4682-ba53-79330f58dffa" providerId="ADAL" clId="{5B9E4949-1DD2-42CB-9612-80A2EABC5CC0}" dt="2021-02-08T17:16:30.089" v="2675" actId="2696"/>
        <pc:sldMkLst>
          <pc:docMk/>
          <pc:sldMk cId="1979171062" sldId="287"/>
        </pc:sldMkLst>
      </pc:sldChg>
      <pc:sldChg chg="del">
        <pc:chgData name="Marit Moe" userId="5d050c79-dcde-4682-ba53-79330f58dffa" providerId="ADAL" clId="{5B9E4949-1DD2-42CB-9612-80A2EABC5CC0}" dt="2021-02-08T17:16:18.996" v="2673" actId="2696"/>
        <pc:sldMkLst>
          <pc:docMk/>
          <pc:sldMk cId="254010500" sldId="289"/>
        </pc:sldMkLst>
      </pc:sldChg>
      <pc:sldChg chg="delSp modSp del">
        <pc:chgData name="Marit Moe" userId="5d050c79-dcde-4682-ba53-79330f58dffa" providerId="ADAL" clId="{5B9E4949-1DD2-42CB-9612-80A2EABC5CC0}" dt="2021-02-08T17:15:51.779" v="2670" actId="2696"/>
        <pc:sldMkLst>
          <pc:docMk/>
          <pc:sldMk cId="3864730079" sldId="292"/>
        </pc:sldMkLst>
        <pc:spChg chg="mod">
          <ac:chgData name="Marit Moe" userId="5d050c79-dcde-4682-ba53-79330f58dffa" providerId="ADAL" clId="{5B9E4949-1DD2-42CB-9612-80A2EABC5CC0}" dt="2021-02-08T16:48:16.806" v="105" actId="6549"/>
          <ac:spMkLst>
            <pc:docMk/>
            <pc:sldMk cId="3864730079" sldId="292"/>
            <ac:spMk id="2" creationId="{57DB98E5-EAE1-4E67-A355-68B17D0C5E05}"/>
          </ac:spMkLst>
        </pc:spChg>
        <pc:spChg chg="del mod">
          <ac:chgData name="Marit Moe" userId="5d050c79-dcde-4682-ba53-79330f58dffa" providerId="ADAL" clId="{5B9E4949-1DD2-42CB-9612-80A2EABC5CC0}" dt="2021-02-08T16:48:28.377" v="110"/>
          <ac:spMkLst>
            <pc:docMk/>
            <pc:sldMk cId="3864730079" sldId="292"/>
            <ac:spMk id="14" creationId="{1FA634A1-7DBB-448D-8D61-A231C620AB07}"/>
          </ac:spMkLst>
        </pc:spChg>
      </pc:sldChg>
      <pc:sldChg chg="del">
        <pc:chgData name="Marit Moe" userId="5d050c79-dcde-4682-ba53-79330f58dffa" providerId="ADAL" clId="{5B9E4949-1DD2-42CB-9612-80A2EABC5CC0}" dt="2021-02-08T17:16:01.325" v="2671" actId="2696"/>
        <pc:sldMkLst>
          <pc:docMk/>
          <pc:sldMk cId="2452899875" sldId="293"/>
        </pc:sldMkLst>
      </pc:sldChg>
      <pc:sldChg chg="del">
        <pc:chgData name="Marit Moe" userId="5d050c79-dcde-4682-ba53-79330f58dffa" providerId="ADAL" clId="{5B9E4949-1DD2-42CB-9612-80A2EABC5CC0}" dt="2021-02-08T17:17:08.172" v="2683" actId="2696"/>
        <pc:sldMkLst>
          <pc:docMk/>
          <pc:sldMk cId="2828265738" sldId="294"/>
        </pc:sldMkLst>
      </pc:sldChg>
      <pc:sldChg chg="ord">
        <pc:chgData name="Marit Moe" userId="5d050c79-dcde-4682-ba53-79330f58dffa" providerId="ADAL" clId="{5B9E4949-1DD2-42CB-9612-80A2EABC5CC0}" dt="2021-02-08T17:16:11.257" v="2672"/>
        <pc:sldMkLst>
          <pc:docMk/>
          <pc:sldMk cId="2348240746" sldId="295"/>
        </pc:sldMkLst>
      </pc:sldChg>
      <pc:sldChg chg="del">
        <pc:chgData name="Marit Moe" userId="5d050c79-dcde-4682-ba53-79330f58dffa" providerId="ADAL" clId="{5B9E4949-1DD2-42CB-9612-80A2EABC5CC0}" dt="2021-02-08T17:17:14.305" v="2685" actId="2696"/>
        <pc:sldMkLst>
          <pc:docMk/>
          <pc:sldMk cId="3509213115" sldId="296"/>
        </pc:sldMkLst>
      </pc:sldChg>
      <pc:sldChg chg="del">
        <pc:chgData name="Marit Moe" userId="5d050c79-dcde-4682-ba53-79330f58dffa" providerId="ADAL" clId="{5B9E4949-1DD2-42CB-9612-80A2EABC5CC0}" dt="2021-02-08T17:17:24.628" v="2688" actId="2696"/>
        <pc:sldMkLst>
          <pc:docMk/>
          <pc:sldMk cId="763001500" sldId="297"/>
        </pc:sldMkLst>
      </pc:sldChg>
      <pc:sldChg chg="del">
        <pc:chgData name="Marit Moe" userId="5d050c79-dcde-4682-ba53-79330f58dffa" providerId="ADAL" clId="{5B9E4949-1DD2-42CB-9612-80A2EABC5CC0}" dt="2021-02-08T17:17:11.474" v="2684" actId="2696"/>
        <pc:sldMkLst>
          <pc:docMk/>
          <pc:sldMk cId="3191855394" sldId="299"/>
        </pc:sldMkLst>
      </pc:sldChg>
      <pc:sldChg chg="del">
        <pc:chgData name="Marit Moe" userId="5d050c79-dcde-4682-ba53-79330f58dffa" providerId="ADAL" clId="{5B9E4949-1DD2-42CB-9612-80A2EABC5CC0}" dt="2021-02-08T17:16:53.619" v="2678" actId="2696"/>
        <pc:sldMkLst>
          <pc:docMk/>
          <pc:sldMk cId="1697609916" sldId="301"/>
        </pc:sldMkLst>
      </pc:sldChg>
      <pc:sldChg chg="del">
        <pc:chgData name="Marit Moe" userId="5d050c79-dcde-4682-ba53-79330f58dffa" providerId="ADAL" clId="{5B9E4949-1DD2-42CB-9612-80A2EABC5CC0}" dt="2021-02-08T17:16:57.096" v="2679" actId="2696"/>
        <pc:sldMkLst>
          <pc:docMk/>
          <pc:sldMk cId="189349694" sldId="303"/>
        </pc:sldMkLst>
      </pc:sldChg>
      <pc:sldChg chg="del">
        <pc:chgData name="Marit Moe" userId="5d050c79-dcde-4682-ba53-79330f58dffa" providerId="ADAL" clId="{5B9E4949-1DD2-42CB-9612-80A2EABC5CC0}" dt="2021-02-08T17:17:02.761" v="2681" actId="2696"/>
        <pc:sldMkLst>
          <pc:docMk/>
          <pc:sldMk cId="3915343620" sldId="304"/>
        </pc:sldMkLst>
      </pc:sldChg>
      <pc:sldChg chg="del">
        <pc:chgData name="Marit Moe" userId="5d050c79-dcde-4682-ba53-79330f58dffa" providerId="ADAL" clId="{5B9E4949-1DD2-42CB-9612-80A2EABC5CC0}" dt="2021-02-08T17:17:05.619" v="2682" actId="2696"/>
        <pc:sldMkLst>
          <pc:docMk/>
          <pc:sldMk cId="1651628609" sldId="305"/>
        </pc:sldMkLst>
      </pc:sldChg>
      <pc:sldChg chg="del">
        <pc:chgData name="Marit Moe" userId="5d050c79-dcde-4682-ba53-79330f58dffa" providerId="ADAL" clId="{5B9E4949-1DD2-42CB-9612-80A2EABC5CC0}" dt="2021-02-08T17:17:00.244" v="2680" actId="2696"/>
        <pc:sldMkLst>
          <pc:docMk/>
          <pc:sldMk cId="1053255839" sldId="306"/>
        </pc:sldMkLst>
      </pc:sldChg>
      <pc:sldChg chg="modSp del">
        <pc:chgData name="Marit Moe" userId="5d050c79-dcde-4682-ba53-79330f58dffa" providerId="ADAL" clId="{5B9E4949-1DD2-42CB-9612-80A2EABC5CC0}" dt="2021-02-08T16:58:30.102" v="785" actId="2696"/>
        <pc:sldMkLst>
          <pc:docMk/>
          <pc:sldMk cId="486371018" sldId="310"/>
        </pc:sldMkLst>
        <pc:spChg chg="mod">
          <ac:chgData name="Marit Moe" userId="5d050c79-dcde-4682-ba53-79330f58dffa" providerId="ADAL" clId="{5B9E4949-1DD2-42CB-9612-80A2EABC5CC0}" dt="2021-02-08T16:47:54.032" v="101" actId="20577"/>
          <ac:spMkLst>
            <pc:docMk/>
            <pc:sldMk cId="486371018" sldId="310"/>
            <ac:spMk id="14" creationId="{1FA634A1-7DBB-448D-8D61-A231C620AB07}"/>
          </ac:spMkLst>
        </pc:spChg>
      </pc:sldChg>
      <pc:sldChg chg="delSp modSp del modNotesTx">
        <pc:chgData name="Marit Moe" userId="5d050c79-dcde-4682-ba53-79330f58dffa" providerId="ADAL" clId="{5B9E4949-1DD2-42CB-9612-80A2EABC5CC0}" dt="2021-02-08T16:53:44.162" v="576" actId="2696"/>
        <pc:sldMkLst>
          <pc:docMk/>
          <pc:sldMk cId="1600505004" sldId="311"/>
        </pc:sldMkLst>
        <pc:spChg chg="del mod">
          <ac:chgData name="Marit Moe" userId="5d050c79-dcde-4682-ba53-79330f58dffa" providerId="ADAL" clId="{5B9E4949-1DD2-42CB-9612-80A2EABC5CC0}" dt="2021-02-08T16:48:11.879" v="104"/>
          <ac:spMkLst>
            <pc:docMk/>
            <pc:sldMk cId="1600505004" sldId="311"/>
            <ac:spMk id="2" creationId="{57DB98E5-EAE1-4E67-A355-68B17D0C5E05}"/>
          </ac:spMkLst>
        </pc:spChg>
        <pc:spChg chg="mod">
          <ac:chgData name="Marit Moe" userId="5d050c79-dcde-4682-ba53-79330f58dffa" providerId="ADAL" clId="{5B9E4949-1DD2-42CB-9612-80A2EABC5CC0}" dt="2021-02-08T16:51:52.425" v="516" actId="20577"/>
          <ac:spMkLst>
            <pc:docMk/>
            <pc:sldMk cId="1600505004" sldId="311"/>
            <ac:spMk id="14" creationId="{1FA634A1-7DBB-448D-8D61-A231C620AB07}"/>
          </ac:spMkLst>
        </pc:spChg>
      </pc:sldChg>
      <pc:sldChg chg="modSp add">
        <pc:chgData name="Marit Moe" userId="5d050c79-dcde-4682-ba53-79330f58dffa" providerId="ADAL" clId="{5B9E4949-1DD2-42CB-9612-80A2EABC5CC0}" dt="2021-02-08T17:18:17.312" v="2691" actId="6549"/>
        <pc:sldMkLst>
          <pc:docMk/>
          <pc:sldMk cId="155966097" sldId="312"/>
        </pc:sldMkLst>
        <pc:spChg chg="mod">
          <ac:chgData name="Marit Moe" userId="5d050c79-dcde-4682-ba53-79330f58dffa" providerId="ADAL" clId="{5B9E4949-1DD2-42CB-9612-80A2EABC5CC0}" dt="2021-02-08T16:53:13.515" v="574"/>
          <ac:spMkLst>
            <pc:docMk/>
            <pc:sldMk cId="155966097" sldId="312"/>
            <ac:spMk id="2" creationId="{1E465514-0FAF-41C1-BEB0-BD244E2E1248}"/>
          </ac:spMkLst>
        </pc:spChg>
        <pc:spChg chg="mod">
          <ac:chgData name="Marit Moe" userId="5d050c79-dcde-4682-ba53-79330f58dffa" providerId="ADAL" clId="{5B9E4949-1DD2-42CB-9612-80A2EABC5CC0}" dt="2021-02-08T17:18:17.312" v="2691" actId="6549"/>
          <ac:spMkLst>
            <pc:docMk/>
            <pc:sldMk cId="155966097" sldId="312"/>
            <ac:spMk id="3" creationId="{11ACEF0E-4A46-46FD-9661-2409E1BEBBD8}"/>
          </ac:spMkLst>
        </pc:spChg>
      </pc:sldChg>
      <pc:sldChg chg="modSp add modNotesTx">
        <pc:chgData name="Marit Moe" userId="5d050c79-dcde-4682-ba53-79330f58dffa" providerId="ADAL" clId="{5B9E4949-1DD2-42CB-9612-80A2EABC5CC0}" dt="2021-02-08T17:02:55.881" v="1155" actId="20577"/>
        <pc:sldMkLst>
          <pc:docMk/>
          <pc:sldMk cId="3174494312" sldId="313"/>
        </pc:sldMkLst>
        <pc:spChg chg="mod">
          <ac:chgData name="Marit Moe" userId="5d050c79-dcde-4682-ba53-79330f58dffa" providerId="ADAL" clId="{5B9E4949-1DD2-42CB-9612-80A2EABC5CC0}" dt="2021-02-08T16:54:00.068" v="602" actId="20577"/>
          <ac:spMkLst>
            <pc:docMk/>
            <pc:sldMk cId="3174494312" sldId="313"/>
            <ac:spMk id="2" creationId="{376E59AA-C7A2-4172-A8B3-EC59B6FBBD23}"/>
          </ac:spMkLst>
        </pc:spChg>
        <pc:spChg chg="mod">
          <ac:chgData name="Marit Moe" userId="5d050c79-dcde-4682-ba53-79330f58dffa" providerId="ADAL" clId="{5B9E4949-1DD2-42CB-9612-80A2EABC5CC0}" dt="2021-02-08T17:02:55.881" v="1155" actId="20577"/>
          <ac:spMkLst>
            <pc:docMk/>
            <pc:sldMk cId="3174494312" sldId="313"/>
            <ac:spMk id="3" creationId="{5BE681BC-2B14-445E-B73D-F6694BF96169}"/>
          </ac:spMkLst>
        </pc:spChg>
      </pc:sldChg>
      <pc:sldChg chg="addSp delSp modSp add modNotesTx">
        <pc:chgData name="Marit Moe" userId="5d050c79-dcde-4682-ba53-79330f58dffa" providerId="ADAL" clId="{5B9E4949-1DD2-42CB-9612-80A2EABC5CC0}" dt="2021-02-08T17:06:09.516" v="1382" actId="20577"/>
        <pc:sldMkLst>
          <pc:docMk/>
          <pc:sldMk cId="2305958779" sldId="314"/>
        </pc:sldMkLst>
        <pc:spChg chg="mod">
          <ac:chgData name="Marit Moe" userId="5d050c79-dcde-4682-ba53-79330f58dffa" providerId="ADAL" clId="{5B9E4949-1DD2-42CB-9612-80A2EABC5CC0}" dt="2021-02-08T17:06:09.516" v="1382" actId="20577"/>
          <ac:spMkLst>
            <pc:docMk/>
            <pc:sldMk cId="2305958779" sldId="314"/>
            <ac:spMk id="2" creationId="{C7AF5238-5350-4102-AAAB-774AD231DAA2}"/>
          </ac:spMkLst>
        </pc:spChg>
        <pc:spChg chg="del">
          <ac:chgData name="Marit Moe" userId="5d050c79-dcde-4682-ba53-79330f58dffa" providerId="ADAL" clId="{5B9E4949-1DD2-42CB-9612-80A2EABC5CC0}" dt="2021-02-08T17:04:21.751" v="1156"/>
          <ac:spMkLst>
            <pc:docMk/>
            <pc:sldMk cId="2305958779" sldId="314"/>
            <ac:spMk id="3" creationId="{540A178F-F87F-42C2-9F44-D352C0E85C84}"/>
          </ac:spMkLst>
        </pc:spChg>
        <pc:picChg chg="add">
          <ac:chgData name="Marit Moe" userId="5d050c79-dcde-4682-ba53-79330f58dffa" providerId="ADAL" clId="{5B9E4949-1DD2-42CB-9612-80A2EABC5CC0}" dt="2021-02-08T17:04:21.751" v="1156"/>
          <ac:picMkLst>
            <pc:docMk/>
            <pc:sldMk cId="2305958779" sldId="314"/>
            <ac:picMk id="1026" creationId="{383C0151-B0CD-40D2-8E46-326D6F34C851}"/>
          </ac:picMkLst>
        </pc:picChg>
      </pc:sldChg>
      <pc:sldChg chg="modSp add del">
        <pc:chgData name="Marit Moe" userId="5d050c79-dcde-4682-ba53-79330f58dffa" providerId="ADAL" clId="{5B9E4949-1DD2-42CB-9612-80A2EABC5CC0}" dt="2021-02-08T17:16:40.076" v="2676" actId="2696"/>
        <pc:sldMkLst>
          <pc:docMk/>
          <pc:sldMk cId="3358125690" sldId="315"/>
        </pc:sldMkLst>
        <pc:spChg chg="mod">
          <ac:chgData name="Marit Moe" userId="5d050c79-dcde-4682-ba53-79330f58dffa" providerId="ADAL" clId="{5B9E4949-1DD2-42CB-9612-80A2EABC5CC0}" dt="2021-02-08T17:15:15.828" v="2667" actId="20577"/>
          <ac:spMkLst>
            <pc:docMk/>
            <pc:sldMk cId="3358125690" sldId="315"/>
            <ac:spMk id="2" creationId="{E61C93EE-EEC6-4110-8C43-D386473795FC}"/>
          </ac:spMkLst>
        </pc:spChg>
        <pc:spChg chg="mod">
          <ac:chgData name="Marit Moe" userId="5d050c79-dcde-4682-ba53-79330f58dffa" providerId="ADAL" clId="{5B9E4949-1DD2-42CB-9612-80A2EABC5CC0}" dt="2021-02-08T17:15:33.918" v="2669"/>
          <ac:spMkLst>
            <pc:docMk/>
            <pc:sldMk cId="3358125690" sldId="315"/>
            <ac:spMk id="3" creationId="{BE32836F-D955-46D3-A79C-CF6E9E9A7BA8}"/>
          </ac:spMkLst>
        </pc:spChg>
      </pc:sldChg>
      <pc:sldChg chg="modSp add ord modNotesTx">
        <pc:chgData name="Marit Moe" userId="5d050c79-dcde-4682-ba53-79330f58dffa" providerId="ADAL" clId="{5B9E4949-1DD2-42CB-9612-80A2EABC5CC0}" dt="2021-02-08T17:26:37.277" v="3268" actId="20577"/>
        <pc:sldMkLst>
          <pc:docMk/>
          <pc:sldMk cId="3007654196" sldId="316"/>
        </pc:sldMkLst>
        <pc:spChg chg="mod">
          <ac:chgData name="Marit Moe" userId="5d050c79-dcde-4682-ba53-79330f58dffa" providerId="ADAL" clId="{5B9E4949-1DD2-42CB-9612-80A2EABC5CC0}" dt="2021-02-08T17:07:03.305" v="1396" actId="20577"/>
          <ac:spMkLst>
            <pc:docMk/>
            <pc:sldMk cId="3007654196" sldId="316"/>
            <ac:spMk id="2" creationId="{F15B1E85-C841-45A2-9767-B4C512A80901}"/>
          </ac:spMkLst>
        </pc:spChg>
        <pc:spChg chg="mod">
          <ac:chgData name="Marit Moe" userId="5d050c79-dcde-4682-ba53-79330f58dffa" providerId="ADAL" clId="{5B9E4949-1DD2-42CB-9612-80A2EABC5CC0}" dt="2021-02-08T17:26:37.277" v="3268" actId="20577"/>
          <ac:spMkLst>
            <pc:docMk/>
            <pc:sldMk cId="3007654196" sldId="316"/>
            <ac:spMk id="3" creationId="{C7A1C077-2832-474D-8D11-92CA017A5052}"/>
          </ac:spMkLst>
        </pc:spChg>
      </pc:sldChg>
      <pc:sldChg chg="modSp add ord">
        <pc:chgData name="Marit Moe" userId="5d050c79-dcde-4682-ba53-79330f58dffa" providerId="ADAL" clId="{5B9E4949-1DD2-42CB-9612-80A2EABC5CC0}" dt="2021-02-08T17:34:28.613" v="4406" actId="27636"/>
        <pc:sldMkLst>
          <pc:docMk/>
          <pc:sldMk cId="1320942850" sldId="317"/>
        </pc:sldMkLst>
        <pc:spChg chg="mod">
          <ac:chgData name="Marit Moe" userId="5d050c79-dcde-4682-ba53-79330f58dffa" providerId="ADAL" clId="{5B9E4949-1DD2-42CB-9612-80A2EABC5CC0}" dt="2021-02-08T17:33:44.630" v="4393" actId="20577"/>
          <ac:spMkLst>
            <pc:docMk/>
            <pc:sldMk cId="1320942850" sldId="317"/>
            <ac:spMk id="2" creationId="{F12A92E2-5DCC-476E-BB68-9EE5697E41EC}"/>
          </ac:spMkLst>
        </pc:spChg>
        <pc:spChg chg="mod">
          <ac:chgData name="Marit Moe" userId="5d050c79-dcde-4682-ba53-79330f58dffa" providerId="ADAL" clId="{5B9E4949-1DD2-42CB-9612-80A2EABC5CC0}" dt="2021-02-08T17:34:28.613" v="4406" actId="27636"/>
          <ac:spMkLst>
            <pc:docMk/>
            <pc:sldMk cId="1320942850" sldId="317"/>
            <ac:spMk id="3" creationId="{DE832624-197C-4E36-A0FA-B5820418C061}"/>
          </ac:spMkLst>
        </pc:spChg>
      </pc:sldChg>
      <pc:sldChg chg="modSp add ord modNotesTx">
        <pc:chgData name="Marit Moe" userId="5d050c79-dcde-4682-ba53-79330f58dffa" providerId="ADAL" clId="{5B9E4949-1DD2-42CB-9612-80A2EABC5CC0}" dt="2021-02-08T17:36:46.464" v="4766" actId="20577"/>
        <pc:sldMkLst>
          <pc:docMk/>
          <pc:sldMk cId="1488078916" sldId="318"/>
        </pc:sldMkLst>
        <pc:spChg chg="mod">
          <ac:chgData name="Marit Moe" userId="5d050c79-dcde-4682-ba53-79330f58dffa" providerId="ADAL" clId="{5B9E4949-1DD2-42CB-9612-80A2EABC5CC0}" dt="2021-02-08T17:34:44.539" v="4413" actId="20577"/>
          <ac:spMkLst>
            <pc:docMk/>
            <pc:sldMk cId="1488078916" sldId="318"/>
            <ac:spMk id="2" creationId="{6EDBD593-3662-496B-8664-2F0B209068E5}"/>
          </ac:spMkLst>
        </pc:spChg>
        <pc:spChg chg="mod">
          <ac:chgData name="Marit Moe" userId="5d050c79-dcde-4682-ba53-79330f58dffa" providerId="ADAL" clId="{5B9E4949-1DD2-42CB-9612-80A2EABC5CC0}" dt="2021-02-08T17:36:46.464" v="4766" actId="20577"/>
          <ac:spMkLst>
            <pc:docMk/>
            <pc:sldMk cId="1488078916" sldId="318"/>
            <ac:spMk id="3" creationId="{BB733C74-460E-483F-8D87-EE5626EFFEA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6A722-1706-4D21-93C9-E5FDA9F83406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27545-D259-413C-98DD-4DFF559E334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478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Nytt idrettsråd fra 1.1.20, sammenslutning av Verran </a:t>
            </a:r>
            <a:r>
              <a:rPr lang="nb-NO"/>
              <a:t>og Steinkjer!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60D68-0519-40BA-968B-77EBBC37AB9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0888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10 min innledning og 10 min innspill fra dere.</a:t>
            </a:r>
          </a:p>
          <a:p>
            <a:endParaRPr lang="nb-NO" dirty="0"/>
          </a:p>
          <a:p>
            <a:r>
              <a:rPr lang="nb-NO" dirty="0"/>
              <a:t>Var i formannskapet i Steinkjer for </a:t>
            </a:r>
            <a:r>
              <a:rPr lang="nb-NO" dirty="0" err="1"/>
              <a:t>ca</a:t>
            </a:r>
            <a:r>
              <a:rPr lang="nb-NO" dirty="0"/>
              <a:t> 1 år siden.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627545-D259-413C-98DD-4DFF559E334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4814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Bente Markhus og Benthe Asp.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627545-D259-413C-98DD-4DFF559E334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724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Benthe Asp, Harald Fossvik, Bente Markhus (skjult), Lars Stokke, Halfdan Ludvigsen, Trond Sakshaug, Grete Folden, Jan Terje Mathisen og </a:t>
            </a:r>
            <a:r>
              <a:rPr lang="nb-NO" dirty="0" err="1"/>
              <a:t>mæ</a:t>
            </a:r>
            <a:r>
              <a:rPr lang="nb-NO" dirty="0"/>
              <a:t>. Jon Ivar Hovd var ikke til stede da bildet ble tatt.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627545-D259-413C-98DD-4DFF559E334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714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Samarbeidsavtalen: Gjelder i 2 år, fra 1.1.20. Formål: Avtalen har som formål å styrke og utvikle samarbeidet mellom kommunen og idrettsrådet. Samarbeidet skal bidra til en positiv utvikling av idrettens aktivitetstilbud gjennom gode og forutsigbare rammevilkår for idrettslagene i kommunen. Idrettsrådet skal, i forhold til kommunen, fungere som et talerør for idretten.</a:t>
            </a:r>
          </a:p>
          <a:p>
            <a:endParaRPr lang="nb-NO" dirty="0"/>
          </a:p>
          <a:p>
            <a:r>
              <a:rPr lang="nb-NO" dirty="0"/>
              <a:t>I faste rutiner mellom kommunen og idrettsrådet står det bl.a.:</a:t>
            </a:r>
          </a:p>
          <a:p>
            <a:r>
              <a:rPr lang="nb-NO" dirty="0"/>
              <a:t>- Kommunen har dialog med idrettsrådet i forkant av arbeidet med kommunen sitt drifts- og investeringsbudsjett som vedrører idrettsfeltet – jeg nevner dette spesielt, da dette </a:t>
            </a:r>
            <a:r>
              <a:rPr lang="nb-NO" dirty="0" err="1"/>
              <a:t>pkt</a:t>
            </a:r>
            <a:r>
              <a:rPr lang="nb-NO" dirty="0"/>
              <a:t> er viktig og er så langt ikke fulgt opp.</a:t>
            </a:r>
          </a:p>
          <a:p>
            <a:endParaRPr lang="nb-NO" dirty="0"/>
          </a:p>
          <a:p>
            <a:r>
              <a:rPr lang="nb-NO" dirty="0"/>
              <a:t>LAM – lokale aktivitetsmidler. Dette er en grunnstøtte til økt idrettsaktivitet og frivillighet i idrettslag for barn og ungdom (6-12 år) og (13-19 år). En tilskuddsordning fra </a:t>
            </a:r>
            <a:r>
              <a:rPr lang="nb-NO" dirty="0" err="1"/>
              <a:t>kulturdept</a:t>
            </a:r>
            <a:r>
              <a:rPr lang="nb-NO" dirty="0"/>
              <a:t> spesifikt rettet mot lokale lag og foreninger som driver idrett og fysisk aktivitet. Det er idrettsrådet i den enkelte kommune som bestemmer tildelingskriteriene, basert på KUDs retningslinjer og anbefalinger fra Norges idrettsforbund.</a:t>
            </a:r>
          </a:p>
          <a:p>
            <a:endParaRPr lang="nb-NO" dirty="0"/>
          </a:p>
          <a:p>
            <a:r>
              <a:rPr lang="nb-NO" dirty="0"/>
              <a:t>Kommunale aktivitetsmidler: 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KRITERIER FOR TILDELING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Tiltaket har tatt sikte på: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 aktivitet i laget, eller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Vesentlig økning av aktiviteten i laget, eller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Aktiviteter som forhindrer bortfall fra idrettsaktiviteter</a:t>
            </a:r>
          </a:p>
          <a:p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Tiltaket skal være rettet mot: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Barn og ungdom, eller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Nye utøvergrupper</a:t>
            </a:r>
          </a:p>
          <a:p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Ved tildeling prioriteres:</a:t>
            </a:r>
          </a:p>
          <a:p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Idrettslige tiltak, også sosiale aktiviteter kan vurderes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627545-D259-413C-98DD-4DFF559E334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381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EE30A-864A-45AF-B573-8F8423F9C22B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080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Har hatt et </a:t>
            </a:r>
            <a:r>
              <a:rPr lang="nb-NO" dirty="0" err="1"/>
              <a:t>teamsmøte</a:t>
            </a:r>
            <a:r>
              <a:rPr lang="nb-NO" dirty="0"/>
              <a:t>, samt at noen har sendt inn innspill skriftlig i tillegg.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627545-D259-413C-98DD-4DFF559E334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6662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35E0CD-D0E7-48C5-82B4-A14D08CBD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8D87075-65FF-43CA-AF0D-DE7AD95DF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F05531-EDB6-4008-A416-35C69160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5E73E9B-B2A5-4F18-B4B1-377915B77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EAD65BC-5ADC-4F23-86B5-DB04A407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13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3AEF11-8E09-4F55-A385-E971CE30D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97E1AC-30DE-485A-A515-0B0580F63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AEF85B-C69A-4A2B-B442-B0B0412DD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0BF3359-D99E-4736-8360-AE7242FE7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BE68BEE-6B5F-4DC1-8318-BE7BECD68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944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85E7D1-CAA4-454A-B048-945A603E2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168541-BD8C-420E-986F-FA06C11D0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91F5CC-C0FE-4EB5-ADAA-164201176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6BEAAA4-68B9-40C8-9DA9-A8F44998C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6FA5D7-687C-4285-900F-CA4489C1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7165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5D01FD-B05D-4AB8-83B2-D0B1D5C91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E6A93D-5D40-4CA7-A76A-EFEB5EBE1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D327D98-C75A-4ECF-B63F-335D3D0E2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FE35316-95DD-43F2-B687-9F3AF4916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9C8F0A5-C0B8-4684-9957-91FE1CA9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E09B2A-D293-4AC4-BE2A-1B5F2BAA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162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3361FE-6942-4CAA-B746-39EF8BFD5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140AD23-94BC-4AD0-B017-DAA79C969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83B72C4-5DA5-4EA6-91E5-B5417170E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E75C7DD-80C7-47E8-8E31-62632EDAFE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6F4738D-4C8D-4E42-86E5-18F294E6A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8F63708-995C-4FD9-873C-3639BB46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042A6D9-CFDC-41E3-805A-4D1E9A03E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0B58151-B402-4906-9F52-D7A07D334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28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E1F26C-B17C-4C1B-BA3D-15006BD32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B78ED34-0A6D-401A-B396-6F4016DF8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FF8E8E9-1617-4308-9291-48D7A87C9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A8A0B32-F682-4133-8CE6-710A5BA90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3350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8F0AED8-78FB-4F26-80D3-9FD9A2D75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E02BF6E-5795-4115-BC71-834013DCB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64C74F-0893-41C5-A9F0-FF10EF494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851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7FBC56-AE63-43FA-97D1-67E2474DF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584F2C-EFB3-4F48-BE03-7CE2002BB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1B22B42-6392-4F02-A118-E6153A601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EA5C3FF-3293-434D-B09A-ACBA370A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91A3911-2563-455F-B8F5-A0DCC21AA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D797949-11C2-44F8-A622-107635509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5519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53D761-F308-4F3D-8975-E56B0E4C5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5D4C9A7-80F9-4B5F-AC6A-75FAD172E6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8B6B0FA-6160-477D-91FE-CE09D2737C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F58E88F-2E10-481B-94A0-FC3F1A9C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4DF995-7D5E-42F5-87A5-BE0211E6F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0F90A56-8D53-4482-8855-73CF18295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82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721139-50F2-4BC6-BD48-ED11F7BD1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E6F8FB3-EB7D-4175-9C05-A081E9AE0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6A5B56-0047-4375-BB35-B6D9166F7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964BD3C-5534-4055-AA5A-F24815CBB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F5AC71-7E59-4CB2-96B7-85058F87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02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EAC32DE-1504-4F48-9F9C-72A7F32B89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FA76D8E-70F3-4C22-A880-40CB3A2F0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49D2D4-2982-4696-9EC0-3E55BE67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4AE5D5-F398-4D9A-8F9B-3FCD02306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B4E1B9-E9CE-4B67-9600-D5396C275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5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5EF0B3F-2990-4C70-97AF-45C9F84CE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5B5DDA2-923A-4705-ACED-AF8EEC127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0078074-D5D1-4FE6-AE17-55EE0A3E0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8BA1C-6F39-4DC5-8867-59C161CED421}" type="datetimeFigureOut">
              <a:rPr lang="nb-NO" smtClean="0"/>
              <a:t>09.02.2021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AADDE1-FAFF-472B-A33B-21BCABEEF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281B0B0-C373-424A-B7D9-A22385F80C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8025A-DF13-42B7-AE20-F7B851C8791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458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einkjeridrettsr&#229;d.no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600" dirty="0"/>
              <a:t>Møte med hovedutvalget for oppvekst og kultur</a:t>
            </a:r>
          </a:p>
          <a:p>
            <a:r>
              <a:rPr lang="nb-NO" sz="1600" dirty="0"/>
              <a:t>090221</a:t>
            </a:r>
          </a:p>
          <a:p>
            <a:r>
              <a:rPr lang="nb-NO" sz="1600" dirty="0"/>
              <a:t>v/styreleder Marit Moe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9" y="908719"/>
            <a:ext cx="7836613" cy="254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68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465514-0FAF-41C1-BEB0-BD244E2E1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Hensikten i dag:</a:t>
            </a:r>
            <a:br>
              <a:rPr lang="nb-NO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ACEF0E-4A46-46FD-9661-2409E1BEB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Få opprettet en dialog om idrettspolitikk i Steinkjer.</a:t>
            </a:r>
          </a:p>
          <a:p>
            <a:pPr marL="457200" indent="-457200">
              <a:buFontTx/>
              <a:buChar char="-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 dere får noe kjennskap om idrettsrådets oppgaver og roller.</a:t>
            </a:r>
          </a:p>
          <a:p>
            <a:pPr marL="457200" indent="-457200">
              <a:buFontTx/>
              <a:buChar char="-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Å få innspill fra dere </a:t>
            </a:r>
            <a:r>
              <a:rPr lang="nb-NO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ift</a:t>
            </a: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nytt idrettspolitisk program for Steinkjer.</a:t>
            </a:r>
          </a:p>
          <a:p>
            <a:pPr marL="457200" indent="-457200">
              <a:buFontTx/>
              <a:buChar char="-"/>
            </a:pPr>
            <a:endParaRPr lang="nb-NO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966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6E59AA-C7A2-4172-A8B3-EC59B6FBB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Steinkjer idrettsråd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E681BC-2B14-445E-B73D-F6694BF96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Nytt idrettsråd fra 2020, en sammenslutning av de tidligere idrettsrådene i Verran og Steinkjer. Styret består nå av 7 styrerepresentanter valgt av idrettslagene, samt 1 representant fra bedriftsidretten  og nytt av fjoråret; 2 politiske representanter med møte- og talerett.</a:t>
            </a:r>
          </a:p>
          <a:p>
            <a:r>
              <a:rPr lang="nb-NO" dirty="0"/>
              <a:t>Steinkjer idrettsråd har egen hjemmeside, se her: </a:t>
            </a:r>
            <a:r>
              <a:rPr lang="nb-NO" dirty="0">
                <a:hlinkClick r:id="rId3"/>
              </a:rPr>
              <a:t>http://www.steinkjeridrettsråd.no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/>
              <a:t>og facebook-side.</a:t>
            </a:r>
          </a:p>
          <a:p>
            <a:r>
              <a:rPr lang="nb-NO" dirty="0"/>
              <a:t>Steinkjer idrettsråd er et organ for den frivillige idrettsbevegelsen knyttet til Norges Idrettsforbund (NIF) og Norges Olympiske </a:t>
            </a:r>
            <a:r>
              <a:rPr lang="nb-NO" dirty="0" err="1"/>
              <a:t>Komitè</a:t>
            </a:r>
            <a:r>
              <a:rPr lang="nb-NO" dirty="0"/>
              <a:t> og skal arbeide i henhold til lover og regler vedtatt av idrettstinget. </a:t>
            </a:r>
            <a:r>
              <a:rPr lang="nb-NO" b="1" dirty="0"/>
              <a:t>Idrettsrådet er et samordningsorgan for idretten i Steinkjer kommune, valgt av og blant idrettslagene i kommunen</a:t>
            </a:r>
            <a:r>
              <a:rPr lang="nb-NO" dirty="0"/>
              <a:t>.</a:t>
            </a:r>
          </a:p>
          <a:p>
            <a:r>
              <a:rPr lang="nb-NO" dirty="0"/>
              <a:t>Idrettsrådet er fristilt og selvstendig og fungerer som et rådgivende organ og høringsinstans i forhold til kommunale myndigheter i saker og planer som vedrører idretten i kommunen.</a:t>
            </a:r>
          </a:p>
          <a:p>
            <a:r>
              <a:rPr lang="nb-NO" dirty="0"/>
              <a:t>Idrettsrådet skal søke å se helheten i idrettslivet i Steinkjer og hjelpe kommunen med å ta beslutninger til beste for all idrett i kommunen.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4494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AF5238-5350-4102-AAAB-774AD231D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Styret</a:t>
            </a:r>
          </a:p>
        </p:txBody>
      </p:sp>
      <p:pic>
        <p:nvPicPr>
          <p:cNvPr id="1026" name="Picture 2" descr="Innkalling og protokoll fra siste styremøte i Steinkjer idrettsråd">
            <a:extLst>
              <a:ext uri="{FF2B5EF4-FFF2-40B4-BE49-F238E27FC236}">
                <a16:creationId xmlns:a16="http://schemas.microsoft.com/office/drawing/2014/main" id="{383C0151-B0CD-40D2-8E46-326D6F34C8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1848644"/>
            <a:ext cx="661035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958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5B1E85-C841-45A2-9767-B4C512A80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gjør vi?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A1C077-2832-474D-8D11-92CA017A5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b-NO" dirty="0"/>
              <a:t>Utarbeidet en samarbeidsavtale mellom kommunen og idrettsrådet.</a:t>
            </a:r>
          </a:p>
          <a:p>
            <a:r>
              <a:rPr lang="nb-NO" dirty="0"/>
              <a:t>Fordeling av LAM-midler fra </a:t>
            </a:r>
            <a:r>
              <a:rPr lang="nb-NO" dirty="0" err="1"/>
              <a:t>dept</a:t>
            </a:r>
            <a:r>
              <a:rPr lang="nb-NO" dirty="0"/>
              <a:t>, 1,7 </a:t>
            </a:r>
            <a:r>
              <a:rPr lang="nb-NO" dirty="0" err="1"/>
              <a:t>mill</a:t>
            </a:r>
            <a:r>
              <a:rPr lang="nb-NO" dirty="0"/>
              <a:t> kr en gang i året, fordelt etter aktivitet hos barn og unge i idrettslag i kommunen.</a:t>
            </a:r>
          </a:p>
          <a:p>
            <a:r>
              <a:rPr lang="nb-NO" dirty="0"/>
              <a:t>Fordeler kr 100 000,- til idrettslag, etter søknad, kommunale aktivitetsmidler.</a:t>
            </a:r>
          </a:p>
          <a:p>
            <a:r>
              <a:rPr lang="nb-NO" dirty="0"/>
              <a:t>Idrettsrådet blir hørt </a:t>
            </a:r>
            <a:r>
              <a:rPr lang="nb-NO" dirty="0" err="1"/>
              <a:t>ift</a:t>
            </a:r>
            <a:r>
              <a:rPr lang="nb-NO" dirty="0"/>
              <a:t> prioritering av spillemidler til anlegg i kommunen.</a:t>
            </a:r>
          </a:p>
          <a:p>
            <a:r>
              <a:rPr lang="nb-NO" dirty="0"/>
              <a:t>Et årlig idrettens stormøte, fjorårets  arr. ble avlyst </a:t>
            </a:r>
            <a:r>
              <a:rPr lang="nb-NO" dirty="0" err="1"/>
              <a:t>pga</a:t>
            </a:r>
            <a:r>
              <a:rPr lang="nb-NO" dirty="0"/>
              <a:t> </a:t>
            </a:r>
            <a:r>
              <a:rPr lang="nb-NO" dirty="0" err="1"/>
              <a:t>kovid</a:t>
            </a:r>
            <a:r>
              <a:rPr lang="nb-NO" dirty="0"/>
              <a:t>.</a:t>
            </a:r>
          </a:p>
          <a:p>
            <a:r>
              <a:rPr lang="nb-NO" dirty="0"/>
              <a:t>Møter for idrettslagene: I fjor invitert inn til to </a:t>
            </a:r>
            <a:r>
              <a:rPr lang="nb-NO" dirty="0" err="1"/>
              <a:t>innspillsmøter</a:t>
            </a:r>
            <a:r>
              <a:rPr lang="nb-NO" dirty="0"/>
              <a:t>, teams, nytt idrettspolitisk handlingsprogram. Møter om </a:t>
            </a:r>
            <a:r>
              <a:rPr lang="nb-NO" dirty="0" err="1"/>
              <a:t>kovid</a:t>
            </a:r>
            <a:r>
              <a:rPr lang="nb-NO" dirty="0"/>
              <a:t> og konsekvenser for idretten, </a:t>
            </a:r>
            <a:r>
              <a:rPr lang="nb-NO" dirty="0" err="1"/>
              <a:t>innspillsmøte</a:t>
            </a:r>
            <a:r>
              <a:rPr lang="nb-NO" dirty="0"/>
              <a:t> ny plan for idrett….</a:t>
            </a:r>
          </a:p>
          <a:p>
            <a:r>
              <a:rPr lang="nb-NO" dirty="0"/>
              <a:t>Vi har bidratt til å synliggjøre behovet for en oppdatert og fornya anleggsplan. Kommunen holder nå på med ny plan for idretts, friluftsliv og fysisk aktivitet, i egen kommune og gjennom </a:t>
            </a:r>
            <a:r>
              <a:rPr lang="nb-NO" dirty="0" err="1"/>
              <a:t>idrettsoneråd</a:t>
            </a:r>
            <a:r>
              <a:rPr lang="nb-NO" dirty="0"/>
              <a:t> Innherred. Dette siste er en pilot, i regi av Trøndelag idrettskrets. I vår sone deltar Snåsa, Steinkjer, Inderøy, Verdal og Levanger. Dette gjør at vi kan være en vital region i idrettssammenheng og samarbeider godt om høringsuttalelser, strategier for anleggspolitikk mm. Møte mellom ordførerne og lederne av idrettsrådene, i januar i år.</a:t>
            </a:r>
          </a:p>
          <a:p>
            <a:r>
              <a:rPr lang="nb-NO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007654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innhold 6">
            <a:extLst>
              <a:ext uri="{FF2B5EF4-FFF2-40B4-BE49-F238E27FC236}">
                <a16:creationId xmlns:a16="http://schemas.microsoft.com/office/drawing/2014/main" id="{A9052E92-5B6E-46D5-927B-6D0C8E6C4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22"/>
            <a:ext cx="12208900" cy="6867506"/>
          </a:xfrm>
          <a:prstGeom prst="rect">
            <a:avLst/>
          </a:prstGeo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19A3C1-4F03-407C-BAF7-6AE951D36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C722A-2116-4F98-B5A4-CF047FBEE175}" type="datetime1">
              <a:rPr lang="nb-NO" smtClean="0">
                <a:latin typeface="Georgia" panose="02040502050405020303" pitchFamily="18" charset="0"/>
              </a:rPr>
              <a:t>09.02.2021</a:t>
            </a:fld>
            <a:endParaRPr lang="nb-NO">
              <a:latin typeface="Georgia" panose="02040502050405020303" pitchFamily="18" charset="0"/>
            </a:endParaRP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723D1F-BD0F-4EE3-9434-C64CA91BF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>
                <a:latin typeface="Georgia" panose="02040502050405020303" pitchFamily="18" charset="0"/>
              </a:rPr>
              <a:t>Trøndelag idrettskrets ©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20A34E-527B-4C70-B6F3-AE517CB09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7CB0-8956-48AD-9D03-E963B071DB7B}" type="slidenum">
              <a:rPr lang="nb-NO" smtClean="0">
                <a:latin typeface="Georgia" panose="02040502050405020303" pitchFamily="18" charset="0"/>
              </a:rPr>
              <a:t>6</a:t>
            </a:fld>
            <a:endParaRPr lang="nb-NO">
              <a:latin typeface="Georgia" panose="02040502050405020303" pitchFamily="18" charset="0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D3C1D5DB-0D09-4783-9906-FB370AABA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093" y="307931"/>
            <a:ext cx="1509801" cy="90000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4935CAE8-AEEC-4460-BA32-BA9E4546643E}"/>
              </a:ext>
            </a:extLst>
          </p:cNvPr>
          <p:cNvSpPr/>
          <p:nvPr/>
        </p:nvSpPr>
        <p:spPr>
          <a:xfrm>
            <a:off x="517769" y="2575855"/>
            <a:ext cx="9253538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15000"/>
              </a:lnSpc>
              <a:spcAft>
                <a:spcPts val="0"/>
              </a:spcAft>
            </a:pPr>
            <a:r>
              <a:rPr lang="nb-NO" sz="2400" i="1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nb-NO" sz="2400" i="1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FA634A1-7DBB-448D-8D61-A231C620AB07}"/>
              </a:ext>
            </a:extLst>
          </p:cNvPr>
          <p:cNvSpPr txBox="1"/>
          <p:nvPr/>
        </p:nvSpPr>
        <p:spPr>
          <a:xfrm>
            <a:off x="578929" y="676651"/>
            <a:ext cx="38717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Idrettssoneråd Innherred – gevinster, muligheter og utfordringer</a:t>
            </a:r>
          </a:p>
          <a:p>
            <a:endParaRPr lang="nb-NO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nb-NO" sz="20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595BF27D-6B7F-4324-9261-B95A89550F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0005" y="270151"/>
            <a:ext cx="6888895" cy="6305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984BA96-9368-459D-A4AF-2E433649EC1F}"/>
              </a:ext>
            </a:extLst>
          </p:cNvPr>
          <p:cNvSpPr txBox="1"/>
          <p:nvPr/>
        </p:nvSpPr>
        <p:spPr>
          <a:xfrm>
            <a:off x="578929" y="3231196"/>
            <a:ext cx="1950911" cy="1076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141E4CB-54AB-411B-85D7-EB09C81F4DDB}"/>
              </a:ext>
            </a:extLst>
          </p:cNvPr>
          <p:cNvSpPr txBox="1"/>
          <p:nvPr/>
        </p:nvSpPr>
        <p:spPr>
          <a:xfrm>
            <a:off x="1117600" y="3231195"/>
            <a:ext cx="2921000" cy="298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C26E4A6C-439B-45EE-AF5D-D9D7B7AFFC4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81757"/>
          <a:stretch/>
        </p:blipFill>
        <p:spPr>
          <a:xfrm>
            <a:off x="38724" y="3904166"/>
            <a:ext cx="5578862" cy="1089622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05B97106-52BF-4D43-8501-CD18E968343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3680"/>
          <a:stretch/>
        </p:blipFill>
        <p:spPr>
          <a:xfrm>
            <a:off x="38723" y="4809831"/>
            <a:ext cx="5410444" cy="1524589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47ED942D-4E50-4893-9814-343DC2350B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1377"/>
          <a:stretch/>
        </p:blipFill>
        <p:spPr>
          <a:xfrm>
            <a:off x="196743" y="3350900"/>
            <a:ext cx="5277995" cy="531501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0693F0B0-C815-41A5-A92F-65EF1EA6F1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2256" y="6378115"/>
            <a:ext cx="1350549" cy="34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240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2A92E2-5DCC-476E-BB68-9EE5697E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Idrettspolitisk handlingsprogram 2016-2019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832624-197C-4E36-A0FA-B5820418C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Steinkjer idrettsråd har i perioden 2016-2019 hatt et idrettspolitisk handlingsprogram. Vi ønsket å avvente sammenslutningen til et nytt idrettsråd, før vi begynte arbeidet med et nytt. Vi håper å få på plass et nytt program til årsmøte til idrettsrådet i april? Intensjonen er at planen skal være et overordnet dokument fra et samlet idrettsmiljø i Steinkjer og et viktig redskap for kommunens vurderinger og prioriteringer framover. I forrige program, hadde en følgende 6 tiltakspunkt:</a:t>
            </a:r>
          </a:p>
          <a:p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Økt bruk av friidrettshallen og Steinkjerhallen og øvrige haller til en lav leiepris.</a:t>
            </a:r>
          </a:p>
          <a:p>
            <a:pPr marL="171450" indent="-171450">
              <a:buFontTx/>
              <a:buChar char="-"/>
            </a:pPr>
            <a:r>
              <a:rPr lang="nb-NO" dirty="0"/>
              <a:t>Steinkjer vertskap for internasjonale og større nasjonale idrettsarrangement.</a:t>
            </a:r>
          </a:p>
          <a:p>
            <a:pPr marL="171450" indent="-171450">
              <a:buFontTx/>
              <a:buChar char="-"/>
            </a:pPr>
            <a:r>
              <a:rPr lang="nb-NO" dirty="0"/>
              <a:t>Etablering av stilling som idrettskonsulent.</a:t>
            </a:r>
          </a:p>
          <a:p>
            <a:pPr marL="171450" indent="-171450">
              <a:buFontTx/>
              <a:buChar char="-"/>
            </a:pPr>
            <a:r>
              <a:rPr lang="nb-NO" dirty="0" err="1"/>
              <a:t>Snøgaranti</a:t>
            </a:r>
            <a:r>
              <a:rPr lang="nb-NO" dirty="0"/>
              <a:t> i den 5 km lange rulleskiløypa og i hoppanlegget på Steinkjer skistadion fra 1. november hvert år.</a:t>
            </a:r>
          </a:p>
          <a:p>
            <a:pPr marL="171450" indent="-171450">
              <a:buFontTx/>
              <a:buChar char="-"/>
            </a:pPr>
            <a:r>
              <a:rPr lang="nb-NO" dirty="0"/>
              <a:t>Bygging/etablering av 11èr fotballhall i Steinkjer.</a:t>
            </a:r>
          </a:p>
          <a:p>
            <a:pPr marL="171450" indent="-171450">
              <a:buFontTx/>
              <a:buChar char="-"/>
            </a:pPr>
            <a:r>
              <a:rPr lang="nb-NO" dirty="0"/>
              <a:t>Aktiv rekruttering til deltakelse i idrett fra 8-12 år og oppover.</a:t>
            </a:r>
          </a:p>
        </p:txBody>
      </p:sp>
    </p:spTree>
    <p:extLst>
      <p:ext uri="{BB962C8B-B14F-4D97-AF65-F5344CB8AC3E}">
        <p14:creationId xmlns:p14="http://schemas.microsoft.com/office/powerpoint/2010/main" val="1320942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DBD593-3662-496B-8664-2F0B20906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idrettspolitisk handlingsprogram 2021-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733C74-460E-483F-8D87-EE5626EFF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nb-NO" dirty="0"/>
              <a:t>Innspill fra lagene så langt: </a:t>
            </a:r>
          </a:p>
          <a:p>
            <a:r>
              <a:rPr lang="nb-NO" dirty="0"/>
              <a:t>Idrettslagene er for lite kjent med hvem i kommunen de skal ta kontakt med, når det gjelder idrett.</a:t>
            </a:r>
          </a:p>
          <a:p>
            <a:pPr lvl="0"/>
            <a:r>
              <a:rPr lang="nb-NO" dirty="0"/>
              <a:t>Idrettslagene ønsker en fagstilling som idrettskonsulent. Frivilligheten trenger noen som drar, legger til rette, har oppsøkende virksomhet, fagkompetanse på idrett og anlegg – mye penger å hente til kommunen.</a:t>
            </a:r>
          </a:p>
          <a:p>
            <a:pPr lvl="0"/>
            <a:r>
              <a:rPr lang="nb-NO" dirty="0"/>
              <a:t>Idrettslagene ønsker at det satses i hele kommunen, </a:t>
            </a:r>
            <a:r>
              <a:rPr lang="nb-NO" dirty="0" err="1"/>
              <a:t>dvs</a:t>
            </a:r>
            <a:r>
              <a:rPr lang="nb-NO" dirty="0"/>
              <a:t> både i sentrum og i grendene.</a:t>
            </a:r>
          </a:p>
          <a:p>
            <a:pPr lvl="0"/>
            <a:r>
              <a:rPr lang="nb-NO" dirty="0"/>
              <a:t>Idretten som inkluderingsarena. Idrettslagenes betydning her er stor.</a:t>
            </a:r>
          </a:p>
          <a:p>
            <a:pPr lvl="0"/>
            <a:r>
              <a:rPr lang="nb-NO" dirty="0"/>
              <a:t>Arrangementsbyen?</a:t>
            </a:r>
          </a:p>
          <a:p>
            <a:pPr lvl="0"/>
            <a:r>
              <a:rPr lang="nb-NO" dirty="0"/>
              <a:t>Legge til rette for bredde og topp.</a:t>
            </a:r>
          </a:p>
          <a:p>
            <a:pPr lvl="0"/>
            <a:r>
              <a:rPr lang="nb-NO" dirty="0"/>
              <a:t>Lavest mulig leiepris i haller </a:t>
            </a:r>
            <a:r>
              <a:rPr lang="nb-NO"/>
              <a:t>til idretten.</a:t>
            </a:r>
            <a:endParaRPr lang="nb-NO" dirty="0"/>
          </a:p>
          <a:p>
            <a:pPr lvl="0"/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8078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3F5FE1FECC55F41860AB68CD1C3ACC6" ma:contentTypeVersion="5" ma:contentTypeDescription="Opprett et nytt dokument." ma:contentTypeScope="" ma:versionID="e28538e0d6302a28f521f5fe06253135">
  <xsd:schema xmlns:xsd="http://www.w3.org/2001/XMLSchema" xmlns:xs="http://www.w3.org/2001/XMLSchema" xmlns:p="http://schemas.microsoft.com/office/2006/metadata/properties" xmlns:ns3="90aa7e8e-4c03-4969-9189-3606fe8822e4" xmlns:ns4="cf85e67d-b7aa-47b1-82dd-9ec6d984accc" targetNamespace="http://schemas.microsoft.com/office/2006/metadata/properties" ma:root="true" ma:fieldsID="d33fd031051c832c8effe8d5803b20fb" ns3:_="" ns4:_="">
    <xsd:import namespace="90aa7e8e-4c03-4969-9189-3606fe8822e4"/>
    <xsd:import namespace="cf85e67d-b7aa-47b1-82dd-9ec6d984acc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aa7e8e-4c03-4969-9189-3606fe8822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5e67d-b7aa-47b1-82dd-9ec6d984acc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2DFBA6-71DC-47FC-A4BC-F5682D02E2B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FA4FCC7-F033-47E1-BD2C-2D5469C6B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aa7e8e-4c03-4969-9189-3606fe8822e4"/>
    <ds:schemaRef ds:uri="cf85e67d-b7aa-47b1-82dd-9ec6d984ac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959C75-0099-4FDB-AFD2-F60F369206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1052</Words>
  <Application>Microsoft Office PowerPoint</Application>
  <PresentationFormat>Widescreen</PresentationFormat>
  <Paragraphs>81</Paragraphs>
  <Slides>8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Times New Roman</vt:lpstr>
      <vt:lpstr>Office-tema</vt:lpstr>
      <vt:lpstr>PowerPoint-presentasjon</vt:lpstr>
      <vt:lpstr>Hensikten i dag: </vt:lpstr>
      <vt:lpstr>Steinkjer idrettsråd</vt:lpstr>
      <vt:lpstr>Styret</vt:lpstr>
      <vt:lpstr>Hva gjør vi?</vt:lpstr>
      <vt:lpstr>PowerPoint-presentasjon</vt:lpstr>
      <vt:lpstr>Idrettspolitisk handlingsprogram 2016-2019</vt:lpstr>
      <vt:lpstr>Nytt idrettspolitisk handlingsprogram 2021-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Harald J. Overrein</dc:creator>
  <cp:lastModifiedBy>Marit Moe</cp:lastModifiedBy>
  <cp:revision>16</cp:revision>
  <cp:lastPrinted>2020-02-04T09:38:12Z</cp:lastPrinted>
  <dcterms:created xsi:type="dcterms:W3CDTF">2019-03-07T19:02:38Z</dcterms:created>
  <dcterms:modified xsi:type="dcterms:W3CDTF">2021-02-09T07:32:30Z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0x010100E3F5FE1FECC55F41860AB68CD1C3ACC6</vt:lpwstr>
  </property>
  <property fmtid="{D5CDD505-2E9C-101B-9397-08002B2CF9AE}" pid="3" name="OrgTilhorighet">
    <vt:lpwstr>2;#IK50 Trøndelag Idrettskrets|340324e4-da60-42d3-b36b-2b594026b1b4</vt:lpwstr>
  </property>
  <property fmtid="{D5CDD505-2E9C-101B-9397-08002B2CF9AE}" pid="4" name="Dokumentkategori">
    <vt:lpwstr/>
  </property>
</Properties>
</file>