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C910"/>
    <a:srgbClr val="D9D9D9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77"/>
    <p:restoredTop sz="94674"/>
  </p:normalViewPr>
  <p:slideViewPr>
    <p:cSldViewPr snapToGrid="0" snapToObjects="1">
      <p:cViewPr varScale="1">
        <p:scale>
          <a:sx n="118" d="100"/>
          <a:sy n="118" d="100"/>
        </p:scale>
        <p:origin x="120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689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8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881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31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692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13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181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390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807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14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640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ED9C8-F09A-4D9E-BEC0-4725162E21FF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91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reports/2bfd5e37-9f77-4228-a853-f58e594a5c57?pbi_source=PowerPoin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app.powerbi.com/reports/2bfd5e37-9f77-4228-a853-f58e594a5c57/ReportSection?pbi_source=PowerPoint" TargetMode="Externa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app.powerbi.com/reports/2bfd5e37-9f77-4228-a853-f58e594a5c57/ReportSectiond28b093a90a070969f3b?pbi_source=PowerPoint" TargetMode="Externa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app.powerbi.com/reports/2bfd5e37-9f77-4228-a853-f58e594a5c57/ReportSection64c785ceac36ce541bf7?pbi_source=PowerPoint" TargetMode="Externa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app.powerbi.com/reports/2bfd5e37-9f77-4228-a853-f58e594a5c57/ReportSection27fb8e25b20c0aa58ec0?pbi_source=PowerPoint" TargetMode="Externa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app.powerbi.com/reports/2bfd5e37-9f77-4228-a853-f58e594a5c57/ReportSection11c246dec96b0c5d3ff8?pbi_source=PowerPoint" TargetMode="Externa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app.powerbi.com/reports/2bfd5e37-9f77-4228-a853-f58e594a5c57/ReportSectioncb6d90bab395a056922a?pbi_source=PowerPoint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810584" y="2982149"/>
            <a:ext cx="6314017" cy="6000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 baseline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pPr algn="l"/>
            <a:r>
              <a:rPr lang="en-US" dirty="0">
                <a:solidFill>
                  <a:srgbClr val="F3C910"/>
                </a:solidFill>
              </a:rPr>
              <a:t>COVID-19 </a:t>
            </a:r>
            <a:r>
              <a:rPr lang="en-US">
                <a:solidFill>
                  <a:srgbClr val="F3C910"/>
                </a:solidFill>
              </a:rPr>
              <a:t>for Steinkjer</a:t>
            </a:r>
            <a:endParaRPr lang="en-US" dirty="0">
              <a:solidFill>
                <a:srgbClr val="F3C910"/>
              </a:solidFill>
            </a:endParaRPr>
          </a:p>
        </p:txBody>
      </p:sp>
      <p:sp>
        <p:nvSpPr>
          <p:cNvPr id="13" name="Text Placeholder 2"/>
          <p:cNvSpPr txBox="1">
            <a:spLocks/>
          </p:cNvSpPr>
          <p:nvPr/>
        </p:nvSpPr>
        <p:spPr>
          <a:xfrm>
            <a:off x="853448" y="3658761"/>
            <a:ext cx="1488017" cy="25347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200" b="0" i="0" u="sng" kern="1200">
                <a:solidFill>
                  <a:schemeClr val="tx1"/>
                </a:solidFill>
                <a:latin typeface="Segoe UI" charset="0"/>
                <a:ea typeface="Segoe UI" charset="0"/>
                <a:cs typeface="Segoe UI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  <a:hlinkClick r:id="rId3"/>
              </a:rPr>
              <a:t>View in Power BI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2315" y="5823544"/>
            <a:ext cx="2177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0" dirty="0">
                <a:solidFill>
                  <a:schemeClr val="bg1"/>
                </a:solidFill>
                <a:latin typeface="Segoe UI Semibold" charset="0"/>
                <a:ea typeface="Segoe UI Semibold" charset="0"/>
                <a:cs typeface="Segoe UI Semibold" charset="0"/>
              </a:rPr>
              <a:t>Downloaded at:</a:t>
            </a:r>
          </a:p>
          <a:p>
            <a:r>
              <a:rPr lang="en-US" sz="900" b="0" i="0" dirty="0">
                <a:solidFill>
                  <a:schemeClr val="bg1"/>
                </a:solidFill>
                <a:latin typeface="Segoe UI" charset="0"/>
                <a:ea typeface="Segoe UI" charset="0"/>
                <a:cs typeface="Segoe UI" charset="0"/>
              </a:rPr>
              <a:t>23.04.2020 08:24:35 Romance Standard Time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8512" y="5407903"/>
            <a:ext cx="2177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bg1"/>
                </a:solidFill>
                <a:latin typeface="Segoe UI Semibold" charset="0"/>
                <a:ea typeface="Segoe UI Semibold" charset="0"/>
                <a:cs typeface="Segoe UI Semibold" charset="0"/>
              </a:rPr>
              <a:t>Last data refresh:</a:t>
            </a:r>
            <a:endParaRPr lang="en-US" sz="900" b="1" i="0" dirty="0">
              <a:solidFill>
                <a:schemeClr val="bg1"/>
              </a:solidFill>
              <a:latin typeface="Segoe UI Semibold" charset="0"/>
              <a:ea typeface="Segoe UI Semibold" charset="0"/>
              <a:cs typeface="Segoe UI Semibold" charset="0"/>
            </a:endParaRPr>
          </a:p>
          <a:p>
            <a:r>
              <a:rPr lang="en-US" sz="900" dirty="0">
                <a:solidFill>
                  <a:schemeClr val="bg1"/>
                </a:solidFill>
                <a:latin typeface="Segoe UI" charset="0"/>
                <a:ea typeface="Segoe UI" charset="0"/>
                <a:cs typeface="Segoe UI" charset="0"/>
              </a:rPr>
              <a:t>23.04.2020 08:10:19 Romance Standard Time</a:t>
            </a:r>
            <a:endParaRPr lang="en-US" sz="900" b="0" i="0" dirty="0">
              <a:solidFill>
                <a:schemeClr val="bg1"/>
              </a:solidFill>
              <a:latin typeface="Segoe UI" charset="0"/>
              <a:ea typeface="Segoe UI" charset="0"/>
              <a:cs typeface="Segoe UI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544" y="722376"/>
            <a:ext cx="1490690" cy="24580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696" y="3694176"/>
            <a:ext cx="162027" cy="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0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06997FA16F0F840953B2FE7711C38FA" ma:contentTypeVersion="4" ma:contentTypeDescription="Opprett et nytt dokument." ma:contentTypeScope="" ma:versionID="65741e1db154a27ca8afc73b0006fba0">
  <xsd:schema xmlns:xsd="http://www.w3.org/2001/XMLSchema" xmlns:xs="http://www.w3.org/2001/XMLSchema" xmlns:p="http://schemas.microsoft.com/office/2006/metadata/properties" xmlns:ns2="cca930dc-d060-49af-8bf0-7f1bdfebbd9e" xmlns:ns3="bce15ab6-4736-43f4-8ac2-39f1d3accd52" targetNamespace="http://schemas.microsoft.com/office/2006/metadata/properties" ma:root="true" ma:fieldsID="60ba52bddaec81fc5d87ebfa38df2374" ns2:_="" ns3:_="">
    <xsd:import namespace="cca930dc-d060-49af-8bf0-7f1bdfebbd9e"/>
    <xsd:import namespace="bce15ab6-4736-43f4-8ac2-39f1d3accd5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a930dc-d060-49af-8bf0-7f1bdfebbd9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e15ab6-4736-43f4-8ac2-39f1d3accd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EA42D38-6C52-4474-A495-BE117309DE4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cca930dc-d060-49af-8bf0-7f1bdfebbd9e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bce15ab6-4736-43f4-8ac2-39f1d3accd5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B8C29B6-B897-4859-B964-1C33FF7CEDB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B9A0967-29C0-430C-99B1-EDF72007D9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a930dc-d060-49af-8bf0-7f1bdfebbd9e"/>
    <ds:schemaRef ds:uri="bce15ab6-4736-43f4-8ac2-39f1d3accd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</Words>
  <Application>Microsoft Office PowerPoint</Application>
  <PresentationFormat>Widescreen</PresentationFormat>
  <Paragraphs>6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Segoe UI</vt:lpstr>
      <vt:lpstr>Segoe UI Light</vt:lpstr>
      <vt:lpstr>Segoe UI Semibold</vt:lpstr>
      <vt:lpstr>Custom Design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Power BI</dc:creator>
  <cp:lastModifiedBy>Administrator</cp:lastModifiedBy>
  <cp:revision>3</cp:revision>
  <dcterms:created xsi:type="dcterms:W3CDTF">2016-09-04T11:54:55Z</dcterms:created>
  <dcterms:modified xsi:type="dcterms:W3CDTF">2020-05-13T07:03:34Z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0x010100906997FA16F0F840953B2FE7711C38FA</vt:lpwstr>
  </property>
  <property fmtid="{D5CDD505-2E9C-101B-9397-08002B2CF9AE}" pid="3" name="Dokumentkategori">
    <vt:lpwstr/>
  </property>
  <property fmtid="{D5CDD505-2E9C-101B-9397-08002B2CF9AE}" pid="4" name="OrgTilhorighet">
    <vt:lpwstr>2;#IK50 Trøndelag Idrettskrets|340324e4-da60-42d3-b36b-2b594026b1b4</vt:lpwstr>
  </property>
</Properties>
</file>