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DF1502-5FE6-3F4D-982E-6A186DE0D853}" v="1" dt="2022-02-20T19:26:33.0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9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6" y="1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4C49-8667-4C90-AD74-A27DE650727E}" type="datetimeFigureOut">
              <a:rPr lang="nb-NO" smtClean="0"/>
              <a:t>15.03.2022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12B3-E135-4C44-96C2-8A11C11F8E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6276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4C49-8667-4C90-AD74-A27DE650727E}" type="datetimeFigureOut">
              <a:rPr lang="nb-NO" smtClean="0"/>
              <a:t>15.03.2022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12B3-E135-4C44-96C2-8A11C11F8E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945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4C49-8667-4C90-AD74-A27DE650727E}" type="datetimeFigureOut">
              <a:rPr lang="nb-NO" smtClean="0"/>
              <a:t>15.03.2022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12B3-E135-4C44-96C2-8A11C11F8E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4047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4C49-8667-4C90-AD74-A27DE650727E}" type="datetimeFigureOut">
              <a:rPr lang="nb-NO" smtClean="0"/>
              <a:t>15.03.2022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12B3-E135-4C44-96C2-8A11C11F8E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4352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4C49-8667-4C90-AD74-A27DE650727E}" type="datetimeFigureOut">
              <a:rPr lang="nb-NO" smtClean="0"/>
              <a:t>15.03.2022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12B3-E135-4C44-96C2-8A11C11F8E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6846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4C49-8667-4C90-AD74-A27DE650727E}" type="datetimeFigureOut">
              <a:rPr lang="nb-NO" smtClean="0"/>
              <a:t>15.03.2022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12B3-E135-4C44-96C2-8A11C11F8E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7363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4C49-8667-4C90-AD74-A27DE650727E}" type="datetimeFigureOut">
              <a:rPr lang="nb-NO" smtClean="0"/>
              <a:t>15.03.2022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12B3-E135-4C44-96C2-8A11C11F8E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9402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4C49-8667-4C90-AD74-A27DE650727E}" type="datetimeFigureOut">
              <a:rPr lang="nb-NO" smtClean="0"/>
              <a:t>15.03.2022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12B3-E135-4C44-96C2-8A11C11F8E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5678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4C49-8667-4C90-AD74-A27DE650727E}" type="datetimeFigureOut">
              <a:rPr lang="nb-NO" smtClean="0"/>
              <a:t>15.03.2022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12B3-E135-4C44-96C2-8A11C11F8E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4011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4C49-8667-4C90-AD74-A27DE650727E}" type="datetimeFigureOut">
              <a:rPr lang="nb-NO" smtClean="0"/>
              <a:t>15.03.2022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12B3-E135-4C44-96C2-8A11C11F8E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0515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4C49-8667-4C90-AD74-A27DE650727E}" type="datetimeFigureOut">
              <a:rPr lang="nb-NO" smtClean="0"/>
              <a:t>15.03.2022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212B3-E135-4C44-96C2-8A11C11F8E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3743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A4C49-8667-4C90-AD74-A27DE650727E}" type="datetimeFigureOut">
              <a:rPr lang="nb-NO" smtClean="0"/>
              <a:t>15.03.2022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212B3-E135-4C44-96C2-8A11C11F8E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91617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mailto:osk@oslosk.no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EF9A703-87E3-4E8E-B05C-8EBEC2873DE6}"/>
              </a:ext>
            </a:extLst>
          </p:cNvPr>
          <p:cNvSpPr/>
          <p:nvPr/>
        </p:nvSpPr>
        <p:spPr>
          <a:xfrm>
            <a:off x="301122" y="4897590"/>
            <a:ext cx="4325298" cy="16854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8490" y="3126467"/>
            <a:ext cx="4325299" cy="641730"/>
          </a:xfrm>
        </p:spPr>
        <p:txBody>
          <a:bodyPr>
            <a:normAutofit lnSpcReduction="10000"/>
          </a:bodyPr>
          <a:lstStyle/>
          <a:p>
            <a:pPr algn="l"/>
            <a:r>
              <a:rPr lang="nb-NO" sz="2200" dirty="0">
                <a:latin typeface="PF BeauSans Pro" panose="02000503040000020004" pitchFamily="50" charset="0"/>
              </a:rPr>
              <a:t>Oslo </a:t>
            </a:r>
            <a:r>
              <a:rPr lang="nb-NO" sz="2200" dirty="0" err="1">
                <a:latin typeface="PF BeauSans Pro" panose="02000503040000020004" pitchFamily="50" charset="0"/>
              </a:rPr>
              <a:t>Skøiteklub</a:t>
            </a:r>
            <a:r>
              <a:rPr lang="nb-NO" sz="2200" dirty="0">
                <a:latin typeface="PF BeauSans Pro" panose="02000503040000020004" pitchFamily="50" charset="0"/>
              </a:rPr>
              <a:t> har gleden av å invitere til LM &amp; NM Kortbane 2022</a:t>
            </a:r>
          </a:p>
        </p:txBody>
      </p:sp>
      <p:sp>
        <p:nvSpPr>
          <p:cNvPr id="5" name="Rectangle 4"/>
          <p:cNvSpPr/>
          <p:nvPr/>
        </p:nvSpPr>
        <p:spPr>
          <a:xfrm>
            <a:off x="4965549" y="286804"/>
            <a:ext cx="3059457" cy="52455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4973713" y="308526"/>
            <a:ext cx="3051293" cy="4901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nb-NO" sz="1300" b="1" dirty="0">
                <a:solidFill>
                  <a:schemeClr val="accent1">
                    <a:lumMod val="50000"/>
                  </a:schemeClr>
                </a:solidFill>
                <a:latin typeface="PF BeauSans Pro Light" panose="02000503040000020004" pitchFamily="50" charset="0"/>
              </a:rPr>
              <a:t>PÅMELDING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nb-NO" sz="1200" dirty="0">
                <a:latin typeface="PF BeauSans Pro Light" panose="02000503040000020004" pitchFamily="50" charset="0"/>
              </a:rPr>
              <a:t>Påmelding skjer via </a:t>
            </a:r>
            <a:r>
              <a:rPr lang="nb-NO" sz="1200" dirty="0">
                <a:latin typeface="PF BeauSans Pro Light" panose="02000503040000020004" pitchFamily="50" charset="0"/>
                <a:hlinkClick r:id="rId2"/>
              </a:rPr>
              <a:t>osk@oslosk.no</a:t>
            </a:r>
            <a:r>
              <a:rPr lang="nb-NO" sz="1200" dirty="0">
                <a:latin typeface="PF BeauSans Pro Light" panose="02000503040000020004" pitchFamily="50" charset="0"/>
              </a:rPr>
              <a:t>. Fint hvis vi kan få samlet </a:t>
            </a:r>
            <a:r>
              <a:rPr lang="nb-NO" sz="1200">
                <a:latin typeface="PF BeauSans Pro Light" panose="02000503040000020004" pitchFamily="50" charset="0"/>
              </a:rPr>
              <a:t>påmelding klubbvis</a:t>
            </a:r>
            <a:endParaRPr lang="nb-NO" sz="1200" dirty="0">
              <a:latin typeface="PF BeauSans Pro Light" panose="02000503040000020004" pitchFamily="50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nb-NO" sz="1200" dirty="0">
                <a:latin typeface="PF BeauSans Pro Light" panose="02000503040000020004" pitchFamily="50" charset="0"/>
              </a:rPr>
              <a:t>Påmeldingsfrist er mandag 4 april 2022.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nb-NO" sz="800" dirty="0">
              <a:latin typeface="PF BeauSans Pro Light" panose="02000503040000020004" pitchFamily="50" charset="0"/>
            </a:endParaRPr>
          </a:p>
          <a:p>
            <a:r>
              <a:rPr lang="nb-NO" sz="1300" b="1" dirty="0">
                <a:solidFill>
                  <a:schemeClr val="accent1">
                    <a:lumMod val="50000"/>
                  </a:schemeClr>
                </a:solidFill>
                <a:latin typeface="PF BeauSans Pro Light" panose="02000503040000020004" pitchFamily="50" charset="0"/>
              </a:rPr>
              <a:t>PÅMELDINGSAVGIFT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nb-NO" sz="1200" dirty="0">
                <a:latin typeface="PF BeauSans Pro Light" panose="02000503040000020004" pitchFamily="50" charset="0"/>
              </a:rPr>
              <a:t>Deltakeravgift kr. 400 per løper LM &amp; NM og Rekrutt kr. 200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nb-NO" sz="1200" dirty="0">
                <a:latin typeface="PF BeauSans Pro Light" panose="02000503040000020004" pitchFamily="50" charset="0"/>
              </a:rPr>
              <a:t>Betaling for deltakelse skjer til OSK sin konto: 6049 05 03601</a:t>
            </a:r>
            <a:endParaRPr lang="nb-NO" sz="1200" dirty="0">
              <a:highlight>
                <a:srgbClr val="FFFF00"/>
              </a:highlight>
              <a:latin typeface="PF BeauSans Pro Light" panose="02000503040000020004" pitchFamily="50" charset="0"/>
            </a:endParaRPr>
          </a:p>
          <a:p>
            <a:endParaRPr lang="nb-NO" sz="1300" dirty="0">
              <a:latin typeface="PF BeauSans Pro Light" panose="02000503040000020004" pitchFamily="50" charset="0"/>
            </a:endParaRPr>
          </a:p>
          <a:p>
            <a:r>
              <a:rPr lang="nb-NO" sz="1300" b="1" dirty="0">
                <a:solidFill>
                  <a:schemeClr val="accent1">
                    <a:lumMod val="50000"/>
                  </a:schemeClr>
                </a:solidFill>
                <a:latin typeface="PF BeauSans Pro Light" panose="02000503040000020004" pitchFamily="50" charset="0"/>
              </a:rPr>
              <a:t>KLASSER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nb-NO" sz="1200" dirty="0">
                <a:latin typeface="PF BeauSans Pro Light" panose="02000503040000020004" pitchFamily="50" charset="0"/>
              </a:rPr>
              <a:t>Rekrutt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nb-NO" sz="1200" dirty="0">
                <a:latin typeface="PF BeauSans Pro Light" panose="02000503040000020004" pitchFamily="50" charset="0"/>
              </a:rPr>
              <a:t>LM Klasse 12 - 16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nb-NO" sz="1200" dirty="0">
                <a:latin typeface="PF BeauSans Pro Light" panose="02000503040000020004" pitchFamily="50" charset="0"/>
              </a:rPr>
              <a:t>Senior (Junior A, Senior, Veteran)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nb-NO" sz="1200" dirty="0">
                <a:latin typeface="PF BeauSans Pro Light" panose="02000503040000020004" pitchFamily="50" charset="0"/>
              </a:rPr>
              <a:t>Tilrettelagt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300" dirty="0">
              <a:latin typeface="PF BeauSans Pro Light" panose="02000503040000020004" pitchFamily="50" charset="0"/>
            </a:endParaRPr>
          </a:p>
          <a:p>
            <a:r>
              <a:rPr lang="nb-NO" sz="1300" b="1" dirty="0">
                <a:solidFill>
                  <a:schemeClr val="accent1">
                    <a:lumMod val="50000"/>
                  </a:schemeClr>
                </a:solidFill>
                <a:latin typeface="PF BeauSans Pro Light" panose="02000503040000020004" pitchFamily="50" charset="0"/>
              </a:rPr>
              <a:t>DISTANSER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nb-NO" sz="1200" dirty="0">
                <a:latin typeface="PF BeauSans Pro Light" panose="02000503040000020004" pitchFamily="50" charset="0"/>
              </a:rPr>
              <a:t>Rekrutt 111/222/333/500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nb-NO" sz="1200" dirty="0">
                <a:latin typeface="PF BeauSans Pro Light" panose="02000503040000020004" pitchFamily="50" charset="0"/>
              </a:rPr>
              <a:t>12-16 år 777/500/1000/1500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nb-NO" sz="1200" dirty="0">
                <a:latin typeface="PF BeauSans Pro Light" panose="02000503040000020004" pitchFamily="50" charset="0"/>
              </a:rPr>
              <a:t>Junior/Senior 1000/500/1500/3000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nb-NO" sz="1200" dirty="0">
                <a:latin typeface="PF BeauSans Pro Light" panose="02000503040000020004" pitchFamily="50" charset="0"/>
              </a:rPr>
              <a:t>Tilrettelagt – tilpassede distanser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nb-NO" sz="1200" dirty="0">
                <a:latin typeface="PF BeauSans Pro Light" panose="02000503040000020004" pitchFamily="50" charset="0"/>
              </a:rPr>
              <a:t>Ulike klasser kan bli slått sammen i løpsoppsettet, men premiering skjer klassevis. </a:t>
            </a:r>
          </a:p>
        </p:txBody>
      </p:sp>
      <p:pic>
        <p:nvPicPr>
          <p:cNvPr id="7" name="Bild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861" y="5678807"/>
            <a:ext cx="982980" cy="95942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37502" y="3817357"/>
            <a:ext cx="4577565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nb-NO" sz="1350" dirty="0">
                <a:latin typeface="PF BeauSans Pro Light" panose="02000503040000020004" pitchFamily="50" charset="0"/>
              </a:rPr>
              <a:t>Konkurransen i kortbaneløp på skøyter avholdes i </a:t>
            </a:r>
            <a:r>
              <a:rPr lang="nb-NO" sz="1350" b="1" dirty="0">
                <a:latin typeface="PF BeauSans Pro Light" panose="02000503040000020004" pitchFamily="50" charset="0"/>
              </a:rPr>
              <a:t>Sonja Henie Ishall 9-10 april </a:t>
            </a:r>
            <a:r>
              <a:rPr lang="nb-NO" sz="1350" dirty="0">
                <a:latin typeface="PF BeauSans Pro Light" panose="02000503040000020004" pitchFamily="50" charset="0"/>
              </a:rPr>
              <a:t>og er åpen for alle årsklasser.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nb-NO" sz="1350" dirty="0">
                <a:latin typeface="PF BeauSans Pro Light" panose="02000503040000020004" pitchFamily="50" charset="0"/>
              </a:rPr>
              <a:t>Bli med på årets høydepunkt for alle som går kortbane. Vi tilbyr fart, spenning og tette dueller. Velkommen!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75488" y="286804"/>
            <a:ext cx="3682604" cy="52455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6" name="Rectangle 15"/>
          <p:cNvSpPr/>
          <p:nvPr/>
        </p:nvSpPr>
        <p:spPr>
          <a:xfrm>
            <a:off x="8175489" y="286804"/>
            <a:ext cx="3682604" cy="497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nb-NO" sz="1300" b="1" dirty="0">
                <a:solidFill>
                  <a:schemeClr val="accent1">
                    <a:lumMod val="50000"/>
                  </a:schemeClr>
                </a:solidFill>
                <a:latin typeface="PF BeauSans Pro Light" panose="02000503040000020004" pitchFamily="50" charset="0"/>
              </a:rPr>
              <a:t>TIDSPLAN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nb-NO" sz="1200" b="1" dirty="0">
                <a:latin typeface="PF BeauSans Pro Light" panose="02000503040000020004" pitchFamily="50" charset="0"/>
              </a:rPr>
              <a:t>Fredag 8 april </a:t>
            </a:r>
            <a:r>
              <a:rPr lang="nb-NO" sz="1200" dirty="0">
                <a:latin typeface="PF BeauSans Pro Light" panose="02000503040000020004" pitchFamily="50" charset="0"/>
              </a:rPr>
              <a:t>– </a:t>
            </a:r>
            <a:r>
              <a:rPr lang="nb-NO" sz="1200" dirty="0" err="1">
                <a:latin typeface="PF BeauSans Pro Light" panose="02000503040000020004" pitchFamily="50" charset="0"/>
              </a:rPr>
              <a:t>kl</a:t>
            </a:r>
            <a:r>
              <a:rPr lang="nb-NO" sz="1200" dirty="0">
                <a:latin typeface="PF BeauSans Pro Light" panose="02000503040000020004" pitchFamily="50" charset="0"/>
              </a:rPr>
              <a:t> 18-19Trening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nb-NO" sz="1200" b="1" dirty="0">
                <a:latin typeface="PF BeauSans Pro Light" panose="02000503040000020004" pitchFamily="50" charset="0"/>
              </a:rPr>
              <a:t>Lørdag 9 april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nb-NO" sz="1200" dirty="0">
                <a:latin typeface="PF BeauSans Pro Light" panose="02000503040000020004" pitchFamily="50" charset="0"/>
              </a:rPr>
              <a:t>0800 - 0930 Oppvarming på is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nb-NO" sz="1200" dirty="0">
                <a:latin typeface="PF BeauSans Pro Light" panose="02000503040000020004" pitchFamily="50" charset="0"/>
              </a:rPr>
              <a:t>10:00  - 1500 Løp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nb-NO" sz="1200" b="1" dirty="0">
                <a:latin typeface="PF BeauSans Pro Light" panose="02000503040000020004" pitchFamily="50" charset="0"/>
              </a:rPr>
              <a:t>Søndag 29.April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nb-NO" sz="1200" dirty="0">
                <a:latin typeface="PF BeauSans Pro Light" panose="02000503040000020004" pitchFamily="50" charset="0"/>
              </a:rPr>
              <a:t>0800 – 0930 Oppvarming på is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nb-NO" sz="1200" dirty="0">
                <a:latin typeface="PF BeauSans Pro Light" panose="02000503040000020004" pitchFamily="50" charset="0"/>
              </a:rPr>
              <a:t>1000 – 1500 Løp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nb-NO" sz="1200" dirty="0">
                <a:latin typeface="PF BeauSans Pro Light" panose="02000503040000020004" pitchFamily="50" charset="0"/>
              </a:rPr>
              <a:t>Stevnet avholdes etter “all final system”. Arrangøren forbeholder seg retten til å gjøre endringer i programmet ved uforutsette hendelser.</a:t>
            </a:r>
          </a:p>
          <a:p>
            <a:pPr>
              <a:spcBef>
                <a:spcPts val="1200"/>
              </a:spcBef>
            </a:pPr>
            <a:r>
              <a:rPr lang="nb-NO" sz="1300" b="1" dirty="0">
                <a:solidFill>
                  <a:schemeClr val="accent1">
                    <a:lumMod val="50000"/>
                  </a:schemeClr>
                </a:solidFill>
                <a:latin typeface="PF BeauSans Pro Light" panose="02000503040000020004" pitchFamily="50" charset="0"/>
              </a:rPr>
              <a:t>ANSVAR / UTSTYR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nb-NO" sz="1200" dirty="0">
                <a:latin typeface="PF BeauSans Pro Light" panose="02000503040000020004" pitchFamily="50" charset="0"/>
              </a:rPr>
              <a:t>Alle deltakere er ansvarlige for sin egen sikkerhet. Deltakere må ha beskyttelse for legg/kne, hjelm, hansker og halsbeskyttelse med kuttbeskyttelse. Klappskøyter er ikke tillatt. Det vil være medisinsk personell tilgjengelig under konkurransen.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nb-NO" sz="1200" dirty="0">
                <a:latin typeface="PF BeauSans Pro Light" panose="02000503040000020004" pitchFamily="50" charset="0"/>
              </a:rPr>
              <a:t>Ta kontakt ved behov for lån av utstyr!</a:t>
            </a:r>
          </a:p>
          <a:p>
            <a:pPr>
              <a:spcBef>
                <a:spcPts val="1200"/>
              </a:spcBef>
            </a:pPr>
            <a:r>
              <a:rPr lang="nb-NO" sz="1300" b="1" dirty="0">
                <a:solidFill>
                  <a:schemeClr val="accent1">
                    <a:lumMod val="50000"/>
                  </a:schemeClr>
                </a:solidFill>
                <a:latin typeface="PF BeauSans Pro Light" panose="02000503040000020004" pitchFamily="50" charset="0"/>
              </a:rPr>
              <a:t>KONTAKTINFO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it-IT" sz="1200" dirty="0">
                <a:latin typeface="PF BeauSans Pro Light" panose="02000503040000020004" pitchFamily="50" charset="0"/>
              </a:rPr>
              <a:t>Christian </a:t>
            </a:r>
            <a:r>
              <a:rPr lang="it-IT" sz="1200" dirty="0" err="1">
                <a:latin typeface="PF BeauSans Pro Light" panose="02000503040000020004" pitchFamily="50" charset="0"/>
              </a:rPr>
              <a:t>Pedersen</a:t>
            </a:r>
            <a:r>
              <a:rPr lang="it-IT" sz="1200" dirty="0">
                <a:latin typeface="PF BeauSans Pro Light" panose="02000503040000020004" pitchFamily="50" charset="0"/>
              </a:rPr>
              <a:t>, </a:t>
            </a:r>
            <a:r>
              <a:rPr lang="it-IT" sz="1200" dirty="0" err="1">
                <a:latin typeface="PF BeauSans Pro Light" panose="02000503040000020004" pitchFamily="50" charset="0"/>
              </a:rPr>
              <a:t>tlf</a:t>
            </a:r>
            <a:r>
              <a:rPr lang="it-IT" sz="1200" dirty="0">
                <a:latin typeface="PF BeauSans Pro Light" panose="02000503040000020004" pitchFamily="50" charset="0"/>
              </a:rPr>
              <a:t> 99 28 76 68 </a:t>
            </a:r>
          </a:p>
          <a:p>
            <a:pPr marL="285750" indent="-285750"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nb-NO" sz="1200" dirty="0">
                <a:latin typeface="PF BeauSans Pro Light" panose="02000503040000020004" pitchFamily="50" charset="0"/>
              </a:rPr>
              <a:t>Mail: </a:t>
            </a:r>
            <a:r>
              <a:rPr lang="nb-NO" sz="1200" dirty="0" err="1">
                <a:latin typeface="PF BeauSans Pro Light" panose="02000503040000020004" pitchFamily="50" charset="0"/>
              </a:rPr>
              <a:t>cfredpe@gmail.com</a:t>
            </a:r>
            <a:endParaRPr lang="nb-NO" sz="1200" dirty="0">
              <a:latin typeface="PF BeauSans Pro Light" panose="02000503040000020004" pitchFamily="50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B9D8DC-22F3-4F6A-B549-25BA46751C85}"/>
              </a:ext>
            </a:extLst>
          </p:cNvPr>
          <p:cNvSpPr txBox="1"/>
          <p:nvPr/>
        </p:nvSpPr>
        <p:spPr>
          <a:xfrm>
            <a:off x="238206" y="4844525"/>
            <a:ext cx="4435583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nb-NO" sz="1300" b="1" dirty="0">
                <a:solidFill>
                  <a:schemeClr val="accent1">
                    <a:lumMod val="50000"/>
                  </a:schemeClr>
                </a:solidFill>
                <a:latin typeface="PF BeauSans Pro Light" panose="02000503040000020004" pitchFamily="50" charset="0"/>
              </a:rPr>
              <a:t>Reise og overnatting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nb-NO" sz="1200" dirty="0">
                <a:latin typeface="PF BeauSans Pro Light" panose="02000503040000020004" pitchFamily="50" charset="0"/>
              </a:rPr>
              <a:t>Sonja Henie ishall ligger ved Frogner Stadion, men med inngang fra Kirkeveien. Nærmeste større parkeringsplass er ved Frognerparken, ellers er det gateparkering rundt i området.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nb-NO" sz="1200" dirty="0">
                <a:latin typeface="PF BeauSans Pro Light" panose="02000503040000020004" pitchFamily="50" charset="0"/>
              </a:rPr>
              <a:t>Det er ikke noe eget løperhotell. Det er stor kapasitet på hoteller i kort avstand fra hallen. Forslag til mulige hoteller:</a:t>
            </a:r>
          </a:p>
          <a:p>
            <a:pPr marL="171450" indent="-171450">
              <a:spcBef>
                <a:spcPts val="300"/>
              </a:spcBef>
              <a:spcAft>
                <a:spcPts val="300"/>
              </a:spcAft>
              <a:buFontTx/>
              <a:buChar char="-"/>
            </a:pPr>
            <a:r>
              <a:rPr lang="nb-NO" sz="1200" dirty="0">
                <a:latin typeface="PF BeauSans Pro Light" panose="02000503040000020004" pitchFamily="50" charset="0"/>
              </a:rPr>
              <a:t>Hotell Gyldenløve i Bogstadveien</a:t>
            </a:r>
          </a:p>
          <a:p>
            <a:pPr marL="171450" indent="-171450">
              <a:spcBef>
                <a:spcPts val="300"/>
              </a:spcBef>
              <a:spcAft>
                <a:spcPts val="300"/>
              </a:spcAft>
              <a:buFontTx/>
              <a:buChar char="-"/>
            </a:pPr>
            <a:r>
              <a:rPr lang="nb-NO" sz="1200" dirty="0">
                <a:latin typeface="PF BeauSans Pro Light" panose="02000503040000020004" pitchFamily="50" charset="0"/>
              </a:rPr>
              <a:t>Scandic hotell skøyen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EF94AF-1A34-E54E-B1D6-EDC96D597A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582" y="202317"/>
            <a:ext cx="1988105" cy="287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9539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6637</TotalTime>
  <Words>338</Words>
  <Application>Microsoft Macintosh PowerPoint</Application>
  <PresentationFormat>Widescreen</PresentationFormat>
  <Paragraphs>43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PF BeauSans Pro</vt:lpstr>
      <vt:lpstr>PF BeauSans Pro Light</vt:lpstr>
      <vt:lpstr>Office Theme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Gisle Elvebakken</dc:creator>
  <cp:lastModifiedBy>Christian Fredrik Pedersen</cp:lastModifiedBy>
  <cp:revision>40</cp:revision>
  <dcterms:created xsi:type="dcterms:W3CDTF">2017-03-07T20:07:16Z</dcterms:created>
  <dcterms:modified xsi:type="dcterms:W3CDTF">2022-03-15T22:19:14Z</dcterms:modified>
</cp:coreProperties>
</file>