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6" r:id="rId2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60" d="100"/>
          <a:sy n="60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rsen, Yngve" userId="ed8bc46f-ac57-4ba4-b4bb-0f2755d4e986" providerId="ADAL" clId="{63B54CD6-4F9F-4E00-A5A7-DE4473D203B8}"/>
    <pc:docChg chg="custSel modSld">
      <pc:chgData name="Thorsen, Yngve" userId="ed8bc46f-ac57-4ba4-b4bb-0f2755d4e986" providerId="ADAL" clId="{63B54CD6-4F9F-4E00-A5A7-DE4473D203B8}" dt="2023-01-24T09:57:32.242" v="3" actId="1076"/>
      <pc:docMkLst>
        <pc:docMk/>
      </pc:docMkLst>
      <pc:sldChg chg="addSp delSp modSp mod">
        <pc:chgData name="Thorsen, Yngve" userId="ed8bc46f-ac57-4ba4-b4bb-0f2755d4e986" providerId="ADAL" clId="{63B54CD6-4F9F-4E00-A5A7-DE4473D203B8}" dt="2023-01-24T09:57:32.242" v="3" actId="1076"/>
        <pc:sldMkLst>
          <pc:docMk/>
          <pc:sldMk cId="1573637017" sldId="266"/>
        </pc:sldMkLst>
        <pc:picChg chg="del">
          <ac:chgData name="Thorsen, Yngve" userId="ed8bc46f-ac57-4ba4-b4bb-0f2755d4e986" providerId="ADAL" clId="{63B54CD6-4F9F-4E00-A5A7-DE4473D203B8}" dt="2023-01-24T09:56:56.241" v="0" actId="478"/>
          <ac:picMkLst>
            <pc:docMk/>
            <pc:sldMk cId="1573637017" sldId="266"/>
            <ac:picMk id="3" creationId="{BEC6CC01-8277-29E6-58CB-081D11538F12}"/>
          </ac:picMkLst>
        </pc:picChg>
        <pc:picChg chg="add mod">
          <ac:chgData name="Thorsen, Yngve" userId="ed8bc46f-ac57-4ba4-b4bb-0f2755d4e986" providerId="ADAL" clId="{63B54CD6-4F9F-4E00-A5A7-DE4473D203B8}" dt="2023-01-24T09:57:32.242" v="3" actId="1076"/>
          <ac:picMkLst>
            <pc:docMk/>
            <pc:sldMk cId="1573637017" sldId="266"/>
            <ac:picMk id="7" creationId="{94D238BE-9746-1923-6EB9-98CD10A7427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n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5BC95-2F38-4A82-BE9D-4443085887D7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n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n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n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EA5061-3B97-4DC0-A6D1-C1E07102B06E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4173425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EA5061-3B97-4DC0-A6D1-C1E07102B06E}" type="slidenum">
              <a:rPr lang="nn-NO" smtClean="0"/>
              <a:t>1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517863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4109693-A4F2-4C11-BC3A-3D6D460929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  <a:endParaRPr lang="nn-NO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60AA10ED-7A76-4FAC-A719-1EF9A19004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  <a:endParaRPr lang="nn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9FB19572-634D-40F2-B4D3-D7D57EDCB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0AAC3AB-7835-4466-82B1-BAB1C2AC8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6C8D6360-7F5B-45A9-954E-A3C185538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1242612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1F64708-E002-4F96-BC0E-FF88DEDF1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nn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11DCAD3-A1D7-4559-B6DE-8B5C7F0946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n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6DD1D83A-E60E-4678-A077-B5769DF5E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6342FDE2-6FA7-4C6A-91C0-C84C03ED4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D9C8FC6-348A-42B8-B91A-17F27B0AB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1895957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4C105D9-251E-455D-81D7-A08688AC7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  <a:endParaRPr lang="nn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3DDC09A5-0BC7-45C0-BA07-5DF69EA12B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2E7D656-69F1-4702-B41D-2F9D851F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307522F-8D2A-4B61-A9A1-69CF28671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8A0B023B-69CE-4BFD-8C57-B637D09E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846773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602B5E5-AECF-4C26-9288-C6046DA56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nn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50A0C74B-5217-42F6-B6A8-5E00D48ACD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n-NO"/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AC046988-D800-4B2C-A892-9C0C7EEF66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n-NO"/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520FBBB2-8440-4BAE-9594-55CE2BE48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9821F22E-DCC7-453D-ACEF-EF81432D1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DB6DF6B0-A917-4C5E-B113-D0F661E13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2278526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0A10B9C-C796-4162-8317-1EC50B6A5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  <a:endParaRPr lang="nn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6ACCD05-C72C-460A-9FB2-A67C3F3FD1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6257E011-487A-4594-8B3E-C630FA8EFE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n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9702A53B-72D5-4473-940E-46C9C30BFD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F16C01A0-F431-4866-A188-357A1EA300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n-NO"/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F96A502F-C752-4AAB-8DF9-CDC8BEB47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40CC6D9F-3CB3-4CC1-B3E9-F28591AD2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E89E1CCF-45B5-4E7A-AA12-10E7ADDF2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246495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0890F86-953B-4EE9-B52B-058A28A7A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nn-NO"/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A58E99EF-06C3-40B1-ABA8-C6C8D2DFE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3451DD04-911E-4E31-B563-9D8C536BB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FBA30A09-1447-4703-AE43-8C2E187C74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3592969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5BFF117D-B46D-462C-B87A-797E01EE8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FF074C30-932A-49B6-88E0-C6068AA02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A9464C9D-2030-4B39-9FDB-7CBE8A4FE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395194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D6ED3FE-419D-4A0C-ABFF-4680D06D1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  <a:endParaRPr lang="nn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3E6B8945-64D2-4A70-A6E3-5107442AE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n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89DEE8D9-3839-485A-9DA3-C17B46A33B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9B6FAF37-2562-4397-9AD4-7B000D490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B4CC03D0-C371-468A-BD63-D3A13B60C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4872A433-4BBD-4242-A844-176217883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2077109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02E9D36-7494-4D3B-9892-9A1F56C6D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  <a:endParaRPr lang="nn-NO"/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F3483DED-933A-4104-8A9F-B97594D279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n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893A1B9C-9390-489C-A42B-6885CC0E7D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50E58915-CD3F-4BBD-AC22-C92A935A5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46B21C31-A98B-41C4-8DFE-7F89A2333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E2F78588-E7CA-4E58-BC86-FD11FD500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1123698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E37D936-2266-4382-9D31-FDA50EA4E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  <a:endParaRPr lang="nn-NO"/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AB7E53F2-ECB3-4AC5-B04E-C7DAABA696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n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B2B684DB-1FD8-42C7-82DC-B06EA564D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C015844E-F18B-4524-B152-62EDA6EFE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FFD01BF-6B48-4076-9652-98A689FAC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344321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6CCB7162-7C44-47F3-9DE7-4492DE8FFE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  <a:endParaRPr lang="nn-NO"/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6B6B9E33-A596-481F-8F0A-42D8909376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n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AB8562D1-7C2F-4E45-97A2-F355A253F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AFC43DF-C90B-4C83-BFA0-4CFE639E5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11253E1C-95BC-490E-B783-90506A336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1521332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7C44B2B0-A100-435B-A4A9-DD759B2AA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  <a:endParaRPr lang="nn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C6A9145-804A-4C39-B3A4-39642DED9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n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C6E409A-185F-4D1B-B93B-334B99DAEA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57D8D-7C90-47F6-B448-9F450C7A648D}" type="datetimeFigureOut">
              <a:rPr lang="nn-NO" smtClean="0"/>
              <a:t>24.01.2023</a:t>
            </a:fld>
            <a:endParaRPr lang="nn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1F77F98A-1F16-43FA-BDE9-8E2FC20C1F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n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9B078E4D-A21B-4957-BE2A-54E2AD2BB9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51825-D4F8-4E9D-A80C-8A418BA5CE85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1294671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>
            <a:extLst>
              <a:ext uri="{FF2B5EF4-FFF2-40B4-BE49-F238E27FC236}">
                <a16:creationId xmlns:a16="http://schemas.microsoft.com/office/drawing/2014/main" id="{5962D413-5657-42A9-BA48-02F8E004C4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244105" cy="1556084"/>
          </a:xfrm>
          <a:prstGeom prst="rect">
            <a:avLst/>
          </a:prstGeom>
        </p:spPr>
      </p:pic>
      <p:pic>
        <p:nvPicPr>
          <p:cNvPr id="10" name="Bilde 9">
            <a:extLst>
              <a:ext uri="{FF2B5EF4-FFF2-40B4-BE49-F238E27FC236}">
                <a16:creationId xmlns:a16="http://schemas.microsoft.com/office/drawing/2014/main" id="{B1793AFF-61FB-4AC5-8F66-37E21DCE53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56085"/>
            <a:ext cx="2248060" cy="1219200"/>
          </a:xfrm>
          <a:prstGeom prst="rect">
            <a:avLst/>
          </a:prstGeom>
        </p:spPr>
      </p:pic>
      <p:sp>
        <p:nvSpPr>
          <p:cNvPr id="11" name="TekstSylinder 10">
            <a:extLst>
              <a:ext uri="{FF2B5EF4-FFF2-40B4-BE49-F238E27FC236}">
                <a16:creationId xmlns:a16="http://schemas.microsoft.com/office/drawing/2014/main" id="{78767024-2DC6-4A55-B5D7-8E3CCEC47F64}"/>
              </a:ext>
            </a:extLst>
          </p:cNvPr>
          <p:cNvSpPr txBox="1"/>
          <p:nvPr/>
        </p:nvSpPr>
        <p:spPr>
          <a:xfrm>
            <a:off x="128337" y="3753853"/>
            <a:ext cx="200779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dirty="0"/>
              <a:t>Løypekart kunstsnø</a:t>
            </a:r>
          </a:p>
          <a:p>
            <a:endParaRPr lang="nb-NO" dirty="0"/>
          </a:p>
          <a:p>
            <a:r>
              <a:rPr lang="nb-NO" dirty="0" err="1">
                <a:solidFill>
                  <a:srgbClr val="FF0000"/>
                </a:solidFill>
              </a:rPr>
              <a:t>Raud</a:t>
            </a:r>
            <a:r>
              <a:rPr lang="nb-NO" dirty="0">
                <a:solidFill>
                  <a:srgbClr val="FF0000"/>
                </a:solidFill>
              </a:rPr>
              <a:t> 1 km</a:t>
            </a:r>
          </a:p>
          <a:p>
            <a:endParaRPr lang="nb-NO" dirty="0"/>
          </a:p>
          <a:p>
            <a:r>
              <a:rPr lang="nb-NO" dirty="0">
                <a:solidFill>
                  <a:srgbClr val="0070C0"/>
                </a:solidFill>
              </a:rPr>
              <a:t>Blå 2 km</a:t>
            </a:r>
          </a:p>
          <a:p>
            <a:endParaRPr lang="nn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602A6E69-BD61-26DD-07A1-44A4687A8E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4105" y="0"/>
            <a:ext cx="9924836" cy="6858000"/>
          </a:xfrm>
          <a:prstGeom prst="rect">
            <a:avLst/>
          </a:prstGeom>
        </p:spPr>
      </p:pic>
      <p:pic>
        <p:nvPicPr>
          <p:cNvPr id="7" name="Bilde 6">
            <a:extLst>
              <a:ext uri="{FF2B5EF4-FFF2-40B4-BE49-F238E27FC236}">
                <a16:creationId xmlns:a16="http://schemas.microsoft.com/office/drawing/2014/main" id="{94D238BE-9746-1923-6EB9-98CD10A742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6131" y="-10798"/>
            <a:ext cx="3819525" cy="272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637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9</Words>
  <Application>Microsoft Office PowerPoint</Application>
  <PresentationFormat>Widescreen</PresentationFormat>
  <Paragraphs>6</Paragraphs>
  <Slides>1</Slides>
  <Notes>1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PowerPoint-presentasjon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Ole-Jakob Sande</dc:creator>
  <cp:lastModifiedBy>Thorsen, Yngve</cp:lastModifiedBy>
  <cp:revision>4</cp:revision>
  <dcterms:created xsi:type="dcterms:W3CDTF">2021-01-13T10:03:08Z</dcterms:created>
  <dcterms:modified xsi:type="dcterms:W3CDTF">2023-01-24T09:57:41Z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95e7ebc-7083-4ef0-929e-21cd5eff7fc4_Enabled">
    <vt:lpwstr>true</vt:lpwstr>
  </property>
  <property fmtid="{D5CDD505-2E9C-101B-9397-08002B2CF9AE}" pid="3" name="MSIP_Label_095e7ebc-7083-4ef0-929e-21cd5eff7fc4_SetDate">
    <vt:lpwstr>2023-01-24T09:53:38Z</vt:lpwstr>
  </property>
  <property fmtid="{D5CDD505-2E9C-101B-9397-08002B2CF9AE}" pid="4" name="MSIP_Label_095e7ebc-7083-4ef0-929e-21cd5eff7fc4_Method">
    <vt:lpwstr>Standard</vt:lpwstr>
  </property>
  <property fmtid="{D5CDD505-2E9C-101B-9397-08002B2CF9AE}" pid="5" name="MSIP_Label_095e7ebc-7083-4ef0-929e-21cd5eff7fc4_Name">
    <vt:lpwstr>095e7ebc-7083-4ef0-929e-21cd5eff7fc4</vt:lpwstr>
  </property>
  <property fmtid="{D5CDD505-2E9C-101B-9397-08002B2CF9AE}" pid="6" name="MSIP_Label_095e7ebc-7083-4ef0-929e-21cd5eff7fc4_SiteId">
    <vt:lpwstr>ad12c024-e320-4b19-aa0b-b0c36c136e70</vt:lpwstr>
  </property>
  <property fmtid="{D5CDD505-2E9C-101B-9397-08002B2CF9AE}" pid="7" name="MSIP_Label_095e7ebc-7083-4ef0-929e-21cd5eff7fc4_ActionId">
    <vt:lpwstr>fd9aab55-4125-4c78-979d-db2ce58f3eae</vt:lpwstr>
  </property>
  <property fmtid="{D5CDD505-2E9C-101B-9397-08002B2CF9AE}" pid="8" name="MSIP_Label_095e7ebc-7083-4ef0-929e-21cd5eff7fc4_ContentBits">
    <vt:lpwstr>0</vt:lpwstr>
  </property>
</Properties>
</file>