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3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87" r:id="rId1"/>
    <p:sldMasterId id="2147483688" r:id="rId2"/>
    <p:sldMasterId id="2147483689" r:id="rId3"/>
    <p:sldMasterId id="2147483690" r:id="rId4"/>
  </p:sldMasterIdLst>
  <p:notesMasterIdLst>
    <p:notesMasterId r:id="rId23"/>
  </p:notesMasterIdLst>
  <p:sldIdLst>
    <p:sldId id="256" r:id="rId5"/>
    <p:sldId id="257" r:id="rId6"/>
    <p:sldId id="290" r:id="rId7"/>
    <p:sldId id="258" r:id="rId8"/>
    <p:sldId id="298" r:id="rId9"/>
    <p:sldId id="269" r:id="rId10"/>
    <p:sldId id="325" r:id="rId11"/>
    <p:sldId id="304" r:id="rId12"/>
    <p:sldId id="313" r:id="rId13"/>
    <p:sldId id="259" r:id="rId14"/>
    <p:sldId id="314" r:id="rId15"/>
    <p:sldId id="273" r:id="rId16"/>
    <p:sldId id="276" r:id="rId17"/>
    <p:sldId id="316" r:id="rId18"/>
    <p:sldId id="321" r:id="rId19"/>
    <p:sldId id="279" r:id="rId20"/>
    <p:sldId id="288" r:id="rId21"/>
    <p:sldId id="310" r:id="rId22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3A3B1108-7859-4E76-A4C2-EAF2074169EA}">
  <a:tblStyle styleId="{3A3B1108-7859-4E76-A4C2-EAF2074169EA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08A41DC6-EA1A-4684-A341-57256FA437B0}" styleName="Table_1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94"/>
  </p:normalViewPr>
  <p:slideViewPr>
    <p:cSldViewPr snapToGrid="0" snapToObjects="1">
      <p:cViewPr varScale="1">
        <p:scale>
          <a:sx n="105" d="100"/>
          <a:sy n="105" d="100"/>
        </p:scale>
        <p:origin x="787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marR="0" lvl="0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marL="914400" marR="0" lvl="1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marR="0" lvl="2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marR="0" lvl="3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marR="0" lvl="4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marR="0" lvl="5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marR="0" lvl="6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marR="0" lvl="7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marR="0" lvl="8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Shape 219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20" name="Shape 22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nb" sz="1100">
                <a:solidFill>
                  <a:schemeClr val="dk1"/>
                </a:solidFill>
              </a:rPr>
              <a:t>Lars</a:t>
            </a:r>
            <a:endParaRPr sz="11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Shape 226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27" name="Shape 22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nb" sz="1100">
                <a:solidFill>
                  <a:schemeClr val="dk1"/>
                </a:solidFill>
              </a:rPr>
              <a:t>Lars</a:t>
            </a:r>
            <a:endParaRPr sz="11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Shape 23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39" name="Shape 23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n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Lars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108841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Shape 232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33" name="Shape 23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n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Lars</a:t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Shape 24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45" name="Shape 24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nb" sz="1100">
                <a:solidFill>
                  <a:schemeClr val="dk1"/>
                </a:solidFill>
              </a:rPr>
              <a:t>Line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8412148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Shape 30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5" name="Shape 30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nb"/>
              <a:t>Frank - </a:t>
            </a:r>
            <a:r>
              <a:rPr lang="nb">
                <a:solidFill>
                  <a:schemeClr val="dk1"/>
                </a:solidFill>
              </a:rPr>
              <a:t>Erstatte med større cup-turer (uke/helg) som lag har deltatt på</a:t>
            </a:r>
            <a:endParaRPr>
              <a:solidFill>
                <a:schemeClr val="dk1"/>
              </a:solidFill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Shape 32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29" name="Shape 32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nb" sz="1100">
                <a:solidFill>
                  <a:schemeClr val="dk1"/>
                </a:solidFill>
              </a:rPr>
              <a:t>Knut/Lars</a:t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Shape 34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nb"/>
              <a:t>Lars - undervarmeprosjektet</a:t>
            </a:r>
            <a:endParaRPr/>
          </a:p>
        </p:txBody>
      </p:sp>
      <p:sp>
        <p:nvSpPr>
          <p:cNvPr id="347" name="Shape 34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Shape 34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nb"/>
              <a:t>Lars - undervarmeprosjektet</a:t>
            </a:r>
            <a:endParaRPr/>
          </a:p>
        </p:txBody>
      </p:sp>
      <p:sp>
        <p:nvSpPr>
          <p:cNvPr id="347" name="Shape 34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03743952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Shape 35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n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Lars</a:t>
            </a:r>
            <a:endParaRPr/>
          </a:p>
        </p:txBody>
      </p:sp>
      <p:sp>
        <p:nvSpPr>
          <p:cNvPr id="353" name="Shape 35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  <p:extLst>
      <p:ext uri="{BB962C8B-B14F-4D97-AF65-F5344CB8AC3E}">
        <p14:creationId xmlns:p14="http://schemas.microsoft.com/office/powerpoint/2010/main" val="32990124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Shape 36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nb" sz="1100">
                <a:solidFill>
                  <a:schemeClr val="dk1"/>
                </a:solidFill>
              </a:rPr>
              <a:t>Lars</a:t>
            </a:r>
            <a:endParaRPr sz="11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5" name="Shape 36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" name="Shape 37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1" name="Shape 37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nb"/>
              <a:t>Frank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4794875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Shape 23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39" name="Shape 23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n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Lars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9144981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hape 9"/>
          <p:cNvSpPr txBox="1">
            <a:spLocks noGrp="1"/>
          </p:cNvSpPr>
          <p:nvPr>
            <p:ph type="ctrTitle"/>
          </p:nvPr>
        </p:nvSpPr>
        <p:spPr>
          <a:xfrm>
            <a:off x="685800" y="1583342"/>
            <a:ext cx="7772400" cy="1159856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b" anchorCtr="0"/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/>
            </a:lvl1pPr>
            <a:lvl2pPr marL="0" marR="0" lvl="1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/>
            </a:lvl2pPr>
            <a:lvl3pPr marL="0" marR="0" lvl="2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/>
            </a:lvl3pPr>
            <a:lvl4pPr marL="0" marR="0" lvl="3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/>
            </a:lvl4pPr>
            <a:lvl5pPr marL="0" marR="0" lvl="4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/>
            </a:lvl5pPr>
            <a:lvl6pPr marL="0" marR="0" lvl="5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/>
            </a:lvl6pPr>
            <a:lvl7pPr marL="0" marR="0" lvl="6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/>
            </a:lvl7pPr>
            <a:lvl8pPr marL="0" marR="0" lvl="7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/>
            </a:lvl8pPr>
            <a:lvl9pPr marL="0" marR="0" lvl="8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10" name="Shape 10"/>
          <p:cNvSpPr txBox="1">
            <a:spLocks noGrp="1"/>
          </p:cNvSpPr>
          <p:nvPr>
            <p:ph type="subTitle" idx="1"/>
          </p:nvPr>
        </p:nvSpPr>
        <p:spPr>
          <a:xfrm>
            <a:off x="685800" y="2840053"/>
            <a:ext cx="7772400" cy="784737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/>
            </a:lvl1pPr>
            <a:lvl2pPr marL="0" marR="0" lvl="1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/>
            </a:lvl2pPr>
            <a:lvl3pPr marL="0" marR="0" lvl="2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/>
            </a:lvl3pPr>
            <a:lvl4pPr marL="0" marR="0" lvl="3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/>
            </a:lvl4pPr>
            <a:lvl5pPr marL="0" marR="0" lvl="4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/>
            </a:lvl5pPr>
            <a:lvl6pPr marL="0" marR="0" lvl="5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/>
            </a:lvl6pPr>
            <a:lvl7pPr marL="0" marR="0" lvl="6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/>
            </a:lvl7pPr>
            <a:lvl8pPr marL="0" marR="0" lvl="7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/>
            </a:lvl8pPr>
            <a:lvl9pPr marL="0" marR="0" lvl="8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Body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12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b" anchorCtr="0"/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Shape 13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8229600" cy="372568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lvl="0" indent="-228600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ColTx">
  <p:cSld name="Title and Two Columns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15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b" anchorCtr="0"/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Shape 16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3994525" cy="372568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lvl="0" indent="-228600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Shape 17"/>
          <p:cNvSpPr txBox="1">
            <a:spLocks noGrp="1"/>
          </p:cNvSpPr>
          <p:nvPr>
            <p:ph type="body" idx="2"/>
          </p:nvPr>
        </p:nvSpPr>
        <p:spPr>
          <a:xfrm>
            <a:off x="4692273" y="1200150"/>
            <a:ext cx="3994525" cy="372568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lvl="0" indent="-228600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Shape 19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b" anchorCtr="0"/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aption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hape 21"/>
          <p:cNvSpPr txBox="1">
            <a:spLocks noGrp="1"/>
          </p:cNvSpPr>
          <p:nvPr>
            <p:ph type="body" idx="1"/>
          </p:nvPr>
        </p:nvSpPr>
        <p:spPr>
          <a:xfrm>
            <a:off x="457200" y="4406309"/>
            <a:ext cx="8229600" cy="51952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lvl="0" indent="-228600" algn="ctr" rtl="0">
              <a:spcBef>
                <a:spcPts val="360"/>
              </a:spcBef>
              <a:spcAft>
                <a:spcPts val="0"/>
              </a:spcAft>
              <a:buSzPts val="1400"/>
              <a:buFont typeface="Arial"/>
              <a:buNone/>
              <a:defRPr/>
            </a:lvl1pPr>
            <a:lvl2pPr marL="914400" lvl="1" indent="-228600" rtl="0">
              <a:spcBef>
                <a:spcPts val="48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rtl="0">
              <a:spcBef>
                <a:spcPts val="48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rtl="0">
              <a:spcBef>
                <a:spcPts val="36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rtl="0">
              <a:spcBef>
                <a:spcPts val="36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rtl="0">
              <a:spcBef>
                <a:spcPts val="36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rtl="0">
              <a:spcBef>
                <a:spcPts val="36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rtl="0">
              <a:spcBef>
                <a:spcPts val="36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rtl="0">
              <a:spcBef>
                <a:spcPts val="36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o innholdsdel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B4BE97E8-430B-47DD-AF70-D9AEDA95CD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01223B1D-E107-4BF4-8A3D-B4F28B92451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innhold 3">
            <a:extLst>
              <a:ext uri="{FF2B5EF4-FFF2-40B4-BE49-F238E27FC236}">
                <a16:creationId xmlns:a16="http://schemas.microsoft.com/office/drawing/2014/main" id="{0D7387DF-99CE-48F8-8C6D-DC6DF6EEC7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5" name="Plassholder for dato 4">
            <a:extLst>
              <a:ext uri="{FF2B5EF4-FFF2-40B4-BE49-F238E27FC236}">
                <a16:creationId xmlns:a16="http://schemas.microsoft.com/office/drawing/2014/main" id="{F58347D8-8D10-4715-A0BF-74EA5DA7D4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D348D-A95F-47BF-861A-81F09B838CC0}" type="datetimeFigureOut">
              <a:rPr lang="nb-NO" smtClean="0"/>
              <a:t>28.02.2022</a:t>
            </a:fld>
            <a:endParaRPr lang="nb-NO"/>
          </a:p>
        </p:txBody>
      </p:sp>
      <p:sp>
        <p:nvSpPr>
          <p:cNvPr id="6" name="Plassholder for bunntekst 5">
            <a:extLst>
              <a:ext uri="{FF2B5EF4-FFF2-40B4-BE49-F238E27FC236}">
                <a16:creationId xmlns:a16="http://schemas.microsoft.com/office/drawing/2014/main" id="{AD6CE9FE-95DF-44E1-B042-C91DA37D0D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>
            <a:extLst>
              <a:ext uri="{FF2B5EF4-FFF2-40B4-BE49-F238E27FC236}">
                <a16:creationId xmlns:a16="http://schemas.microsoft.com/office/drawing/2014/main" id="{C82A989C-FD36-41D7-A0E7-4BDBF1AAA1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90D8F-4B6A-4CE7-A7FE-64B4559F704A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3918269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tel og inn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9A49D007-B858-4991-8134-674C4FB604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93F71A92-1767-4D66-BC67-937270D9A5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BDF5D85D-45B5-46B4-AC74-3FDE9CAA76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D348D-A95F-47BF-861A-81F09B838CC0}" type="datetimeFigureOut">
              <a:rPr lang="nb-NO" smtClean="0"/>
              <a:t>28.02.2022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24C5931E-EB1C-4F78-B3F1-DF2B5F5002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7CFF4A22-44E0-4B93-841D-7C042DA1AC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90D8F-4B6A-4CE7-A7FE-64B4559F704A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5454452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tellysbilde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0"/>
          <p:cNvSpPr txBox="1">
            <a:spLocks noGrp="1"/>
          </p:cNvSpPr>
          <p:nvPr>
            <p:ph type="ctrTitle"/>
          </p:nvPr>
        </p:nvSpPr>
        <p:spPr>
          <a:xfrm>
            <a:off x="685800" y="1597818"/>
            <a:ext cx="7772400" cy="11025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2pPr>
            <a:lvl3pPr marL="0" marR="0" lvl="2" indent="-889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0" marR="0" lvl="3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0" marR="0" lvl="4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0" marR="0" lvl="5" indent="-889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0" marR="0" lvl="6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0" marR="0" lvl="7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0" marR="0" lvl="8" indent="-889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31" name="Shape 31"/>
          <p:cNvSpPr txBox="1">
            <a:spLocks noGrp="1"/>
          </p:cNvSpPr>
          <p:nvPr>
            <p:ph type="subTitle" idx="1"/>
          </p:nvPr>
        </p:nvSpPr>
        <p:spPr>
          <a:xfrm>
            <a:off x="1371600" y="2914650"/>
            <a:ext cx="6400799" cy="1314599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0" marR="0" lvl="0" indent="0" algn="ctr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Calibri"/>
              <a:buNone/>
              <a:defRPr/>
            </a:lvl1pPr>
            <a:lvl2pPr marL="457200" marR="0" lvl="1" indent="0" algn="ctr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Calibri"/>
              <a:buNone/>
              <a:defRPr/>
            </a:lvl2pPr>
            <a:lvl3pPr marL="914400" marR="0" lvl="2" indent="0" algn="ctr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Calibri"/>
              <a:buNone/>
              <a:defRPr/>
            </a:lvl3pPr>
            <a:lvl4pPr marL="1371600" marR="0" lvl="3" indent="0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Calibri"/>
              <a:buNone/>
              <a:defRPr/>
            </a:lvl4pPr>
            <a:lvl5pPr marL="1828800" marR="0" lvl="4" indent="0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Calibri"/>
              <a:buNone/>
              <a:defRPr/>
            </a:lvl5pPr>
            <a:lvl6pPr marL="2286000" marR="0" lvl="5" indent="0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Calibri"/>
              <a:buNone/>
              <a:defRPr/>
            </a:lvl6pPr>
            <a:lvl7pPr marL="2743200" marR="0" lvl="6" indent="0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Calibri"/>
              <a:buNone/>
              <a:defRPr/>
            </a:lvl7pPr>
            <a:lvl8pPr marL="3200400" marR="0" lvl="7" indent="0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Calibri"/>
              <a:buNone/>
              <a:defRPr/>
            </a:lvl8pPr>
            <a:lvl9pPr marL="3657600" marR="0" lvl="8" indent="0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Calibri"/>
              <a:buNone/>
              <a:defRPr/>
            </a:lvl9pPr>
          </a:lstStyle>
          <a:p>
            <a:endParaRPr/>
          </a:p>
        </p:txBody>
      </p:sp>
      <p:sp>
        <p:nvSpPr>
          <p:cNvPr id="32" name="Shape 32"/>
          <p:cNvSpPr txBox="1">
            <a:spLocks noGrp="1"/>
          </p:cNvSpPr>
          <p:nvPr>
            <p:ph type="dt" idx="10"/>
          </p:nvPr>
        </p:nvSpPr>
        <p:spPr>
          <a:xfrm>
            <a:off x="457200" y="4767262"/>
            <a:ext cx="2133599" cy="2739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1pPr>
            <a:lvl2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2pPr>
            <a:lvl3pPr marL="9144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3pPr>
            <a:lvl4pPr marL="13716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4pPr>
            <a:lvl5pPr marL="18288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5pPr>
            <a:lvl6pPr marL="22860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6pPr>
            <a:lvl7pPr marL="27432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7pPr>
            <a:lvl8pPr marL="32004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8pPr>
            <a:lvl9pPr marL="36576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33" name="Shape 33"/>
          <p:cNvSpPr txBox="1">
            <a:spLocks noGrp="1"/>
          </p:cNvSpPr>
          <p:nvPr>
            <p:ph type="ftr" idx="11"/>
          </p:nvPr>
        </p:nvSpPr>
        <p:spPr>
          <a:xfrm>
            <a:off x="3124200" y="4767262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1pPr>
            <a:lvl2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2pPr>
            <a:lvl3pPr marL="9144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3pPr>
            <a:lvl4pPr marL="13716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4pPr>
            <a:lvl5pPr marL="18288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5pPr>
            <a:lvl6pPr marL="22860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6pPr>
            <a:lvl7pPr marL="27432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7pPr>
            <a:lvl8pPr marL="32004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8pPr>
            <a:lvl9pPr marL="36576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34" name="Shape 34"/>
          <p:cNvSpPr txBox="1">
            <a:spLocks noGrp="1"/>
          </p:cNvSpPr>
          <p:nvPr>
            <p:ph type="sldNum" idx="12"/>
          </p:nvPr>
        </p:nvSpPr>
        <p:spPr>
          <a:xfrm>
            <a:off x="6553200" y="4767262"/>
            <a:ext cx="2133599" cy="2739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marL="0" marR="0" lvl="0" indent="88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Courier New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9144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Noto Symbo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3716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8288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Courier New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Noto Symbo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7432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2004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Courier New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6576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Noto Symbo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tel og innhold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Shape 36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37" name="Shape 37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8229600" cy="33945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lvl="0" indent="-3175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Char char="•"/>
              <a:defRPr/>
            </a:lvl1pPr>
            <a:lvl2pPr marL="914400" lvl="1" indent="-3175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Char char="–"/>
              <a:defRPr/>
            </a:lvl2pPr>
            <a:lvl3pPr marL="1371600" lvl="2" indent="-3175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Char char="•"/>
              <a:defRPr/>
            </a:lvl3pPr>
            <a:lvl4pPr marL="1828800" lvl="3" indent="-3175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Char char="–"/>
              <a:defRPr/>
            </a:lvl4pPr>
            <a:lvl5pPr marL="2286000" lvl="4" indent="-3175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Char char="»"/>
              <a:defRPr/>
            </a:lvl5pPr>
            <a:lvl6pPr marL="2743200" lvl="5" indent="-3175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Char char="•"/>
              <a:defRPr/>
            </a:lvl6pPr>
            <a:lvl7pPr marL="3200400" lvl="6" indent="-3175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Char char="•"/>
              <a:defRPr/>
            </a:lvl7pPr>
            <a:lvl8pPr marL="3657600" lvl="7" indent="-3175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Char char="•"/>
              <a:defRPr/>
            </a:lvl8pPr>
            <a:lvl9pPr marL="4114800" lvl="8" indent="-3175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Char char="•"/>
              <a:defRPr/>
            </a:lvl9pPr>
          </a:lstStyle>
          <a:p>
            <a:endParaRPr/>
          </a:p>
        </p:txBody>
      </p:sp>
      <p:sp>
        <p:nvSpPr>
          <p:cNvPr id="38" name="Shape 38"/>
          <p:cNvSpPr txBox="1">
            <a:spLocks noGrp="1"/>
          </p:cNvSpPr>
          <p:nvPr>
            <p:ph type="dt" idx="10"/>
          </p:nvPr>
        </p:nvSpPr>
        <p:spPr>
          <a:xfrm>
            <a:off x="457200" y="4767262"/>
            <a:ext cx="2133599" cy="2739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1pPr>
            <a:lvl2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2pPr>
            <a:lvl3pPr marL="9144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3pPr>
            <a:lvl4pPr marL="13716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4pPr>
            <a:lvl5pPr marL="18288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5pPr>
            <a:lvl6pPr marL="22860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6pPr>
            <a:lvl7pPr marL="27432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7pPr>
            <a:lvl8pPr marL="32004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8pPr>
            <a:lvl9pPr marL="36576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39" name="Shape 39"/>
          <p:cNvSpPr txBox="1">
            <a:spLocks noGrp="1"/>
          </p:cNvSpPr>
          <p:nvPr>
            <p:ph type="ftr" idx="11"/>
          </p:nvPr>
        </p:nvSpPr>
        <p:spPr>
          <a:xfrm>
            <a:off x="3124200" y="4767262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1pPr>
            <a:lvl2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2pPr>
            <a:lvl3pPr marL="9144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3pPr>
            <a:lvl4pPr marL="13716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4pPr>
            <a:lvl5pPr marL="18288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5pPr>
            <a:lvl6pPr marL="22860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6pPr>
            <a:lvl7pPr marL="27432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7pPr>
            <a:lvl8pPr marL="32004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8pPr>
            <a:lvl9pPr marL="36576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40" name="Shape 40"/>
          <p:cNvSpPr txBox="1">
            <a:spLocks noGrp="1"/>
          </p:cNvSpPr>
          <p:nvPr>
            <p:ph type="sldNum" idx="12"/>
          </p:nvPr>
        </p:nvSpPr>
        <p:spPr>
          <a:xfrm>
            <a:off x="6553200" y="4767262"/>
            <a:ext cx="2133599" cy="2739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marL="0" marR="0" lvl="0" indent="88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Courier New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9144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Noto Symbo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3716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8288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Courier New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Noto Symbo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7432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2004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Courier New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6576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Noto Symbo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Deloverskrift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Shape 49"/>
          <p:cNvSpPr txBox="1">
            <a:spLocks noGrp="1"/>
          </p:cNvSpPr>
          <p:nvPr>
            <p:ph type="title"/>
          </p:nvPr>
        </p:nvSpPr>
        <p:spPr>
          <a:xfrm>
            <a:off x="722312" y="3305175"/>
            <a:ext cx="7772400" cy="1021499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50" name="Shape 50"/>
          <p:cNvSpPr txBox="1">
            <a:spLocks noGrp="1"/>
          </p:cNvSpPr>
          <p:nvPr>
            <p:ph type="body" idx="1"/>
          </p:nvPr>
        </p:nvSpPr>
        <p:spPr>
          <a:xfrm>
            <a:off x="722312" y="2180034"/>
            <a:ext cx="7772400" cy="1125299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b" anchorCtr="0"/>
          <a:lstStyle>
            <a:lvl1pPr marL="457200" lvl="0" indent="-228600" rtl="0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Calibri"/>
              <a:buNone/>
              <a:defRPr/>
            </a:lvl1pPr>
            <a:lvl2pPr marL="914400" lvl="1" indent="-228600" rtl="0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Calibri"/>
              <a:buNone/>
              <a:defRPr/>
            </a:lvl2pPr>
            <a:lvl3pPr marL="1371600" lvl="2" indent="-228600" rtl="0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Calibri"/>
              <a:buNone/>
              <a:defRPr/>
            </a:lvl3pPr>
            <a:lvl4pPr marL="1828800" lvl="3" indent="-228600" rtl="0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Calibri"/>
              <a:buNone/>
              <a:defRPr/>
            </a:lvl4pPr>
            <a:lvl5pPr marL="2286000" lvl="4" indent="-228600" rtl="0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Calibri"/>
              <a:buNone/>
              <a:defRPr/>
            </a:lvl5pPr>
            <a:lvl6pPr marL="2743200" lvl="5" indent="-228600" rtl="0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Calibri"/>
              <a:buNone/>
              <a:defRPr/>
            </a:lvl6pPr>
            <a:lvl7pPr marL="3200400" lvl="6" indent="-228600" rtl="0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Calibri"/>
              <a:buNone/>
              <a:defRPr/>
            </a:lvl7pPr>
            <a:lvl8pPr marL="3657600" lvl="7" indent="-228600" rtl="0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Calibri"/>
              <a:buNone/>
              <a:defRPr/>
            </a:lvl8pPr>
            <a:lvl9pPr marL="4114800" lvl="8" indent="-228600" rtl="0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Calibri"/>
              <a:buNone/>
              <a:defRPr/>
            </a:lvl9pPr>
          </a:lstStyle>
          <a:p>
            <a:endParaRPr/>
          </a:p>
        </p:txBody>
      </p:sp>
      <p:sp>
        <p:nvSpPr>
          <p:cNvPr id="51" name="Shape 51"/>
          <p:cNvSpPr txBox="1">
            <a:spLocks noGrp="1"/>
          </p:cNvSpPr>
          <p:nvPr>
            <p:ph type="dt" idx="10"/>
          </p:nvPr>
        </p:nvSpPr>
        <p:spPr>
          <a:xfrm>
            <a:off x="457200" y="4767262"/>
            <a:ext cx="2133599" cy="2739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1pPr>
            <a:lvl2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2pPr>
            <a:lvl3pPr marL="9144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3pPr>
            <a:lvl4pPr marL="13716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4pPr>
            <a:lvl5pPr marL="18288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5pPr>
            <a:lvl6pPr marL="22860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6pPr>
            <a:lvl7pPr marL="27432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7pPr>
            <a:lvl8pPr marL="32004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8pPr>
            <a:lvl9pPr marL="36576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52" name="Shape 52"/>
          <p:cNvSpPr txBox="1">
            <a:spLocks noGrp="1"/>
          </p:cNvSpPr>
          <p:nvPr>
            <p:ph type="ftr" idx="11"/>
          </p:nvPr>
        </p:nvSpPr>
        <p:spPr>
          <a:xfrm>
            <a:off x="3124200" y="4767262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1pPr>
            <a:lvl2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2pPr>
            <a:lvl3pPr marL="9144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3pPr>
            <a:lvl4pPr marL="13716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4pPr>
            <a:lvl5pPr marL="18288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5pPr>
            <a:lvl6pPr marL="22860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6pPr>
            <a:lvl7pPr marL="27432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7pPr>
            <a:lvl8pPr marL="32004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8pPr>
            <a:lvl9pPr marL="36576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53" name="Shape 53"/>
          <p:cNvSpPr txBox="1">
            <a:spLocks noGrp="1"/>
          </p:cNvSpPr>
          <p:nvPr>
            <p:ph type="sldNum" idx="12"/>
          </p:nvPr>
        </p:nvSpPr>
        <p:spPr>
          <a:xfrm>
            <a:off x="6553200" y="4767262"/>
            <a:ext cx="2133599" cy="2739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marL="0" marR="0" lvl="0" indent="88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Courier New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9144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Noto Symbo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3716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8288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Courier New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Noto Symbo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7432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2004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Courier New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6576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Noto Symbo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Sammenligning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55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56" name="Shape 56"/>
          <p:cNvSpPr txBox="1">
            <a:spLocks noGrp="1"/>
          </p:cNvSpPr>
          <p:nvPr>
            <p:ph type="body" idx="1"/>
          </p:nvPr>
        </p:nvSpPr>
        <p:spPr>
          <a:xfrm>
            <a:off x="457200" y="1151334"/>
            <a:ext cx="4040099" cy="479999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b" anchorCtr="0"/>
          <a:lstStyle>
            <a:lvl1pPr marL="457200" lvl="0" indent="-228600" rtl="0">
              <a:spcBef>
                <a:spcPts val="0"/>
              </a:spcBef>
              <a:spcAft>
                <a:spcPts val="0"/>
              </a:spcAft>
              <a:buSzPts val="1400"/>
              <a:buFont typeface="Calibri"/>
              <a:buNone/>
              <a:defRPr/>
            </a:lvl1pPr>
            <a:lvl2pPr marL="914400" lvl="1" indent="-228600" rtl="0">
              <a:spcBef>
                <a:spcPts val="0"/>
              </a:spcBef>
              <a:spcAft>
                <a:spcPts val="0"/>
              </a:spcAft>
              <a:buSzPts val="1400"/>
              <a:buFont typeface="Calibri"/>
              <a:buNone/>
              <a:defRPr/>
            </a:lvl2pPr>
            <a:lvl3pPr marL="1371600" lvl="2" indent="-228600" rtl="0">
              <a:spcBef>
                <a:spcPts val="0"/>
              </a:spcBef>
              <a:spcAft>
                <a:spcPts val="0"/>
              </a:spcAft>
              <a:buSzPts val="1400"/>
              <a:buFont typeface="Calibri"/>
              <a:buNone/>
              <a:defRPr/>
            </a:lvl3pPr>
            <a:lvl4pPr marL="1828800" lvl="3" indent="-228600" rtl="0">
              <a:spcBef>
                <a:spcPts val="0"/>
              </a:spcBef>
              <a:spcAft>
                <a:spcPts val="0"/>
              </a:spcAft>
              <a:buSzPts val="1400"/>
              <a:buFont typeface="Calibri"/>
              <a:buNone/>
              <a:defRPr/>
            </a:lvl4pPr>
            <a:lvl5pPr marL="2286000" lvl="4" indent="-228600" rtl="0">
              <a:spcBef>
                <a:spcPts val="0"/>
              </a:spcBef>
              <a:spcAft>
                <a:spcPts val="0"/>
              </a:spcAft>
              <a:buSzPts val="1400"/>
              <a:buFont typeface="Calibri"/>
              <a:buNone/>
              <a:defRPr/>
            </a:lvl5pPr>
            <a:lvl6pPr marL="2743200" lvl="5" indent="-228600" rtl="0">
              <a:spcBef>
                <a:spcPts val="0"/>
              </a:spcBef>
              <a:spcAft>
                <a:spcPts val="0"/>
              </a:spcAft>
              <a:buSzPts val="1400"/>
              <a:buFont typeface="Calibri"/>
              <a:buNone/>
              <a:defRPr/>
            </a:lvl6pPr>
            <a:lvl7pPr marL="3200400" lvl="6" indent="-228600" rtl="0">
              <a:spcBef>
                <a:spcPts val="0"/>
              </a:spcBef>
              <a:spcAft>
                <a:spcPts val="0"/>
              </a:spcAft>
              <a:buSzPts val="1400"/>
              <a:buFont typeface="Calibri"/>
              <a:buNone/>
              <a:defRPr/>
            </a:lvl7pPr>
            <a:lvl8pPr marL="3657600" lvl="7" indent="-228600" rtl="0">
              <a:spcBef>
                <a:spcPts val="0"/>
              </a:spcBef>
              <a:spcAft>
                <a:spcPts val="0"/>
              </a:spcAft>
              <a:buSzPts val="1400"/>
              <a:buFont typeface="Calibri"/>
              <a:buNone/>
              <a:defRPr/>
            </a:lvl8pPr>
            <a:lvl9pPr marL="4114800" lvl="8" indent="-228600" rtl="0">
              <a:spcBef>
                <a:spcPts val="0"/>
              </a:spcBef>
              <a:spcAft>
                <a:spcPts val="0"/>
              </a:spcAft>
              <a:buSzPts val="1400"/>
              <a:buFont typeface="Calibri"/>
              <a:buNone/>
              <a:defRPr/>
            </a:lvl9pPr>
          </a:lstStyle>
          <a:p>
            <a:endParaRPr/>
          </a:p>
        </p:txBody>
      </p:sp>
      <p:sp>
        <p:nvSpPr>
          <p:cNvPr id="57" name="Shape 57"/>
          <p:cNvSpPr txBox="1">
            <a:spLocks noGrp="1"/>
          </p:cNvSpPr>
          <p:nvPr>
            <p:ph type="body" idx="2"/>
          </p:nvPr>
        </p:nvSpPr>
        <p:spPr>
          <a:xfrm>
            <a:off x="457200" y="1631156"/>
            <a:ext cx="4040099" cy="29634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Char char="•"/>
              <a:defRPr/>
            </a:lvl1pPr>
            <a:lvl2pPr marL="914400" lvl="1" indent="-317500" rtl="0">
              <a:spcBef>
                <a:spcPts val="0"/>
              </a:spcBef>
              <a:spcAft>
                <a:spcPts val="0"/>
              </a:spcAft>
              <a:buSzPts val="1400"/>
              <a:buChar char="–"/>
              <a:defRPr/>
            </a:lvl2pPr>
            <a:lvl3pPr marL="1371600" lvl="2" indent="-317500" rtl="0">
              <a:spcBef>
                <a:spcPts val="0"/>
              </a:spcBef>
              <a:spcAft>
                <a:spcPts val="0"/>
              </a:spcAft>
              <a:buSzPts val="1400"/>
              <a:buChar char="•"/>
              <a:defRPr/>
            </a:lvl3pPr>
            <a:lvl4pPr marL="1828800" lvl="3" indent="-317500" rtl="0">
              <a:spcBef>
                <a:spcPts val="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17500" rtl="0">
              <a:spcBef>
                <a:spcPts val="0"/>
              </a:spcBef>
              <a:spcAft>
                <a:spcPts val="0"/>
              </a:spcAft>
              <a:buSzPts val="1400"/>
              <a:buChar char="»"/>
              <a:defRPr/>
            </a:lvl5pPr>
            <a:lvl6pPr marL="2743200" lvl="5" indent="-317500" rtl="0">
              <a:spcBef>
                <a:spcPts val="0"/>
              </a:spcBef>
              <a:spcAft>
                <a:spcPts val="0"/>
              </a:spcAft>
              <a:buSzPts val="1400"/>
              <a:buChar char="•"/>
              <a:defRPr/>
            </a:lvl6pPr>
            <a:lvl7pPr marL="3200400" lvl="6" indent="-317500" rtl="0">
              <a:spcBef>
                <a:spcPts val="0"/>
              </a:spcBef>
              <a:spcAft>
                <a:spcPts val="0"/>
              </a:spcAft>
              <a:buSzPts val="1400"/>
              <a:buChar char="•"/>
              <a:defRPr/>
            </a:lvl7pPr>
            <a:lvl8pPr marL="3657600" lvl="7" indent="-317500" rtl="0">
              <a:spcBef>
                <a:spcPts val="0"/>
              </a:spcBef>
              <a:spcAft>
                <a:spcPts val="0"/>
              </a:spcAft>
              <a:buSzPts val="1400"/>
              <a:buChar char="•"/>
              <a:defRPr/>
            </a:lvl8pPr>
            <a:lvl9pPr marL="4114800" lvl="8" indent="-317500" rtl="0">
              <a:spcBef>
                <a:spcPts val="0"/>
              </a:spcBef>
              <a:spcAft>
                <a:spcPts val="0"/>
              </a:spcAft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58" name="Shape 58"/>
          <p:cNvSpPr txBox="1">
            <a:spLocks noGrp="1"/>
          </p:cNvSpPr>
          <p:nvPr>
            <p:ph type="body" idx="3"/>
          </p:nvPr>
        </p:nvSpPr>
        <p:spPr>
          <a:xfrm>
            <a:off x="4645025" y="1151334"/>
            <a:ext cx="4041900" cy="479999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b" anchorCtr="0"/>
          <a:lstStyle>
            <a:lvl1pPr marL="457200" lvl="0" indent="-228600" rtl="0">
              <a:spcBef>
                <a:spcPts val="0"/>
              </a:spcBef>
              <a:spcAft>
                <a:spcPts val="0"/>
              </a:spcAft>
              <a:buSzPts val="1400"/>
              <a:buFont typeface="Calibri"/>
              <a:buNone/>
              <a:defRPr/>
            </a:lvl1pPr>
            <a:lvl2pPr marL="914400" lvl="1" indent="-228600" rtl="0">
              <a:spcBef>
                <a:spcPts val="0"/>
              </a:spcBef>
              <a:spcAft>
                <a:spcPts val="0"/>
              </a:spcAft>
              <a:buSzPts val="1400"/>
              <a:buFont typeface="Calibri"/>
              <a:buNone/>
              <a:defRPr/>
            </a:lvl2pPr>
            <a:lvl3pPr marL="1371600" lvl="2" indent="-228600" rtl="0">
              <a:spcBef>
                <a:spcPts val="0"/>
              </a:spcBef>
              <a:spcAft>
                <a:spcPts val="0"/>
              </a:spcAft>
              <a:buSzPts val="1400"/>
              <a:buFont typeface="Calibri"/>
              <a:buNone/>
              <a:defRPr/>
            </a:lvl3pPr>
            <a:lvl4pPr marL="1828800" lvl="3" indent="-228600" rtl="0">
              <a:spcBef>
                <a:spcPts val="0"/>
              </a:spcBef>
              <a:spcAft>
                <a:spcPts val="0"/>
              </a:spcAft>
              <a:buSzPts val="1400"/>
              <a:buFont typeface="Calibri"/>
              <a:buNone/>
              <a:defRPr/>
            </a:lvl4pPr>
            <a:lvl5pPr marL="2286000" lvl="4" indent="-228600" rtl="0">
              <a:spcBef>
                <a:spcPts val="0"/>
              </a:spcBef>
              <a:spcAft>
                <a:spcPts val="0"/>
              </a:spcAft>
              <a:buSzPts val="1400"/>
              <a:buFont typeface="Calibri"/>
              <a:buNone/>
              <a:defRPr/>
            </a:lvl5pPr>
            <a:lvl6pPr marL="2743200" lvl="5" indent="-228600" rtl="0">
              <a:spcBef>
                <a:spcPts val="0"/>
              </a:spcBef>
              <a:spcAft>
                <a:spcPts val="0"/>
              </a:spcAft>
              <a:buSzPts val="1400"/>
              <a:buFont typeface="Calibri"/>
              <a:buNone/>
              <a:defRPr/>
            </a:lvl6pPr>
            <a:lvl7pPr marL="3200400" lvl="6" indent="-228600" rtl="0">
              <a:spcBef>
                <a:spcPts val="0"/>
              </a:spcBef>
              <a:spcAft>
                <a:spcPts val="0"/>
              </a:spcAft>
              <a:buSzPts val="1400"/>
              <a:buFont typeface="Calibri"/>
              <a:buNone/>
              <a:defRPr/>
            </a:lvl7pPr>
            <a:lvl8pPr marL="3657600" lvl="7" indent="-228600" rtl="0">
              <a:spcBef>
                <a:spcPts val="0"/>
              </a:spcBef>
              <a:spcAft>
                <a:spcPts val="0"/>
              </a:spcAft>
              <a:buSzPts val="1400"/>
              <a:buFont typeface="Calibri"/>
              <a:buNone/>
              <a:defRPr/>
            </a:lvl8pPr>
            <a:lvl9pPr marL="4114800" lvl="8" indent="-228600" rtl="0">
              <a:spcBef>
                <a:spcPts val="0"/>
              </a:spcBef>
              <a:spcAft>
                <a:spcPts val="0"/>
              </a:spcAft>
              <a:buSzPts val="1400"/>
              <a:buFont typeface="Calibri"/>
              <a:buNone/>
              <a:defRPr/>
            </a:lvl9pPr>
          </a:lstStyle>
          <a:p>
            <a:endParaRPr/>
          </a:p>
        </p:txBody>
      </p:sp>
      <p:sp>
        <p:nvSpPr>
          <p:cNvPr id="59" name="Shape 59"/>
          <p:cNvSpPr txBox="1">
            <a:spLocks noGrp="1"/>
          </p:cNvSpPr>
          <p:nvPr>
            <p:ph type="body" idx="4"/>
          </p:nvPr>
        </p:nvSpPr>
        <p:spPr>
          <a:xfrm>
            <a:off x="4645025" y="1631156"/>
            <a:ext cx="4041900" cy="29634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Char char="•"/>
              <a:defRPr/>
            </a:lvl1pPr>
            <a:lvl2pPr marL="914400" lvl="1" indent="-317500" rtl="0">
              <a:spcBef>
                <a:spcPts val="0"/>
              </a:spcBef>
              <a:spcAft>
                <a:spcPts val="0"/>
              </a:spcAft>
              <a:buSzPts val="1400"/>
              <a:buChar char="–"/>
              <a:defRPr/>
            </a:lvl2pPr>
            <a:lvl3pPr marL="1371600" lvl="2" indent="-317500" rtl="0">
              <a:spcBef>
                <a:spcPts val="0"/>
              </a:spcBef>
              <a:spcAft>
                <a:spcPts val="0"/>
              </a:spcAft>
              <a:buSzPts val="1400"/>
              <a:buChar char="•"/>
              <a:defRPr/>
            </a:lvl3pPr>
            <a:lvl4pPr marL="1828800" lvl="3" indent="-317500" rtl="0">
              <a:spcBef>
                <a:spcPts val="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17500" rtl="0">
              <a:spcBef>
                <a:spcPts val="0"/>
              </a:spcBef>
              <a:spcAft>
                <a:spcPts val="0"/>
              </a:spcAft>
              <a:buSzPts val="1400"/>
              <a:buChar char="»"/>
              <a:defRPr/>
            </a:lvl5pPr>
            <a:lvl6pPr marL="2743200" lvl="5" indent="-317500" rtl="0">
              <a:spcBef>
                <a:spcPts val="0"/>
              </a:spcBef>
              <a:spcAft>
                <a:spcPts val="0"/>
              </a:spcAft>
              <a:buSzPts val="1400"/>
              <a:buChar char="•"/>
              <a:defRPr/>
            </a:lvl6pPr>
            <a:lvl7pPr marL="3200400" lvl="6" indent="-317500" rtl="0">
              <a:spcBef>
                <a:spcPts val="0"/>
              </a:spcBef>
              <a:spcAft>
                <a:spcPts val="0"/>
              </a:spcAft>
              <a:buSzPts val="1400"/>
              <a:buChar char="•"/>
              <a:defRPr/>
            </a:lvl7pPr>
            <a:lvl8pPr marL="3657600" lvl="7" indent="-317500" rtl="0">
              <a:spcBef>
                <a:spcPts val="0"/>
              </a:spcBef>
              <a:spcAft>
                <a:spcPts val="0"/>
              </a:spcAft>
              <a:buSzPts val="1400"/>
              <a:buChar char="•"/>
              <a:defRPr/>
            </a:lvl8pPr>
            <a:lvl9pPr marL="4114800" lvl="8" indent="-317500" rtl="0">
              <a:spcBef>
                <a:spcPts val="0"/>
              </a:spcBef>
              <a:spcAft>
                <a:spcPts val="0"/>
              </a:spcAft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60" name="Shape 60"/>
          <p:cNvSpPr txBox="1">
            <a:spLocks noGrp="1"/>
          </p:cNvSpPr>
          <p:nvPr>
            <p:ph type="dt" idx="10"/>
          </p:nvPr>
        </p:nvSpPr>
        <p:spPr>
          <a:xfrm>
            <a:off x="457200" y="4767262"/>
            <a:ext cx="2133599" cy="2739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1pPr>
            <a:lvl2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2pPr>
            <a:lvl3pPr marL="9144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3pPr>
            <a:lvl4pPr marL="13716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4pPr>
            <a:lvl5pPr marL="18288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5pPr>
            <a:lvl6pPr marL="22860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6pPr>
            <a:lvl7pPr marL="27432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7pPr>
            <a:lvl8pPr marL="32004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8pPr>
            <a:lvl9pPr marL="36576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61" name="Shape 61"/>
          <p:cNvSpPr txBox="1">
            <a:spLocks noGrp="1"/>
          </p:cNvSpPr>
          <p:nvPr>
            <p:ph type="ftr" idx="11"/>
          </p:nvPr>
        </p:nvSpPr>
        <p:spPr>
          <a:xfrm>
            <a:off x="3124200" y="4767262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1pPr>
            <a:lvl2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2pPr>
            <a:lvl3pPr marL="9144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3pPr>
            <a:lvl4pPr marL="13716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4pPr>
            <a:lvl5pPr marL="18288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5pPr>
            <a:lvl6pPr marL="22860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6pPr>
            <a:lvl7pPr marL="27432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7pPr>
            <a:lvl8pPr marL="32004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8pPr>
            <a:lvl9pPr marL="36576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62" name="Shape 62"/>
          <p:cNvSpPr txBox="1">
            <a:spLocks noGrp="1"/>
          </p:cNvSpPr>
          <p:nvPr>
            <p:ph type="sldNum" idx="12"/>
          </p:nvPr>
        </p:nvSpPr>
        <p:spPr>
          <a:xfrm>
            <a:off x="6553200" y="4767262"/>
            <a:ext cx="2133599" cy="2739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marL="0" marR="0" lvl="0" indent="88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Courier New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9144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Noto Symbo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3716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8288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Courier New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Noto Symbo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7432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2004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Courier New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6576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Noto Symbo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Bare tittel"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Shape 64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65" name="Shape 65"/>
          <p:cNvSpPr txBox="1">
            <a:spLocks noGrp="1"/>
          </p:cNvSpPr>
          <p:nvPr>
            <p:ph type="dt" idx="10"/>
          </p:nvPr>
        </p:nvSpPr>
        <p:spPr>
          <a:xfrm>
            <a:off x="457200" y="4767262"/>
            <a:ext cx="2133599" cy="2739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1pPr>
            <a:lvl2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2pPr>
            <a:lvl3pPr marL="9144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3pPr>
            <a:lvl4pPr marL="13716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4pPr>
            <a:lvl5pPr marL="18288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5pPr>
            <a:lvl6pPr marL="22860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6pPr>
            <a:lvl7pPr marL="27432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7pPr>
            <a:lvl8pPr marL="32004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8pPr>
            <a:lvl9pPr marL="36576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66" name="Shape 66"/>
          <p:cNvSpPr txBox="1">
            <a:spLocks noGrp="1"/>
          </p:cNvSpPr>
          <p:nvPr>
            <p:ph type="ftr" idx="11"/>
          </p:nvPr>
        </p:nvSpPr>
        <p:spPr>
          <a:xfrm>
            <a:off x="3124200" y="4767262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1pPr>
            <a:lvl2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2pPr>
            <a:lvl3pPr marL="9144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3pPr>
            <a:lvl4pPr marL="13716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4pPr>
            <a:lvl5pPr marL="18288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5pPr>
            <a:lvl6pPr marL="22860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6pPr>
            <a:lvl7pPr marL="27432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7pPr>
            <a:lvl8pPr marL="32004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8pPr>
            <a:lvl9pPr marL="36576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67" name="Shape 67"/>
          <p:cNvSpPr txBox="1">
            <a:spLocks noGrp="1"/>
          </p:cNvSpPr>
          <p:nvPr>
            <p:ph type="sldNum" idx="12"/>
          </p:nvPr>
        </p:nvSpPr>
        <p:spPr>
          <a:xfrm>
            <a:off x="6553200" y="4767262"/>
            <a:ext cx="2133599" cy="2739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marL="0" marR="0" lvl="0" indent="88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Courier New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9144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Noto Symbo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3716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8288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Courier New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Noto Symbo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7432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2004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Courier New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6576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Noto Symbo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Tom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Shape 69"/>
          <p:cNvSpPr txBox="1">
            <a:spLocks noGrp="1"/>
          </p:cNvSpPr>
          <p:nvPr>
            <p:ph type="dt" idx="10"/>
          </p:nvPr>
        </p:nvSpPr>
        <p:spPr>
          <a:xfrm>
            <a:off x="457200" y="4767262"/>
            <a:ext cx="2133599" cy="2739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1pPr>
            <a:lvl2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2pPr>
            <a:lvl3pPr marL="9144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3pPr>
            <a:lvl4pPr marL="13716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4pPr>
            <a:lvl5pPr marL="18288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5pPr>
            <a:lvl6pPr marL="22860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6pPr>
            <a:lvl7pPr marL="27432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7pPr>
            <a:lvl8pPr marL="32004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8pPr>
            <a:lvl9pPr marL="36576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70" name="Shape 70"/>
          <p:cNvSpPr txBox="1">
            <a:spLocks noGrp="1"/>
          </p:cNvSpPr>
          <p:nvPr>
            <p:ph type="ftr" idx="11"/>
          </p:nvPr>
        </p:nvSpPr>
        <p:spPr>
          <a:xfrm>
            <a:off x="3124200" y="4767262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1pPr>
            <a:lvl2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2pPr>
            <a:lvl3pPr marL="9144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3pPr>
            <a:lvl4pPr marL="13716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4pPr>
            <a:lvl5pPr marL="18288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5pPr>
            <a:lvl6pPr marL="22860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6pPr>
            <a:lvl7pPr marL="27432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7pPr>
            <a:lvl8pPr marL="32004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8pPr>
            <a:lvl9pPr marL="36576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71" name="Shape 71"/>
          <p:cNvSpPr txBox="1">
            <a:spLocks noGrp="1"/>
          </p:cNvSpPr>
          <p:nvPr>
            <p:ph type="sldNum" idx="12"/>
          </p:nvPr>
        </p:nvSpPr>
        <p:spPr>
          <a:xfrm>
            <a:off x="6553200" y="4767262"/>
            <a:ext cx="2133599" cy="2739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marL="0" marR="0" lvl="0" indent="88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Courier New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9144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Noto Symbo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3716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8288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Courier New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Noto Symbo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7432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2004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Courier New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6576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Noto Symbo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Innhold med teks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Shape 73"/>
          <p:cNvSpPr txBox="1">
            <a:spLocks noGrp="1"/>
          </p:cNvSpPr>
          <p:nvPr>
            <p:ph type="title"/>
          </p:nvPr>
        </p:nvSpPr>
        <p:spPr>
          <a:xfrm>
            <a:off x="457200" y="204787"/>
            <a:ext cx="3008399" cy="871499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b" anchorCtr="0"/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74" name="Shape 74"/>
          <p:cNvSpPr txBox="1">
            <a:spLocks noGrp="1"/>
          </p:cNvSpPr>
          <p:nvPr>
            <p:ph type="body" idx="1"/>
          </p:nvPr>
        </p:nvSpPr>
        <p:spPr>
          <a:xfrm>
            <a:off x="3575050" y="204787"/>
            <a:ext cx="5111699" cy="4389599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Char char="•"/>
              <a:defRPr/>
            </a:lvl1pPr>
            <a:lvl2pPr marL="914400" lvl="1" indent="-317500" rtl="0">
              <a:spcBef>
                <a:spcPts val="0"/>
              </a:spcBef>
              <a:spcAft>
                <a:spcPts val="0"/>
              </a:spcAft>
              <a:buSzPts val="1400"/>
              <a:buChar char="–"/>
              <a:defRPr/>
            </a:lvl2pPr>
            <a:lvl3pPr marL="1371600" lvl="2" indent="-317500" rtl="0">
              <a:spcBef>
                <a:spcPts val="0"/>
              </a:spcBef>
              <a:spcAft>
                <a:spcPts val="0"/>
              </a:spcAft>
              <a:buSzPts val="1400"/>
              <a:buChar char="•"/>
              <a:defRPr/>
            </a:lvl3pPr>
            <a:lvl4pPr marL="1828800" lvl="3" indent="-317500" rtl="0">
              <a:spcBef>
                <a:spcPts val="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17500" rtl="0">
              <a:spcBef>
                <a:spcPts val="0"/>
              </a:spcBef>
              <a:spcAft>
                <a:spcPts val="0"/>
              </a:spcAft>
              <a:buSzPts val="1400"/>
              <a:buChar char="»"/>
              <a:defRPr/>
            </a:lvl5pPr>
            <a:lvl6pPr marL="2743200" lvl="5" indent="-317500" rtl="0">
              <a:spcBef>
                <a:spcPts val="0"/>
              </a:spcBef>
              <a:spcAft>
                <a:spcPts val="0"/>
              </a:spcAft>
              <a:buSzPts val="1400"/>
              <a:buChar char="•"/>
              <a:defRPr/>
            </a:lvl6pPr>
            <a:lvl7pPr marL="3200400" lvl="6" indent="-317500" rtl="0">
              <a:spcBef>
                <a:spcPts val="0"/>
              </a:spcBef>
              <a:spcAft>
                <a:spcPts val="0"/>
              </a:spcAft>
              <a:buSzPts val="1400"/>
              <a:buChar char="•"/>
              <a:defRPr/>
            </a:lvl7pPr>
            <a:lvl8pPr marL="3657600" lvl="7" indent="-317500" rtl="0">
              <a:spcBef>
                <a:spcPts val="0"/>
              </a:spcBef>
              <a:spcAft>
                <a:spcPts val="0"/>
              </a:spcAft>
              <a:buSzPts val="1400"/>
              <a:buChar char="•"/>
              <a:defRPr/>
            </a:lvl8pPr>
            <a:lvl9pPr marL="4114800" lvl="8" indent="-317500" rtl="0">
              <a:spcBef>
                <a:spcPts val="0"/>
              </a:spcBef>
              <a:spcAft>
                <a:spcPts val="0"/>
              </a:spcAft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75" name="Shape 75"/>
          <p:cNvSpPr txBox="1">
            <a:spLocks noGrp="1"/>
          </p:cNvSpPr>
          <p:nvPr>
            <p:ph type="body" idx="2"/>
          </p:nvPr>
        </p:nvSpPr>
        <p:spPr>
          <a:xfrm>
            <a:off x="457200" y="1076325"/>
            <a:ext cx="3008399" cy="3518399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lvl="0" indent="-228600" rtl="0">
              <a:spcBef>
                <a:spcPts val="0"/>
              </a:spcBef>
              <a:spcAft>
                <a:spcPts val="0"/>
              </a:spcAft>
              <a:buSzPts val="1400"/>
              <a:buFont typeface="Calibri"/>
              <a:buNone/>
              <a:defRPr/>
            </a:lvl1pPr>
            <a:lvl2pPr marL="914400" lvl="1" indent="-228600" rtl="0">
              <a:spcBef>
                <a:spcPts val="0"/>
              </a:spcBef>
              <a:spcAft>
                <a:spcPts val="0"/>
              </a:spcAft>
              <a:buSzPts val="1400"/>
              <a:buFont typeface="Calibri"/>
              <a:buNone/>
              <a:defRPr/>
            </a:lvl2pPr>
            <a:lvl3pPr marL="1371600" lvl="2" indent="-228600" rtl="0">
              <a:spcBef>
                <a:spcPts val="0"/>
              </a:spcBef>
              <a:spcAft>
                <a:spcPts val="0"/>
              </a:spcAft>
              <a:buSzPts val="1400"/>
              <a:buFont typeface="Calibri"/>
              <a:buNone/>
              <a:defRPr/>
            </a:lvl3pPr>
            <a:lvl4pPr marL="1828800" lvl="3" indent="-228600" rtl="0">
              <a:spcBef>
                <a:spcPts val="0"/>
              </a:spcBef>
              <a:spcAft>
                <a:spcPts val="0"/>
              </a:spcAft>
              <a:buSzPts val="1400"/>
              <a:buFont typeface="Calibri"/>
              <a:buNone/>
              <a:defRPr/>
            </a:lvl4pPr>
            <a:lvl5pPr marL="2286000" lvl="4" indent="-228600" rtl="0">
              <a:spcBef>
                <a:spcPts val="0"/>
              </a:spcBef>
              <a:spcAft>
                <a:spcPts val="0"/>
              </a:spcAft>
              <a:buSzPts val="1400"/>
              <a:buFont typeface="Calibri"/>
              <a:buNone/>
              <a:defRPr/>
            </a:lvl5pPr>
            <a:lvl6pPr marL="2743200" lvl="5" indent="-228600" rtl="0">
              <a:spcBef>
                <a:spcPts val="0"/>
              </a:spcBef>
              <a:spcAft>
                <a:spcPts val="0"/>
              </a:spcAft>
              <a:buSzPts val="1400"/>
              <a:buFont typeface="Calibri"/>
              <a:buNone/>
              <a:defRPr/>
            </a:lvl6pPr>
            <a:lvl7pPr marL="3200400" lvl="6" indent="-228600" rtl="0">
              <a:spcBef>
                <a:spcPts val="0"/>
              </a:spcBef>
              <a:spcAft>
                <a:spcPts val="0"/>
              </a:spcAft>
              <a:buSzPts val="1400"/>
              <a:buFont typeface="Calibri"/>
              <a:buNone/>
              <a:defRPr/>
            </a:lvl7pPr>
            <a:lvl8pPr marL="3657600" lvl="7" indent="-228600" rtl="0">
              <a:spcBef>
                <a:spcPts val="0"/>
              </a:spcBef>
              <a:spcAft>
                <a:spcPts val="0"/>
              </a:spcAft>
              <a:buSzPts val="1400"/>
              <a:buFont typeface="Calibri"/>
              <a:buNone/>
              <a:defRPr/>
            </a:lvl8pPr>
            <a:lvl9pPr marL="4114800" lvl="8" indent="-228600" rtl="0">
              <a:spcBef>
                <a:spcPts val="0"/>
              </a:spcBef>
              <a:spcAft>
                <a:spcPts val="0"/>
              </a:spcAft>
              <a:buSzPts val="1400"/>
              <a:buFont typeface="Calibri"/>
              <a:buNone/>
              <a:defRPr/>
            </a:lvl9pPr>
          </a:lstStyle>
          <a:p>
            <a:endParaRPr/>
          </a:p>
        </p:txBody>
      </p:sp>
      <p:sp>
        <p:nvSpPr>
          <p:cNvPr id="76" name="Shape 76"/>
          <p:cNvSpPr txBox="1">
            <a:spLocks noGrp="1"/>
          </p:cNvSpPr>
          <p:nvPr>
            <p:ph type="dt" idx="10"/>
          </p:nvPr>
        </p:nvSpPr>
        <p:spPr>
          <a:xfrm>
            <a:off x="457200" y="4767262"/>
            <a:ext cx="2133599" cy="2739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1pPr>
            <a:lvl2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2pPr>
            <a:lvl3pPr marL="9144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3pPr>
            <a:lvl4pPr marL="13716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4pPr>
            <a:lvl5pPr marL="18288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5pPr>
            <a:lvl6pPr marL="22860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6pPr>
            <a:lvl7pPr marL="27432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7pPr>
            <a:lvl8pPr marL="32004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8pPr>
            <a:lvl9pPr marL="36576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77" name="Shape 77"/>
          <p:cNvSpPr txBox="1">
            <a:spLocks noGrp="1"/>
          </p:cNvSpPr>
          <p:nvPr>
            <p:ph type="ftr" idx="11"/>
          </p:nvPr>
        </p:nvSpPr>
        <p:spPr>
          <a:xfrm>
            <a:off x="3124200" y="4767262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1pPr>
            <a:lvl2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2pPr>
            <a:lvl3pPr marL="9144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3pPr>
            <a:lvl4pPr marL="13716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4pPr>
            <a:lvl5pPr marL="18288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5pPr>
            <a:lvl6pPr marL="22860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6pPr>
            <a:lvl7pPr marL="27432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7pPr>
            <a:lvl8pPr marL="32004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8pPr>
            <a:lvl9pPr marL="36576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78" name="Shape 78"/>
          <p:cNvSpPr txBox="1">
            <a:spLocks noGrp="1"/>
          </p:cNvSpPr>
          <p:nvPr>
            <p:ph type="sldNum" idx="12"/>
          </p:nvPr>
        </p:nvSpPr>
        <p:spPr>
          <a:xfrm>
            <a:off x="6553200" y="4767262"/>
            <a:ext cx="2133599" cy="2739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marL="0" marR="0" lvl="0" indent="88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Courier New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9144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Noto Symbo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3716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8288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Courier New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Noto Symbo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7432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2004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Courier New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6576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Noto Symbo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>
  <p:cSld name="Bilde med tekst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Shape 80"/>
          <p:cNvSpPr txBox="1">
            <a:spLocks noGrp="1"/>
          </p:cNvSpPr>
          <p:nvPr>
            <p:ph type="title"/>
          </p:nvPr>
        </p:nvSpPr>
        <p:spPr>
          <a:xfrm>
            <a:off x="1792288" y="3600450"/>
            <a:ext cx="5486399" cy="425099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b" anchorCtr="0"/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81" name="Shape 81"/>
          <p:cNvSpPr>
            <a:spLocks noGrp="1"/>
          </p:cNvSpPr>
          <p:nvPr>
            <p:ph type="pic" idx="2"/>
          </p:nvPr>
        </p:nvSpPr>
        <p:spPr>
          <a:xfrm>
            <a:off x="1792288" y="459581"/>
            <a:ext cx="5486399" cy="3086099"/>
          </a:xfrm>
          <a:prstGeom prst="rect">
            <a:avLst/>
          </a:prstGeom>
          <a:noFill/>
          <a:ln>
            <a:noFill/>
          </a:ln>
        </p:spPr>
      </p:sp>
      <p:sp>
        <p:nvSpPr>
          <p:cNvPr id="82" name="Shape 82"/>
          <p:cNvSpPr txBox="1">
            <a:spLocks noGrp="1"/>
          </p:cNvSpPr>
          <p:nvPr>
            <p:ph type="body" idx="1"/>
          </p:nvPr>
        </p:nvSpPr>
        <p:spPr>
          <a:xfrm>
            <a:off x="1792288" y="4025503"/>
            <a:ext cx="5486399" cy="603599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lvl="0" indent="-228600" rtl="0">
              <a:spcBef>
                <a:spcPts val="0"/>
              </a:spcBef>
              <a:spcAft>
                <a:spcPts val="0"/>
              </a:spcAft>
              <a:buSzPts val="1400"/>
              <a:buFont typeface="Calibri"/>
              <a:buNone/>
              <a:defRPr/>
            </a:lvl1pPr>
            <a:lvl2pPr marL="914400" lvl="1" indent="-228600" rtl="0">
              <a:spcBef>
                <a:spcPts val="0"/>
              </a:spcBef>
              <a:spcAft>
                <a:spcPts val="0"/>
              </a:spcAft>
              <a:buSzPts val="1400"/>
              <a:buFont typeface="Calibri"/>
              <a:buNone/>
              <a:defRPr/>
            </a:lvl2pPr>
            <a:lvl3pPr marL="1371600" lvl="2" indent="-228600" rtl="0">
              <a:spcBef>
                <a:spcPts val="0"/>
              </a:spcBef>
              <a:spcAft>
                <a:spcPts val="0"/>
              </a:spcAft>
              <a:buSzPts val="1400"/>
              <a:buFont typeface="Calibri"/>
              <a:buNone/>
              <a:defRPr/>
            </a:lvl3pPr>
            <a:lvl4pPr marL="1828800" lvl="3" indent="-228600" rtl="0">
              <a:spcBef>
                <a:spcPts val="0"/>
              </a:spcBef>
              <a:spcAft>
                <a:spcPts val="0"/>
              </a:spcAft>
              <a:buSzPts val="1400"/>
              <a:buFont typeface="Calibri"/>
              <a:buNone/>
              <a:defRPr/>
            </a:lvl4pPr>
            <a:lvl5pPr marL="2286000" lvl="4" indent="-228600" rtl="0">
              <a:spcBef>
                <a:spcPts val="0"/>
              </a:spcBef>
              <a:spcAft>
                <a:spcPts val="0"/>
              </a:spcAft>
              <a:buSzPts val="1400"/>
              <a:buFont typeface="Calibri"/>
              <a:buNone/>
              <a:defRPr/>
            </a:lvl5pPr>
            <a:lvl6pPr marL="2743200" lvl="5" indent="-228600" rtl="0">
              <a:spcBef>
                <a:spcPts val="0"/>
              </a:spcBef>
              <a:spcAft>
                <a:spcPts val="0"/>
              </a:spcAft>
              <a:buSzPts val="1400"/>
              <a:buFont typeface="Calibri"/>
              <a:buNone/>
              <a:defRPr/>
            </a:lvl6pPr>
            <a:lvl7pPr marL="3200400" lvl="6" indent="-228600" rtl="0">
              <a:spcBef>
                <a:spcPts val="0"/>
              </a:spcBef>
              <a:spcAft>
                <a:spcPts val="0"/>
              </a:spcAft>
              <a:buSzPts val="1400"/>
              <a:buFont typeface="Calibri"/>
              <a:buNone/>
              <a:defRPr/>
            </a:lvl7pPr>
            <a:lvl8pPr marL="3657600" lvl="7" indent="-228600" rtl="0">
              <a:spcBef>
                <a:spcPts val="0"/>
              </a:spcBef>
              <a:spcAft>
                <a:spcPts val="0"/>
              </a:spcAft>
              <a:buSzPts val="1400"/>
              <a:buFont typeface="Calibri"/>
              <a:buNone/>
              <a:defRPr/>
            </a:lvl8pPr>
            <a:lvl9pPr marL="4114800" lvl="8" indent="-228600" rtl="0">
              <a:spcBef>
                <a:spcPts val="0"/>
              </a:spcBef>
              <a:spcAft>
                <a:spcPts val="0"/>
              </a:spcAft>
              <a:buSzPts val="1400"/>
              <a:buFont typeface="Calibri"/>
              <a:buNone/>
              <a:defRPr/>
            </a:lvl9pPr>
          </a:lstStyle>
          <a:p>
            <a:endParaRPr/>
          </a:p>
        </p:txBody>
      </p:sp>
      <p:sp>
        <p:nvSpPr>
          <p:cNvPr id="83" name="Shape 83"/>
          <p:cNvSpPr txBox="1">
            <a:spLocks noGrp="1"/>
          </p:cNvSpPr>
          <p:nvPr>
            <p:ph type="dt" idx="10"/>
          </p:nvPr>
        </p:nvSpPr>
        <p:spPr>
          <a:xfrm>
            <a:off x="457200" y="4767262"/>
            <a:ext cx="2133599" cy="2739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1pPr>
            <a:lvl2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2pPr>
            <a:lvl3pPr marL="9144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3pPr>
            <a:lvl4pPr marL="13716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4pPr>
            <a:lvl5pPr marL="18288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5pPr>
            <a:lvl6pPr marL="22860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6pPr>
            <a:lvl7pPr marL="27432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7pPr>
            <a:lvl8pPr marL="32004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8pPr>
            <a:lvl9pPr marL="36576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84" name="Shape 84"/>
          <p:cNvSpPr txBox="1">
            <a:spLocks noGrp="1"/>
          </p:cNvSpPr>
          <p:nvPr>
            <p:ph type="ftr" idx="11"/>
          </p:nvPr>
        </p:nvSpPr>
        <p:spPr>
          <a:xfrm>
            <a:off x="3124200" y="4767262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1pPr>
            <a:lvl2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2pPr>
            <a:lvl3pPr marL="9144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3pPr>
            <a:lvl4pPr marL="13716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4pPr>
            <a:lvl5pPr marL="18288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5pPr>
            <a:lvl6pPr marL="22860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6pPr>
            <a:lvl7pPr marL="27432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7pPr>
            <a:lvl8pPr marL="32004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8pPr>
            <a:lvl9pPr marL="36576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85" name="Shape 85"/>
          <p:cNvSpPr txBox="1">
            <a:spLocks noGrp="1"/>
          </p:cNvSpPr>
          <p:nvPr>
            <p:ph type="sldNum" idx="12"/>
          </p:nvPr>
        </p:nvSpPr>
        <p:spPr>
          <a:xfrm>
            <a:off x="6553200" y="4767262"/>
            <a:ext cx="2133599" cy="2739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marL="0" marR="0" lvl="0" indent="88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Courier New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9144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Noto Symbo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3716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8288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Courier New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Noto Symbo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7432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2004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Courier New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6576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Noto Symbo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>
  <p:cSld name="Loddrett tekst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Shape 87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88" name="Shape 88"/>
          <p:cNvSpPr txBox="1">
            <a:spLocks noGrp="1"/>
          </p:cNvSpPr>
          <p:nvPr>
            <p:ph type="body" idx="1"/>
          </p:nvPr>
        </p:nvSpPr>
        <p:spPr>
          <a:xfrm rot="5400000">
            <a:off x="2874749" y="-1217400"/>
            <a:ext cx="3394500" cy="82296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lvl="0" indent="-3175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Char char="•"/>
              <a:defRPr/>
            </a:lvl1pPr>
            <a:lvl2pPr marL="914400" lvl="1" indent="-3175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Char char="–"/>
              <a:defRPr/>
            </a:lvl2pPr>
            <a:lvl3pPr marL="1371600" lvl="2" indent="-3175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Char char="•"/>
              <a:defRPr/>
            </a:lvl3pPr>
            <a:lvl4pPr marL="1828800" lvl="3" indent="-3175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Char char="–"/>
              <a:defRPr/>
            </a:lvl4pPr>
            <a:lvl5pPr marL="2286000" lvl="4" indent="-3175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Char char="»"/>
              <a:defRPr/>
            </a:lvl5pPr>
            <a:lvl6pPr marL="2743200" lvl="5" indent="-3175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Char char="•"/>
              <a:defRPr/>
            </a:lvl6pPr>
            <a:lvl7pPr marL="3200400" lvl="6" indent="-3175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Char char="•"/>
              <a:defRPr/>
            </a:lvl7pPr>
            <a:lvl8pPr marL="3657600" lvl="7" indent="-3175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Char char="•"/>
              <a:defRPr/>
            </a:lvl8pPr>
            <a:lvl9pPr marL="4114800" lvl="8" indent="-3175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Char char="•"/>
              <a:defRPr/>
            </a:lvl9pPr>
          </a:lstStyle>
          <a:p>
            <a:endParaRPr/>
          </a:p>
        </p:txBody>
      </p:sp>
      <p:sp>
        <p:nvSpPr>
          <p:cNvPr id="89" name="Shape 89"/>
          <p:cNvSpPr txBox="1">
            <a:spLocks noGrp="1"/>
          </p:cNvSpPr>
          <p:nvPr>
            <p:ph type="dt" idx="10"/>
          </p:nvPr>
        </p:nvSpPr>
        <p:spPr>
          <a:xfrm>
            <a:off x="457200" y="4767262"/>
            <a:ext cx="2133599" cy="2739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1pPr>
            <a:lvl2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2pPr>
            <a:lvl3pPr marL="9144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3pPr>
            <a:lvl4pPr marL="13716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4pPr>
            <a:lvl5pPr marL="18288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5pPr>
            <a:lvl6pPr marL="22860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6pPr>
            <a:lvl7pPr marL="27432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7pPr>
            <a:lvl8pPr marL="32004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8pPr>
            <a:lvl9pPr marL="36576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90" name="Shape 90"/>
          <p:cNvSpPr txBox="1">
            <a:spLocks noGrp="1"/>
          </p:cNvSpPr>
          <p:nvPr>
            <p:ph type="ftr" idx="11"/>
          </p:nvPr>
        </p:nvSpPr>
        <p:spPr>
          <a:xfrm>
            <a:off x="3124200" y="4767262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1pPr>
            <a:lvl2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2pPr>
            <a:lvl3pPr marL="9144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3pPr>
            <a:lvl4pPr marL="13716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4pPr>
            <a:lvl5pPr marL="18288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5pPr>
            <a:lvl6pPr marL="22860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6pPr>
            <a:lvl7pPr marL="27432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7pPr>
            <a:lvl8pPr marL="32004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8pPr>
            <a:lvl9pPr marL="36576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91" name="Shape 91"/>
          <p:cNvSpPr txBox="1">
            <a:spLocks noGrp="1"/>
          </p:cNvSpPr>
          <p:nvPr>
            <p:ph type="sldNum" idx="12"/>
          </p:nvPr>
        </p:nvSpPr>
        <p:spPr>
          <a:xfrm>
            <a:off x="6553200" y="4767262"/>
            <a:ext cx="2133599" cy="2739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marL="0" marR="0" lvl="0" indent="88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Courier New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9144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Noto Symbo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3716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8288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Courier New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Noto Symbo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7432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2004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Courier New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6576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Noto Symbo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>
  <p:cSld name="Loddrett tittel og tekst"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Shape 93"/>
          <p:cNvSpPr txBox="1">
            <a:spLocks noGrp="1"/>
          </p:cNvSpPr>
          <p:nvPr>
            <p:ph type="title"/>
          </p:nvPr>
        </p:nvSpPr>
        <p:spPr>
          <a:xfrm rot="5400000">
            <a:off x="5463749" y="1371628"/>
            <a:ext cx="4388700" cy="20574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94" name="Shape 94"/>
          <p:cNvSpPr txBox="1">
            <a:spLocks noGrp="1"/>
          </p:cNvSpPr>
          <p:nvPr>
            <p:ph type="body" idx="1"/>
          </p:nvPr>
        </p:nvSpPr>
        <p:spPr>
          <a:xfrm rot="5400000">
            <a:off x="1272750" y="-609571"/>
            <a:ext cx="4388700" cy="6019799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lvl="0" indent="-3175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Char char="•"/>
              <a:defRPr/>
            </a:lvl1pPr>
            <a:lvl2pPr marL="914400" lvl="1" indent="-3175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Char char="–"/>
              <a:defRPr/>
            </a:lvl2pPr>
            <a:lvl3pPr marL="1371600" lvl="2" indent="-3175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Char char="•"/>
              <a:defRPr/>
            </a:lvl3pPr>
            <a:lvl4pPr marL="1828800" lvl="3" indent="-3175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Char char="–"/>
              <a:defRPr/>
            </a:lvl4pPr>
            <a:lvl5pPr marL="2286000" lvl="4" indent="-3175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Char char="»"/>
              <a:defRPr/>
            </a:lvl5pPr>
            <a:lvl6pPr marL="2743200" lvl="5" indent="-3175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Char char="•"/>
              <a:defRPr/>
            </a:lvl6pPr>
            <a:lvl7pPr marL="3200400" lvl="6" indent="-3175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Char char="•"/>
              <a:defRPr/>
            </a:lvl7pPr>
            <a:lvl8pPr marL="3657600" lvl="7" indent="-3175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Char char="•"/>
              <a:defRPr/>
            </a:lvl8pPr>
            <a:lvl9pPr marL="4114800" lvl="8" indent="-3175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Char char="•"/>
              <a:defRPr/>
            </a:lvl9pPr>
          </a:lstStyle>
          <a:p>
            <a:endParaRPr/>
          </a:p>
        </p:txBody>
      </p:sp>
      <p:sp>
        <p:nvSpPr>
          <p:cNvPr id="95" name="Shape 95"/>
          <p:cNvSpPr txBox="1">
            <a:spLocks noGrp="1"/>
          </p:cNvSpPr>
          <p:nvPr>
            <p:ph type="dt" idx="10"/>
          </p:nvPr>
        </p:nvSpPr>
        <p:spPr>
          <a:xfrm>
            <a:off x="457200" y="4767262"/>
            <a:ext cx="2133599" cy="2739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1pPr>
            <a:lvl2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2pPr>
            <a:lvl3pPr marL="9144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3pPr>
            <a:lvl4pPr marL="13716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4pPr>
            <a:lvl5pPr marL="18288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5pPr>
            <a:lvl6pPr marL="22860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6pPr>
            <a:lvl7pPr marL="27432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7pPr>
            <a:lvl8pPr marL="32004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8pPr>
            <a:lvl9pPr marL="36576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96" name="Shape 96"/>
          <p:cNvSpPr txBox="1">
            <a:spLocks noGrp="1"/>
          </p:cNvSpPr>
          <p:nvPr>
            <p:ph type="ftr" idx="11"/>
          </p:nvPr>
        </p:nvSpPr>
        <p:spPr>
          <a:xfrm>
            <a:off x="3124200" y="4767262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1pPr>
            <a:lvl2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2pPr>
            <a:lvl3pPr marL="9144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3pPr>
            <a:lvl4pPr marL="13716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4pPr>
            <a:lvl5pPr marL="18288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5pPr>
            <a:lvl6pPr marL="22860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6pPr>
            <a:lvl7pPr marL="27432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7pPr>
            <a:lvl8pPr marL="32004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8pPr>
            <a:lvl9pPr marL="36576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97" name="Shape 97"/>
          <p:cNvSpPr txBox="1">
            <a:spLocks noGrp="1"/>
          </p:cNvSpPr>
          <p:nvPr>
            <p:ph type="sldNum" idx="12"/>
          </p:nvPr>
        </p:nvSpPr>
        <p:spPr>
          <a:xfrm>
            <a:off x="6553200" y="4767262"/>
            <a:ext cx="2133599" cy="2739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marL="0" marR="0" lvl="0" indent="88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Courier New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9144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Noto Symbo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3716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8288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Courier New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Noto Symbo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7432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2004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Courier New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6576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Noto Symbo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Shape 105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06" name="Shape 106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8229600" cy="3394472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lvl="0" indent="-3175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/>
            </a:lvl1pPr>
            <a:lvl2pPr marL="914400" lvl="1" indent="-3175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–"/>
              <a:defRPr/>
            </a:lvl2pPr>
            <a:lvl3pPr marL="1371600" lvl="2" indent="-3175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/>
            </a:lvl3pPr>
            <a:lvl4pPr marL="1828800" lvl="3" indent="-3175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–"/>
              <a:defRPr/>
            </a:lvl4pPr>
            <a:lvl5pPr marL="2286000" lvl="4" indent="-3175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»"/>
              <a:defRPr/>
            </a:lvl5pPr>
            <a:lvl6pPr marL="2743200" lvl="5" indent="-3175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/>
            </a:lvl6pPr>
            <a:lvl7pPr marL="3200400" lvl="6" indent="-3175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/>
            </a:lvl7pPr>
            <a:lvl8pPr marL="3657600" lvl="7" indent="-3175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/>
            </a:lvl8pPr>
            <a:lvl9pPr marL="4114800" lvl="8" indent="-3175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/>
            </a:lvl9pPr>
          </a:lstStyle>
          <a:p>
            <a:endParaRPr/>
          </a:p>
        </p:txBody>
      </p:sp>
      <p:sp>
        <p:nvSpPr>
          <p:cNvPr id="107" name="Shape 107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marL="457200" marR="0" lvl="1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914400" marR="0" lvl="2" indent="-889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371600" marR="0" lvl="3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1828800" marR="0" lvl="4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286000" marR="0" lvl="5" indent="-889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2743200" marR="0" lvl="6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200400" marR="0" lvl="7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3657600" marR="0" lvl="8" indent="-889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08" name="Shape 108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-88900" algn="ctr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marL="457200" marR="0" lvl="1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914400" marR="0" lvl="2" indent="-889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371600" marR="0" lvl="3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1828800" marR="0" lvl="4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286000" marR="0" lvl="5" indent="-889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2743200" marR="0" lvl="6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200400" marR="0" lvl="7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3657600" marR="0" lvl="8" indent="-889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09" name="Shape 109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b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Shape 111"/>
          <p:cNvSpPr txBox="1"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1pPr>
            <a:lvl2pPr marL="0" marR="0" lvl="1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0" marR="0" lvl="2" indent="-889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0" marR="0" lvl="3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0" marR="0" lvl="4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0" marR="0" lvl="5" indent="-889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0" marR="0" lvl="6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0" marR="0" lvl="7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0" marR="0" lvl="8" indent="-889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12" name="Shape 112"/>
          <p:cNvSpPr txBox="1"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0" marR="0" lvl="0" indent="0" algn="ctr" rtl="0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Arial"/>
              <a:buNone/>
              <a:defRPr/>
            </a:lvl1pPr>
            <a:lvl2pPr marL="457200" marR="0" lvl="1" indent="0" algn="ctr" rtl="0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Arial"/>
              <a:buNone/>
              <a:defRPr/>
            </a:lvl2pPr>
            <a:lvl3pPr marL="914400" marR="0" lvl="2" indent="0" algn="ctr" rtl="0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Arial"/>
              <a:buNone/>
              <a:defRPr/>
            </a:lvl3pPr>
            <a:lvl4pPr marL="1371600" marR="0" lvl="3" indent="0" algn="ctr" rtl="0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Arial"/>
              <a:buNone/>
              <a:defRPr/>
            </a:lvl4pPr>
            <a:lvl5pPr marL="1828800" marR="0" lvl="4" indent="0" algn="ctr" rtl="0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Arial"/>
              <a:buNone/>
              <a:defRPr/>
            </a:lvl5pPr>
            <a:lvl6pPr marL="2286000" marR="0" lvl="5" indent="0" algn="ctr" rtl="0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Arial"/>
              <a:buNone/>
              <a:defRPr/>
            </a:lvl6pPr>
            <a:lvl7pPr marL="2743200" marR="0" lvl="6" indent="0" algn="ctr" rtl="0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Arial"/>
              <a:buNone/>
              <a:defRPr/>
            </a:lvl7pPr>
            <a:lvl8pPr marL="3200400" marR="0" lvl="7" indent="0" algn="ctr" rtl="0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Arial"/>
              <a:buNone/>
              <a:defRPr/>
            </a:lvl8pPr>
            <a:lvl9pPr marL="3657600" marR="0" lvl="8" indent="0" algn="ctr" rtl="0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113" name="Shape 113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marL="457200" marR="0" lvl="1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914400" marR="0" lvl="2" indent="-889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371600" marR="0" lvl="3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1828800" marR="0" lvl="4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286000" marR="0" lvl="5" indent="-889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2743200" marR="0" lvl="6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200400" marR="0" lvl="7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3657600" marR="0" lvl="8" indent="-889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14" name="Shape 114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-88900" algn="ctr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marL="457200" marR="0" lvl="1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914400" marR="0" lvl="2" indent="-889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371600" marR="0" lvl="3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1828800" marR="0" lvl="4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286000" marR="0" lvl="5" indent="-889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2743200" marR="0" lvl="6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200400" marR="0" lvl="7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3657600" marR="0" lvl="8" indent="-889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15" name="Shape 115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b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Section Header"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Shape 117"/>
          <p:cNvSpPr txBox="1">
            <a:spLocks noGrp="1"/>
          </p:cNvSpPr>
          <p:nvPr>
            <p:ph type="title"/>
          </p:nvPr>
        </p:nvSpPr>
        <p:spPr>
          <a:xfrm>
            <a:off x="722313" y="3305175"/>
            <a:ext cx="7772400" cy="1021556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18" name="Shape 118"/>
          <p:cNvSpPr txBox="1"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b" anchorCtr="0"/>
          <a:lstStyle>
            <a:lvl1pPr marL="457200" lvl="0" indent="-228600" rtl="0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Calibri"/>
              <a:buNone/>
              <a:defRPr/>
            </a:lvl1pPr>
            <a:lvl2pPr marL="914400" lvl="1" indent="-228600" rtl="0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Calibri"/>
              <a:buNone/>
              <a:defRPr/>
            </a:lvl2pPr>
            <a:lvl3pPr marL="1371600" lvl="2" indent="-228600" rtl="0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Calibri"/>
              <a:buNone/>
              <a:defRPr/>
            </a:lvl3pPr>
            <a:lvl4pPr marL="1828800" lvl="3" indent="-228600" rtl="0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Calibri"/>
              <a:buNone/>
              <a:defRPr/>
            </a:lvl4pPr>
            <a:lvl5pPr marL="2286000" lvl="4" indent="-228600" rtl="0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Calibri"/>
              <a:buNone/>
              <a:defRPr/>
            </a:lvl5pPr>
            <a:lvl6pPr marL="2743200" lvl="5" indent="-228600" rtl="0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Calibri"/>
              <a:buNone/>
              <a:defRPr/>
            </a:lvl6pPr>
            <a:lvl7pPr marL="3200400" lvl="6" indent="-228600" rtl="0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Calibri"/>
              <a:buNone/>
              <a:defRPr/>
            </a:lvl7pPr>
            <a:lvl8pPr marL="3657600" lvl="7" indent="-228600" rtl="0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Calibri"/>
              <a:buNone/>
              <a:defRPr/>
            </a:lvl8pPr>
            <a:lvl9pPr marL="4114800" lvl="8" indent="-228600" rtl="0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Calibri"/>
              <a:buNone/>
              <a:defRPr/>
            </a:lvl9pPr>
          </a:lstStyle>
          <a:p>
            <a:endParaRPr/>
          </a:p>
        </p:txBody>
      </p:sp>
      <p:sp>
        <p:nvSpPr>
          <p:cNvPr id="119" name="Shape 119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marL="457200" marR="0" lvl="1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914400" marR="0" lvl="2" indent="-889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371600" marR="0" lvl="3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1828800" marR="0" lvl="4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286000" marR="0" lvl="5" indent="-889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2743200" marR="0" lvl="6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200400" marR="0" lvl="7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3657600" marR="0" lvl="8" indent="-889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20" name="Shape 120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-88900" algn="ctr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marL="457200" marR="0" lvl="1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914400" marR="0" lvl="2" indent="-889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371600" marR="0" lvl="3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1828800" marR="0" lvl="4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286000" marR="0" lvl="5" indent="-889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2743200" marR="0" lvl="6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200400" marR="0" lvl="7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3657600" marR="0" lvl="8" indent="-889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21" name="Shape 121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b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Shape 123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24" name="Shape 124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4038600" cy="3394472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lvl="0" indent="-317500" rtl="0">
              <a:spcBef>
                <a:spcPts val="640"/>
              </a:spcBef>
              <a:spcAft>
                <a:spcPts val="0"/>
              </a:spcAft>
              <a:buSzPts val="1400"/>
              <a:buChar char="•"/>
              <a:defRPr/>
            </a:lvl1pPr>
            <a:lvl2pPr marL="914400" lvl="1" indent="-317500" rtl="0">
              <a:spcBef>
                <a:spcPts val="560"/>
              </a:spcBef>
              <a:spcAft>
                <a:spcPts val="0"/>
              </a:spcAft>
              <a:buSzPts val="1400"/>
              <a:buChar char="–"/>
              <a:defRPr/>
            </a:lvl2pPr>
            <a:lvl3pPr marL="1371600" lvl="2" indent="-317500" rtl="0">
              <a:spcBef>
                <a:spcPts val="480"/>
              </a:spcBef>
              <a:spcAft>
                <a:spcPts val="0"/>
              </a:spcAft>
              <a:buSzPts val="1400"/>
              <a:buChar char="•"/>
              <a:defRPr/>
            </a:lvl3pPr>
            <a:lvl4pPr marL="1828800" lvl="3" indent="-317500" rtl="0">
              <a:spcBef>
                <a:spcPts val="4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17500" rtl="0">
              <a:spcBef>
                <a:spcPts val="400"/>
              </a:spcBef>
              <a:spcAft>
                <a:spcPts val="0"/>
              </a:spcAft>
              <a:buSzPts val="1400"/>
              <a:buChar char="»"/>
              <a:defRPr/>
            </a:lvl5pPr>
            <a:lvl6pPr marL="2743200" lvl="5" indent="-317500" rtl="0">
              <a:spcBef>
                <a:spcPts val="400"/>
              </a:spcBef>
              <a:spcAft>
                <a:spcPts val="0"/>
              </a:spcAft>
              <a:buSzPts val="1400"/>
              <a:buChar char="•"/>
              <a:defRPr/>
            </a:lvl6pPr>
            <a:lvl7pPr marL="3200400" lvl="6" indent="-317500" rtl="0">
              <a:spcBef>
                <a:spcPts val="400"/>
              </a:spcBef>
              <a:spcAft>
                <a:spcPts val="0"/>
              </a:spcAft>
              <a:buSzPts val="1400"/>
              <a:buChar char="•"/>
              <a:defRPr/>
            </a:lvl7pPr>
            <a:lvl8pPr marL="3657600" lvl="7" indent="-317500" rtl="0">
              <a:spcBef>
                <a:spcPts val="400"/>
              </a:spcBef>
              <a:spcAft>
                <a:spcPts val="0"/>
              </a:spcAft>
              <a:buSzPts val="1400"/>
              <a:buChar char="•"/>
              <a:defRPr/>
            </a:lvl8pPr>
            <a:lvl9pPr marL="4114800" lvl="8" indent="-317500" rtl="0">
              <a:spcBef>
                <a:spcPts val="400"/>
              </a:spcBef>
              <a:spcAft>
                <a:spcPts val="0"/>
              </a:spcAft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125" name="Shape 125"/>
          <p:cNvSpPr txBox="1">
            <a:spLocks noGrp="1"/>
          </p:cNvSpPr>
          <p:nvPr>
            <p:ph type="body" idx="2"/>
          </p:nvPr>
        </p:nvSpPr>
        <p:spPr>
          <a:xfrm>
            <a:off x="4648200" y="1200150"/>
            <a:ext cx="4038600" cy="3394472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lvl="0" indent="-317500" rtl="0">
              <a:spcBef>
                <a:spcPts val="640"/>
              </a:spcBef>
              <a:spcAft>
                <a:spcPts val="0"/>
              </a:spcAft>
              <a:buSzPts val="1400"/>
              <a:buChar char="•"/>
              <a:defRPr/>
            </a:lvl1pPr>
            <a:lvl2pPr marL="914400" lvl="1" indent="-317500" rtl="0">
              <a:spcBef>
                <a:spcPts val="560"/>
              </a:spcBef>
              <a:spcAft>
                <a:spcPts val="0"/>
              </a:spcAft>
              <a:buSzPts val="1400"/>
              <a:buChar char="–"/>
              <a:defRPr/>
            </a:lvl2pPr>
            <a:lvl3pPr marL="1371600" lvl="2" indent="-317500" rtl="0">
              <a:spcBef>
                <a:spcPts val="480"/>
              </a:spcBef>
              <a:spcAft>
                <a:spcPts val="0"/>
              </a:spcAft>
              <a:buSzPts val="1400"/>
              <a:buChar char="•"/>
              <a:defRPr/>
            </a:lvl3pPr>
            <a:lvl4pPr marL="1828800" lvl="3" indent="-317500" rtl="0">
              <a:spcBef>
                <a:spcPts val="4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17500" rtl="0">
              <a:spcBef>
                <a:spcPts val="400"/>
              </a:spcBef>
              <a:spcAft>
                <a:spcPts val="0"/>
              </a:spcAft>
              <a:buSzPts val="1400"/>
              <a:buChar char="»"/>
              <a:defRPr/>
            </a:lvl5pPr>
            <a:lvl6pPr marL="2743200" lvl="5" indent="-317500" rtl="0">
              <a:spcBef>
                <a:spcPts val="400"/>
              </a:spcBef>
              <a:spcAft>
                <a:spcPts val="0"/>
              </a:spcAft>
              <a:buSzPts val="1400"/>
              <a:buChar char="•"/>
              <a:defRPr/>
            </a:lvl6pPr>
            <a:lvl7pPr marL="3200400" lvl="6" indent="-317500" rtl="0">
              <a:spcBef>
                <a:spcPts val="400"/>
              </a:spcBef>
              <a:spcAft>
                <a:spcPts val="0"/>
              </a:spcAft>
              <a:buSzPts val="1400"/>
              <a:buChar char="•"/>
              <a:defRPr/>
            </a:lvl7pPr>
            <a:lvl8pPr marL="3657600" lvl="7" indent="-317500" rtl="0">
              <a:spcBef>
                <a:spcPts val="400"/>
              </a:spcBef>
              <a:spcAft>
                <a:spcPts val="0"/>
              </a:spcAft>
              <a:buSzPts val="1400"/>
              <a:buChar char="•"/>
              <a:defRPr/>
            </a:lvl8pPr>
            <a:lvl9pPr marL="4114800" lvl="8" indent="-317500" rtl="0">
              <a:spcBef>
                <a:spcPts val="400"/>
              </a:spcBef>
              <a:spcAft>
                <a:spcPts val="0"/>
              </a:spcAft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126" name="Shape 126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marL="457200" marR="0" lvl="1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914400" marR="0" lvl="2" indent="-889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371600" marR="0" lvl="3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1828800" marR="0" lvl="4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286000" marR="0" lvl="5" indent="-889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2743200" marR="0" lvl="6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200400" marR="0" lvl="7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3657600" marR="0" lvl="8" indent="-889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27" name="Shape 127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-88900" algn="ctr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marL="457200" marR="0" lvl="1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914400" marR="0" lvl="2" indent="-889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371600" marR="0" lvl="3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1828800" marR="0" lvl="4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286000" marR="0" lvl="5" indent="-889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2743200" marR="0" lvl="6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200400" marR="0" lvl="7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3657600" marR="0" lvl="8" indent="-889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28" name="Shape 128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b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Comparison"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Shape 130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31" name="Shape 131"/>
          <p:cNvSpPr txBox="1"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b" anchorCtr="0"/>
          <a:lstStyle>
            <a:lvl1pPr marL="457200" lvl="0" indent="-228600" rtl="0">
              <a:spcBef>
                <a:spcPts val="640"/>
              </a:spcBef>
              <a:spcAft>
                <a:spcPts val="0"/>
              </a:spcAft>
              <a:buSzPts val="1400"/>
              <a:buFont typeface="Calibri"/>
              <a:buNone/>
              <a:defRPr/>
            </a:lvl1pPr>
            <a:lvl2pPr marL="914400" lvl="1" indent="-228600" rtl="0">
              <a:spcBef>
                <a:spcPts val="560"/>
              </a:spcBef>
              <a:spcAft>
                <a:spcPts val="0"/>
              </a:spcAft>
              <a:buSzPts val="1400"/>
              <a:buFont typeface="Calibri"/>
              <a:buNone/>
              <a:defRPr/>
            </a:lvl2pPr>
            <a:lvl3pPr marL="1371600" lvl="2" indent="-228600" rtl="0">
              <a:spcBef>
                <a:spcPts val="480"/>
              </a:spcBef>
              <a:spcAft>
                <a:spcPts val="0"/>
              </a:spcAft>
              <a:buSzPts val="1400"/>
              <a:buFont typeface="Calibri"/>
              <a:buNone/>
              <a:defRPr/>
            </a:lvl3pPr>
            <a:lvl4pPr marL="1828800" lvl="3" indent="-228600" rtl="0">
              <a:spcBef>
                <a:spcPts val="400"/>
              </a:spcBef>
              <a:spcAft>
                <a:spcPts val="0"/>
              </a:spcAft>
              <a:buSzPts val="1400"/>
              <a:buFont typeface="Calibri"/>
              <a:buNone/>
              <a:defRPr/>
            </a:lvl4pPr>
            <a:lvl5pPr marL="2286000" lvl="4" indent="-228600" rtl="0">
              <a:spcBef>
                <a:spcPts val="400"/>
              </a:spcBef>
              <a:spcAft>
                <a:spcPts val="0"/>
              </a:spcAft>
              <a:buSzPts val="1400"/>
              <a:buFont typeface="Calibri"/>
              <a:buNone/>
              <a:defRPr/>
            </a:lvl5pPr>
            <a:lvl6pPr marL="2743200" lvl="5" indent="-228600" rtl="0">
              <a:spcBef>
                <a:spcPts val="400"/>
              </a:spcBef>
              <a:spcAft>
                <a:spcPts val="0"/>
              </a:spcAft>
              <a:buSzPts val="1400"/>
              <a:buFont typeface="Calibri"/>
              <a:buNone/>
              <a:defRPr/>
            </a:lvl6pPr>
            <a:lvl7pPr marL="3200400" lvl="6" indent="-228600" rtl="0">
              <a:spcBef>
                <a:spcPts val="400"/>
              </a:spcBef>
              <a:spcAft>
                <a:spcPts val="0"/>
              </a:spcAft>
              <a:buSzPts val="1400"/>
              <a:buFont typeface="Calibri"/>
              <a:buNone/>
              <a:defRPr/>
            </a:lvl7pPr>
            <a:lvl8pPr marL="3657600" lvl="7" indent="-228600" rtl="0">
              <a:spcBef>
                <a:spcPts val="400"/>
              </a:spcBef>
              <a:spcAft>
                <a:spcPts val="0"/>
              </a:spcAft>
              <a:buSzPts val="1400"/>
              <a:buFont typeface="Calibri"/>
              <a:buNone/>
              <a:defRPr/>
            </a:lvl8pPr>
            <a:lvl9pPr marL="4114800" lvl="8" indent="-228600" rtl="0">
              <a:spcBef>
                <a:spcPts val="400"/>
              </a:spcBef>
              <a:spcAft>
                <a:spcPts val="0"/>
              </a:spcAft>
              <a:buSzPts val="1400"/>
              <a:buFont typeface="Calibri"/>
              <a:buNone/>
              <a:defRPr/>
            </a:lvl9pPr>
          </a:lstStyle>
          <a:p>
            <a:endParaRPr/>
          </a:p>
        </p:txBody>
      </p:sp>
      <p:sp>
        <p:nvSpPr>
          <p:cNvPr id="132" name="Shape 132"/>
          <p:cNvSpPr txBox="1">
            <a:spLocks noGrp="1"/>
          </p:cNvSpPr>
          <p:nvPr>
            <p:ph type="body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lvl="0" indent="-317500" rtl="0">
              <a:spcBef>
                <a:spcPts val="640"/>
              </a:spcBef>
              <a:spcAft>
                <a:spcPts val="0"/>
              </a:spcAft>
              <a:buSzPts val="1400"/>
              <a:buChar char="•"/>
              <a:defRPr/>
            </a:lvl1pPr>
            <a:lvl2pPr marL="914400" lvl="1" indent="-317500" rtl="0">
              <a:spcBef>
                <a:spcPts val="560"/>
              </a:spcBef>
              <a:spcAft>
                <a:spcPts val="0"/>
              </a:spcAft>
              <a:buSzPts val="1400"/>
              <a:buChar char="–"/>
              <a:defRPr/>
            </a:lvl2pPr>
            <a:lvl3pPr marL="1371600" lvl="2" indent="-317500" rtl="0">
              <a:spcBef>
                <a:spcPts val="480"/>
              </a:spcBef>
              <a:spcAft>
                <a:spcPts val="0"/>
              </a:spcAft>
              <a:buSzPts val="1400"/>
              <a:buChar char="•"/>
              <a:defRPr/>
            </a:lvl3pPr>
            <a:lvl4pPr marL="1828800" lvl="3" indent="-317500" rtl="0">
              <a:spcBef>
                <a:spcPts val="4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17500" rtl="0">
              <a:spcBef>
                <a:spcPts val="400"/>
              </a:spcBef>
              <a:spcAft>
                <a:spcPts val="0"/>
              </a:spcAft>
              <a:buSzPts val="1400"/>
              <a:buChar char="»"/>
              <a:defRPr/>
            </a:lvl5pPr>
            <a:lvl6pPr marL="2743200" lvl="5" indent="-317500" rtl="0">
              <a:spcBef>
                <a:spcPts val="400"/>
              </a:spcBef>
              <a:spcAft>
                <a:spcPts val="0"/>
              </a:spcAft>
              <a:buSzPts val="1400"/>
              <a:buChar char="•"/>
              <a:defRPr/>
            </a:lvl6pPr>
            <a:lvl7pPr marL="3200400" lvl="6" indent="-317500" rtl="0">
              <a:spcBef>
                <a:spcPts val="400"/>
              </a:spcBef>
              <a:spcAft>
                <a:spcPts val="0"/>
              </a:spcAft>
              <a:buSzPts val="1400"/>
              <a:buChar char="•"/>
              <a:defRPr/>
            </a:lvl7pPr>
            <a:lvl8pPr marL="3657600" lvl="7" indent="-317500" rtl="0">
              <a:spcBef>
                <a:spcPts val="400"/>
              </a:spcBef>
              <a:spcAft>
                <a:spcPts val="0"/>
              </a:spcAft>
              <a:buSzPts val="1400"/>
              <a:buChar char="•"/>
              <a:defRPr/>
            </a:lvl8pPr>
            <a:lvl9pPr marL="4114800" lvl="8" indent="-317500" rtl="0">
              <a:spcBef>
                <a:spcPts val="400"/>
              </a:spcBef>
              <a:spcAft>
                <a:spcPts val="0"/>
              </a:spcAft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133" name="Shape 133"/>
          <p:cNvSpPr txBox="1">
            <a:spLocks noGrp="1"/>
          </p:cNvSpPr>
          <p:nvPr>
            <p:ph type="body" idx="3"/>
          </p:nvPr>
        </p:nvSpPr>
        <p:spPr>
          <a:xfrm>
            <a:off x="4645025" y="1151335"/>
            <a:ext cx="4041775" cy="479822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b" anchorCtr="0"/>
          <a:lstStyle>
            <a:lvl1pPr marL="457200" lvl="0" indent="-228600" rtl="0">
              <a:spcBef>
                <a:spcPts val="640"/>
              </a:spcBef>
              <a:spcAft>
                <a:spcPts val="0"/>
              </a:spcAft>
              <a:buSzPts val="1400"/>
              <a:buFont typeface="Calibri"/>
              <a:buNone/>
              <a:defRPr/>
            </a:lvl1pPr>
            <a:lvl2pPr marL="914400" lvl="1" indent="-228600" rtl="0">
              <a:spcBef>
                <a:spcPts val="560"/>
              </a:spcBef>
              <a:spcAft>
                <a:spcPts val="0"/>
              </a:spcAft>
              <a:buSzPts val="1400"/>
              <a:buFont typeface="Calibri"/>
              <a:buNone/>
              <a:defRPr/>
            </a:lvl2pPr>
            <a:lvl3pPr marL="1371600" lvl="2" indent="-228600" rtl="0">
              <a:spcBef>
                <a:spcPts val="480"/>
              </a:spcBef>
              <a:spcAft>
                <a:spcPts val="0"/>
              </a:spcAft>
              <a:buSzPts val="1400"/>
              <a:buFont typeface="Calibri"/>
              <a:buNone/>
              <a:defRPr/>
            </a:lvl3pPr>
            <a:lvl4pPr marL="1828800" lvl="3" indent="-228600" rtl="0">
              <a:spcBef>
                <a:spcPts val="400"/>
              </a:spcBef>
              <a:spcAft>
                <a:spcPts val="0"/>
              </a:spcAft>
              <a:buSzPts val="1400"/>
              <a:buFont typeface="Calibri"/>
              <a:buNone/>
              <a:defRPr/>
            </a:lvl4pPr>
            <a:lvl5pPr marL="2286000" lvl="4" indent="-228600" rtl="0">
              <a:spcBef>
                <a:spcPts val="400"/>
              </a:spcBef>
              <a:spcAft>
                <a:spcPts val="0"/>
              </a:spcAft>
              <a:buSzPts val="1400"/>
              <a:buFont typeface="Calibri"/>
              <a:buNone/>
              <a:defRPr/>
            </a:lvl5pPr>
            <a:lvl6pPr marL="2743200" lvl="5" indent="-228600" rtl="0">
              <a:spcBef>
                <a:spcPts val="400"/>
              </a:spcBef>
              <a:spcAft>
                <a:spcPts val="0"/>
              </a:spcAft>
              <a:buSzPts val="1400"/>
              <a:buFont typeface="Calibri"/>
              <a:buNone/>
              <a:defRPr/>
            </a:lvl6pPr>
            <a:lvl7pPr marL="3200400" lvl="6" indent="-228600" rtl="0">
              <a:spcBef>
                <a:spcPts val="400"/>
              </a:spcBef>
              <a:spcAft>
                <a:spcPts val="0"/>
              </a:spcAft>
              <a:buSzPts val="1400"/>
              <a:buFont typeface="Calibri"/>
              <a:buNone/>
              <a:defRPr/>
            </a:lvl7pPr>
            <a:lvl8pPr marL="3657600" lvl="7" indent="-228600" rtl="0">
              <a:spcBef>
                <a:spcPts val="400"/>
              </a:spcBef>
              <a:spcAft>
                <a:spcPts val="0"/>
              </a:spcAft>
              <a:buSzPts val="1400"/>
              <a:buFont typeface="Calibri"/>
              <a:buNone/>
              <a:defRPr/>
            </a:lvl8pPr>
            <a:lvl9pPr marL="4114800" lvl="8" indent="-228600" rtl="0">
              <a:spcBef>
                <a:spcPts val="400"/>
              </a:spcBef>
              <a:spcAft>
                <a:spcPts val="0"/>
              </a:spcAft>
              <a:buSzPts val="1400"/>
              <a:buFont typeface="Calibri"/>
              <a:buNone/>
              <a:defRPr/>
            </a:lvl9pPr>
          </a:lstStyle>
          <a:p>
            <a:endParaRPr/>
          </a:p>
        </p:txBody>
      </p:sp>
      <p:sp>
        <p:nvSpPr>
          <p:cNvPr id="134" name="Shape 134"/>
          <p:cNvSpPr txBox="1">
            <a:spLocks noGrp="1"/>
          </p:cNvSpPr>
          <p:nvPr>
            <p:ph type="body" idx="4"/>
          </p:nvPr>
        </p:nvSpPr>
        <p:spPr>
          <a:xfrm>
            <a:off x="4645025" y="1631156"/>
            <a:ext cx="4041775" cy="2963466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lvl="0" indent="-317500" rtl="0">
              <a:spcBef>
                <a:spcPts val="640"/>
              </a:spcBef>
              <a:spcAft>
                <a:spcPts val="0"/>
              </a:spcAft>
              <a:buSzPts val="1400"/>
              <a:buChar char="•"/>
              <a:defRPr/>
            </a:lvl1pPr>
            <a:lvl2pPr marL="914400" lvl="1" indent="-317500" rtl="0">
              <a:spcBef>
                <a:spcPts val="560"/>
              </a:spcBef>
              <a:spcAft>
                <a:spcPts val="0"/>
              </a:spcAft>
              <a:buSzPts val="1400"/>
              <a:buChar char="–"/>
              <a:defRPr/>
            </a:lvl2pPr>
            <a:lvl3pPr marL="1371600" lvl="2" indent="-317500" rtl="0">
              <a:spcBef>
                <a:spcPts val="480"/>
              </a:spcBef>
              <a:spcAft>
                <a:spcPts val="0"/>
              </a:spcAft>
              <a:buSzPts val="1400"/>
              <a:buChar char="•"/>
              <a:defRPr/>
            </a:lvl3pPr>
            <a:lvl4pPr marL="1828800" lvl="3" indent="-317500" rtl="0">
              <a:spcBef>
                <a:spcPts val="4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17500" rtl="0">
              <a:spcBef>
                <a:spcPts val="400"/>
              </a:spcBef>
              <a:spcAft>
                <a:spcPts val="0"/>
              </a:spcAft>
              <a:buSzPts val="1400"/>
              <a:buChar char="»"/>
              <a:defRPr/>
            </a:lvl5pPr>
            <a:lvl6pPr marL="2743200" lvl="5" indent="-317500" rtl="0">
              <a:spcBef>
                <a:spcPts val="400"/>
              </a:spcBef>
              <a:spcAft>
                <a:spcPts val="0"/>
              </a:spcAft>
              <a:buSzPts val="1400"/>
              <a:buChar char="•"/>
              <a:defRPr/>
            </a:lvl6pPr>
            <a:lvl7pPr marL="3200400" lvl="6" indent="-317500" rtl="0">
              <a:spcBef>
                <a:spcPts val="400"/>
              </a:spcBef>
              <a:spcAft>
                <a:spcPts val="0"/>
              </a:spcAft>
              <a:buSzPts val="1400"/>
              <a:buChar char="•"/>
              <a:defRPr/>
            </a:lvl7pPr>
            <a:lvl8pPr marL="3657600" lvl="7" indent="-317500" rtl="0">
              <a:spcBef>
                <a:spcPts val="400"/>
              </a:spcBef>
              <a:spcAft>
                <a:spcPts val="0"/>
              </a:spcAft>
              <a:buSzPts val="1400"/>
              <a:buChar char="•"/>
              <a:defRPr/>
            </a:lvl8pPr>
            <a:lvl9pPr marL="4114800" lvl="8" indent="-317500" rtl="0">
              <a:spcBef>
                <a:spcPts val="400"/>
              </a:spcBef>
              <a:spcAft>
                <a:spcPts val="0"/>
              </a:spcAft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135" name="Shape 135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marL="457200" marR="0" lvl="1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914400" marR="0" lvl="2" indent="-889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371600" marR="0" lvl="3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1828800" marR="0" lvl="4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286000" marR="0" lvl="5" indent="-889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2743200" marR="0" lvl="6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200400" marR="0" lvl="7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3657600" marR="0" lvl="8" indent="-889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36" name="Shape 136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-88900" algn="ctr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marL="457200" marR="0" lvl="1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914400" marR="0" lvl="2" indent="-889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371600" marR="0" lvl="3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1828800" marR="0" lvl="4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286000" marR="0" lvl="5" indent="-889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2743200" marR="0" lvl="6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200400" marR="0" lvl="7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3657600" marR="0" lvl="8" indent="-889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37" name="Shape 137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b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40" name="Shape 140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marL="457200" marR="0" lvl="1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914400" marR="0" lvl="2" indent="-889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371600" marR="0" lvl="3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1828800" marR="0" lvl="4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286000" marR="0" lvl="5" indent="-889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2743200" marR="0" lvl="6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200400" marR="0" lvl="7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3657600" marR="0" lvl="8" indent="-889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41" name="Shape 141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-88900" algn="ctr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marL="457200" marR="0" lvl="1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914400" marR="0" lvl="2" indent="-889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371600" marR="0" lvl="3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1828800" marR="0" lvl="4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286000" marR="0" lvl="5" indent="-889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2743200" marR="0" lvl="6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200400" marR="0" lvl="7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3657600" marR="0" lvl="8" indent="-889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42" name="Shape 142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b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Shape 144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marL="457200" marR="0" lvl="1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914400" marR="0" lvl="2" indent="-889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371600" marR="0" lvl="3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1828800" marR="0" lvl="4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286000" marR="0" lvl="5" indent="-889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2743200" marR="0" lvl="6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200400" marR="0" lvl="7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3657600" marR="0" lvl="8" indent="-889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45" name="Shape 145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-88900" algn="ctr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marL="457200" marR="0" lvl="1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914400" marR="0" lvl="2" indent="-889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371600" marR="0" lvl="3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1828800" marR="0" lvl="4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286000" marR="0" lvl="5" indent="-889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2743200" marR="0" lvl="6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200400" marR="0" lvl="7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3657600" marR="0" lvl="8" indent="-889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b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Content with Caption"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Shape 148"/>
          <p:cNvSpPr txBox="1">
            <a:spLocks noGrp="1"/>
          </p:cNvSpPr>
          <p:nvPr>
            <p:ph type="title"/>
          </p:nvPr>
        </p:nvSpPr>
        <p:spPr>
          <a:xfrm>
            <a:off x="457200" y="204788"/>
            <a:ext cx="3008313" cy="871538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b" anchorCtr="0"/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49" name="Shape 149"/>
          <p:cNvSpPr txBox="1">
            <a:spLocks noGrp="1"/>
          </p:cNvSpPr>
          <p:nvPr>
            <p:ph type="body" idx="1"/>
          </p:nvPr>
        </p:nvSpPr>
        <p:spPr>
          <a:xfrm>
            <a:off x="3575050" y="204788"/>
            <a:ext cx="5111750" cy="438983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lvl="0" indent="-317500" rtl="0">
              <a:spcBef>
                <a:spcPts val="640"/>
              </a:spcBef>
              <a:spcAft>
                <a:spcPts val="0"/>
              </a:spcAft>
              <a:buSzPts val="1400"/>
              <a:buChar char="•"/>
              <a:defRPr/>
            </a:lvl1pPr>
            <a:lvl2pPr marL="914400" lvl="1" indent="-317500" rtl="0">
              <a:spcBef>
                <a:spcPts val="560"/>
              </a:spcBef>
              <a:spcAft>
                <a:spcPts val="0"/>
              </a:spcAft>
              <a:buSzPts val="1400"/>
              <a:buChar char="–"/>
              <a:defRPr/>
            </a:lvl2pPr>
            <a:lvl3pPr marL="1371600" lvl="2" indent="-317500" rtl="0">
              <a:spcBef>
                <a:spcPts val="480"/>
              </a:spcBef>
              <a:spcAft>
                <a:spcPts val="0"/>
              </a:spcAft>
              <a:buSzPts val="1400"/>
              <a:buChar char="•"/>
              <a:defRPr/>
            </a:lvl3pPr>
            <a:lvl4pPr marL="1828800" lvl="3" indent="-317500" rtl="0">
              <a:spcBef>
                <a:spcPts val="4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17500" rtl="0">
              <a:spcBef>
                <a:spcPts val="400"/>
              </a:spcBef>
              <a:spcAft>
                <a:spcPts val="0"/>
              </a:spcAft>
              <a:buSzPts val="1400"/>
              <a:buChar char="»"/>
              <a:defRPr/>
            </a:lvl5pPr>
            <a:lvl6pPr marL="2743200" lvl="5" indent="-317500" rtl="0">
              <a:spcBef>
                <a:spcPts val="400"/>
              </a:spcBef>
              <a:spcAft>
                <a:spcPts val="0"/>
              </a:spcAft>
              <a:buSzPts val="1400"/>
              <a:buChar char="•"/>
              <a:defRPr/>
            </a:lvl6pPr>
            <a:lvl7pPr marL="3200400" lvl="6" indent="-317500" rtl="0">
              <a:spcBef>
                <a:spcPts val="400"/>
              </a:spcBef>
              <a:spcAft>
                <a:spcPts val="0"/>
              </a:spcAft>
              <a:buSzPts val="1400"/>
              <a:buChar char="•"/>
              <a:defRPr/>
            </a:lvl7pPr>
            <a:lvl8pPr marL="3657600" lvl="7" indent="-317500" rtl="0">
              <a:spcBef>
                <a:spcPts val="400"/>
              </a:spcBef>
              <a:spcAft>
                <a:spcPts val="0"/>
              </a:spcAft>
              <a:buSzPts val="1400"/>
              <a:buChar char="•"/>
              <a:defRPr/>
            </a:lvl8pPr>
            <a:lvl9pPr marL="4114800" lvl="8" indent="-317500" rtl="0">
              <a:spcBef>
                <a:spcPts val="400"/>
              </a:spcBef>
              <a:spcAft>
                <a:spcPts val="0"/>
              </a:spcAft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150" name="Shape 150"/>
          <p:cNvSpPr txBox="1">
            <a:spLocks noGrp="1"/>
          </p:cNvSpPr>
          <p:nvPr>
            <p:ph type="body" idx="2"/>
          </p:nvPr>
        </p:nvSpPr>
        <p:spPr>
          <a:xfrm>
            <a:off x="457200" y="1076325"/>
            <a:ext cx="3008313" cy="3518297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lvl="0" indent="-228600" rtl="0">
              <a:spcBef>
                <a:spcPts val="640"/>
              </a:spcBef>
              <a:spcAft>
                <a:spcPts val="0"/>
              </a:spcAft>
              <a:buSzPts val="1400"/>
              <a:buFont typeface="Calibri"/>
              <a:buNone/>
              <a:defRPr/>
            </a:lvl1pPr>
            <a:lvl2pPr marL="914400" lvl="1" indent="-228600" rtl="0">
              <a:spcBef>
                <a:spcPts val="560"/>
              </a:spcBef>
              <a:spcAft>
                <a:spcPts val="0"/>
              </a:spcAft>
              <a:buSzPts val="1400"/>
              <a:buFont typeface="Calibri"/>
              <a:buNone/>
              <a:defRPr/>
            </a:lvl2pPr>
            <a:lvl3pPr marL="1371600" lvl="2" indent="-228600" rtl="0">
              <a:spcBef>
                <a:spcPts val="480"/>
              </a:spcBef>
              <a:spcAft>
                <a:spcPts val="0"/>
              </a:spcAft>
              <a:buSzPts val="1400"/>
              <a:buFont typeface="Calibri"/>
              <a:buNone/>
              <a:defRPr/>
            </a:lvl3pPr>
            <a:lvl4pPr marL="1828800" lvl="3" indent="-228600" rtl="0">
              <a:spcBef>
                <a:spcPts val="400"/>
              </a:spcBef>
              <a:spcAft>
                <a:spcPts val="0"/>
              </a:spcAft>
              <a:buSzPts val="1400"/>
              <a:buFont typeface="Calibri"/>
              <a:buNone/>
              <a:defRPr/>
            </a:lvl4pPr>
            <a:lvl5pPr marL="2286000" lvl="4" indent="-228600" rtl="0">
              <a:spcBef>
                <a:spcPts val="400"/>
              </a:spcBef>
              <a:spcAft>
                <a:spcPts val="0"/>
              </a:spcAft>
              <a:buSzPts val="1400"/>
              <a:buFont typeface="Calibri"/>
              <a:buNone/>
              <a:defRPr/>
            </a:lvl5pPr>
            <a:lvl6pPr marL="2743200" lvl="5" indent="-228600" rtl="0">
              <a:spcBef>
                <a:spcPts val="400"/>
              </a:spcBef>
              <a:spcAft>
                <a:spcPts val="0"/>
              </a:spcAft>
              <a:buSzPts val="1400"/>
              <a:buFont typeface="Calibri"/>
              <a:buNone/>
              <a:defRPr/>
            </a:lvl6pPr>
            <a:lvl7pPr marL="3200400" lvl="6" indent="-228600" rtl="0">
              <a:spcBef>
                <a:spcPts val="400"/>
              </a:spcBef>
              <a:spcAft>
                <a:spcPts val="0"/>
              </a:spcAft>
              <a:buSzPts val="1400"/>
              <a:buFont typeface="Calibri"/>
              <a:buNone/>
              <a:defRPr/>
            </a:lvl7pPr>
            <a:lvl8pPr marL="3657600" lvl="7" indent="-228600" rtl="0">
              <a:spcBef>
                <a:spcPts val="400"/>
              </a:spcBef>
              <a:spcAft>
                <a:spcPts val="0"/>
              </a:spcAft>
              <a:buSzPts val="1400"/>
              <a:buFont typeface="Calibri"/>
              <a:buNone/>
              <a:defRPr/>
            </a:lvl8pPr>
            <a:lvl9pPr marL="4114800" lvl="8" indent="-228600" rtl="0">
              <a:spcBef>
                <a:spcPts val="400"/>
              </a:spcBef>
              <a:spcAft>
                <a:spcPts val="0"/>
              </a:spcAft>
              <a:buSzPts val="1400"/>
              <a:buFont typeface="Calibri"/>
              <a:buNone/>
              <a:defRPr/>
            </a:lvl9pPr>
          </a:lstStyle>
          <a:p>
            <a:endParaRPr/>
          </a:p>
        </p:txBody>
      </p:sp>
      <p:sp>
        <p:nvSpPr>
          <p:cNvPr id="151" name="Shape 151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marL="457200" marR="0" lvl="1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914400" marR="0" lvl="2" indent="-889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371600" marR="0" lvl="3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1828800" marR="0" lvl="4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286000" marR="0" lvl="5" indent="-889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2743200" marR="0" lvl="6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200400" marR="0" lvl="7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3657600" marR="0" lvl="8" indent="-889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52" name="Shape 152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-88900" algn="ctr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marL="457200" marR="0" lvl="1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914400" marR="0" lvl="2" indent="-889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371600" marR="0" lvl="3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1828800" marR="0" lvl="4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286000" marR="0" lvl="5" indent="-889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2743200" marR="0" lvl="6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200400" marR="0" lvl="7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3657600" marR="0" lvl="8" indent="-889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53" name="Shape 153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b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>
  <p:cSld name="Picture with Caption"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Shape 155"/>
          <p:cNvSpPr txBox="1"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b" anchorCtr="0"/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56" name="Shape 156"/>
          <p:cNvSpPr>
            <a:spLocks noGrp="1"/>
          </p:cNvSpPr>
          <p:nvPr>
            <p:ph type="pic" idx="2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  <a:noFill/>
          <a:ln>
            <a:noFill/>
          </a:ln>
        </p:spPr>
      </p:sp>
      <p:sp>
        <p:nvSpPr>
          <p:cNvPr id="157" name="Shape 157"/>
          <p:cNvSpPr txBox="1">
            <a:spLocks noGrp="1"/>
          </p:cNvSpPr>
          <p:nvPr>
            <p:ph type="body" idx="1"/>
          </p:nvPr>
        </p:nvSpPr>
        <p:spPr>
          <a:xfrm>
            <a:off x="1792288" y="4025504"/>
            <a:ext cx="5486400" cy="603647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lvl="0" indent="-228600" rtl="0">
              <a:spcBef>
                <a:spcPts val="640"/>
              </a:spcBef>
              <a:spcAft>
                <a:spcPts val="0"/>
              </a:spcAft>
              <a:buSzPts val="1400"/>
              <a:buFont typeface="Calibri"/>
              <a:buNone/>
              <a:defRPr/>
            </a:lvl1pPr>
            <a:lvl2pPr marL="914400" lvl="1" indent="-228600" rtl="0">
              <a:spcBef>
                <a:spcPts val="560"/>
              </a:spcBef>
              <a:spcAft>
                <a:spcPts val="0"/>
              </a:spcAft>
              <a:buSzPts val="1400"/>
              <a:buFont typeface="Calibri"/>
              <a:buNone/>
              <a:defRPr/>
            </a:lvl2pPr>
            <a:lvl3pPr marL="1371600" lvl="2" indent="-228600" rtl="0">
              <a:spcBef>
                <a:spcPts val="480"/>
              </a:spcBef>
              <a:spcAft>
                <a:spcPts val="0"/>
              </a:spcAft>
              <a:buSzPts val="1400"/>
              <a:buFont typeface="Calibri"/>
              <a:buNone/>
              <a:defRPr/>
            </a:lvl3pPr>
            <a:lvl4pPr marL="1828800" lvl="3" indent="-228600" rtl="0">
              <a:spcBef>
                <a:spcPts val="400"/>
              </a:spcBef>
              <a:spcAft>
                <a:spcPts val="0"/>
              </a:spcAft>
              <a:buSzPts val="1400"/>
              <a:buFont typeface="Calibri"/>
              <a:buNone/>
              <a:defRPr/>
            </a:lvl4pPr>
            <a:lvl5pPr marL="2286000" lvl="4" indent="-228600" rtl="0">
              <a:spcBef>
                <a:spcPts val="400"/>
              </a:spcBef>
              <a:spcAft>
                <a:spcPts val="0"/>
              </a:spcAft>
              <a:buSzPts val="1400"/>
              <a:buFont typeface="Calibri"/>
              <a:buNone/>
              <a:defRPr/>
            </a:lvl5pPr>
            <a:lvl6pPr marL="2743200" lvl="5" indent="-228600" rtl="0">
              <a:spcBef>
                <a:spcPts val="400"/>
              </a:spcBef>
              <a:spcAft>
                <a:spcPts val="0"/>
              </a:spcAft>
              <a:buSzPts val="1400"/>
              <a:buFont typeface="Calibri"/>
              <a:buNone/>
              <a:defRPr/>
            </a:lvl6pPr>
            <a:lvl7pPr marL="3200400" lvl="6" indent="-228600" rtl="0">
              <a:spcBef>
                <a:spcPts val="400"/>
              </a:spcBef>
              <a:spcAft>
                <a:spcPts val="0"/>
              </a:spcAft>
              <a:buSzPts val="1400"/>
              <a:buFont typeface="Calibri"/>
              <a:buNone/>
              <a:defRPr/>
            </a:lvl7pPr>
            <a:lvl8pPr marL="3657600" lvl="7" indent="-228600" rtl="0">
              <a:spcBef>
                <a:spcPts val="400"/>
              </a:spcBef>
              <a:spcAft>
                <a:spcPts val="0"/>
              </a:spcAft>
              <a:buSzPts val="1400"/>
              <a:buFont typeface="Calibri"/>
              <a:buNone/>
              <a:defRPr/>
            </a:lvl8pPr>
            <a:lvl9pPr marL="4114800" lvl="8" indent="-228600" rtl="0">
              <a:spcBef>
                <a:spcPts val="400"/>
              </a:spcBef>
              <a:spcAft>
                <a:spcPts val="0"/>
              </a:spcAft>
              <a:buSzPts val="1400"/>
              <a:buFont typeface="Calibri"/>
              <a:buNone/>
              <a:defRPr/>
            </a:lvl9pPr>
          </a:lstStyle>
          <a:p>
            <a:endParaRPr/>
          </a:p>
        </p:txBody>
      </p:sp>
      <p:sp>
        <p:nvSpPr>
          <p:cNvPr id="158" name="Shape 158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marL="457200" marR="0" lvl="1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914400" marR="0" lvl="2" indent="-889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371600" marR="0" lvl="3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1828800" marR="0" lvl="4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286000" marR="0" lvl="5" indent="-889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2743200" marR="0" lvl="6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200400" marR="0" lvl="7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3657600" marR="0" lvl="8" indent="-889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59" name="Shape 159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-88900" algn="ctr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marL="457200" marR="0" lvl="1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914400" marR="0" lvl="2" indent="-889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371600" marR="0" lvl="3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1828800" marR="0" lvl="4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286000" marR="0" lvl="5" indent="-889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2743200" marR="0" lvl="6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200400" marR="0" lvl="7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3657600" marR="0" lvl="8" indent="-889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60" name="Shape 160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b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>
  <p:cSld name="Title and Vertical Text"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Shape 162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63" name="Shape 163"/>
          <p:cNvSpPr txBox="1">
            <a:spLocks noGrp="1"/>
          </p:cNvSpPr>
          <p:nvPr>
            <p:ph type="body" idx="1"/>
          </p:nvPr>
        </p:nvSpPr>
        <p:spPr>
          <a:xfrm rot="5400000">
            <a:off x="2874764" y="-1217414"/>
            <a:ext cx="3394472" cy="82296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lvl="0" indent="-3175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/>
            </a:lvl1pPr>
            <a:lvl2pPr marL="914400" lvl="1" indent="-3175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–"/>
              <a:defRPr/>
            </a:lvl2pPr>
            <a:lvl3pPr marL="1371600" lvl="2" indent="-3175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/>
            </a:lvl3pPr>
            <a:lvl4pPr marL="1828800" lvl="3" indent="-3175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–"/>
              <a:defRPr/>
            </a:lvl4pPr>
            <a:lvl5pPr marL="2286000" lvl="4" indent="-3175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»"/>
              <a:defRPr/>
            </a:lvl5pPr>
            <a:lvl6pPr marL="2743200" lvl="5" indent="-3175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/>
            </a:lvl6pPr>
            <a:lvl7pPr marL="3200400" lvl="6" indent="-3175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/>
            </a:lvl7pPr>
            <a:lvl8pPr marL="3657600" lvl="7" indent="-3175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/>
            </a:lvl8pPr>
            <a:lvl9pPr marL="4114800" lvl="8" indent="-3175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/>
            </a:lvl9pPr>
          </a:lstStyle>
          <a:p>
            <a:endParaRPr/>
          </a:p>
        </p:txBody>
      </p:sp>
      <p:sp>
        <p:nvSpPr>
          <p:cNvPr id="164" name="Shape 164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marL="457200" marR="0" lvl="1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914400" marR="0" lvl="2" indent="-889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371600" marR="0" lvl="3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1828800" marR="0" lvl="4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286000" marR="0" lvl="5" indent="-889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2743200" marR="0" lvl="6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200400" marR="0" lvl="7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3657600" marR="0" lvl="8" indent="-889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65" name="Shape 165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-88900" algn="ctr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marL="457200" marR="0" lvl="1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914400" marR="0" lvl="2" indent="-889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371600" marR="0" lvl="3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1828800" marR="0" lvl="4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286000" marR="0" lvl="5" indent="-889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2743200" marR="0" lvl="6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200400" marR="0" lvl="7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3657600" marR="0" lvl="8" indent="-889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66" name="Shape 166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b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>
  <p:cSld name="Vertical Title and Text"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Shape 168"/>
          <p:cNvSpPr txBox="1">
            <a:spLocks noGrp="1"/>
          </p:cNvSpPr>
          <p:nvPr>
            <p:ph type="title"/>
          </p:nvPr>
        </p:nvSpPr>
        <p:spPr>
          <a:xfrm rot="5400000">
            <a:off x="5463778" y="1371600"/>
            <a:ext cx="4388644" cy="20574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69" name="Shape 169"/>
          <p:cNvSpPr txBox="1">
            <a:spLocks noGrp="1"/>
          </p:cNvSpPr>
          <p:nvPr>
            <p:ph type="body" idx="1"/>
          </p:nvPr>
        </p:nvSpPr>
        <p:spPr>
          <a:xfrm rot="5400000">
            <a:off x="1272778" y="-609599"/>
            <a:ext cx="4388644" cy="60198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lvl="0" indent="-3175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/>
            </a:lvl1pPr>
            <a:lvl2pPr marL="914400" lvl="1" indent="-3175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–"/>
              <a:defRPr/>
            </a:lvl2pPr>
            <a:lvl3pPr marL="1371600" lvl="2" indent="-3175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/>
            </a:lvl3pPr>
            <a:lvl4pPr marL="1828800" lvl="3" indent="-3175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–"/>
              <a:defRPr/>
            </a:lvl4pPr>
            <a:lvl5pPr marL="2286000" lvl="4" indent="-3175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»"/>
              <a:defRPr/>
            </a:lvl5pPr>
            <a:lvl6pPr marL="2743200" lvl="5" indent="-3175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/>
            </a:lvl6pPr>
            <a:lvl7pPr marL="3200400" lvl="6" indent="-3175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/>
            </a:lvl7pPr>
            <a:lvl8pPr marL="3657600" lvl="7" indent="-3175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/>
            </a:lvl8pPr>
            <a:lvl9pPr marL="4114800" lvl="8" indent="-3175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/>
            </a:lvl9pPr>
          </a:lstStyle>
          <a:p>
            <a:endParaRPr/>
          </a:p>
        </p:txBody>
      </p:sp>
      <p:sp>
        <p:nvSpPr>
          <p:cNvPr id="170" name="Shape 170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marL="457200" marR="0" lvl="1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914400" marR="0" lvl="2" indent="-889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371600" marR="0" lvl="3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1828800" marR="0" lvl="4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286000" marR="0" lvl="5" indent="-889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2743200" marR="0" lvl="6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200400" marR="0" lvl="7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3657600" marR="0" lvl="8" indent="-889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71" name="Shape 171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-88900" algn="ctr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marL="457200" marR="0" lvl="1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914400" marR="0" lvl="2" indent="-889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371600" marR="0" lvl="3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1828800" marR="0" lvl="4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286000" marR="0" lvl="5" indent="-889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2743200" marR="0" lvl="6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200400" marR="0" lvl="7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3657600" marR="0" lvl="8" indent="-889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72" name="Shape 172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b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Shape 178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wrap="square" lIns="91425" tIns="91425" rIns="91425" bIns="91425" anchor="b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79" name="Shape 179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80" name="Shape 18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Section header"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Shape 182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wrap="square" lIns="91425" tIns="91425" rIns="91425" bIns="9142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83" name="Shape 18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body"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Shape 18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6" name="Shape 18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87" name="Shape 18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ColTx">
  <p:cSld name="Title and two columns"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Shape 18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90" name="Shape 190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191" name="Shape 191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192" name="Shape 19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Shape 19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95" name="Shape 19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One column text"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Shape 19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wrap="square" lIns="91425" tIns="91425" rIns="91425" bIns="91425" anchor="b" anchorCtr="0"/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198" name="Shape 198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marL="457200" lvl="0" indent="-304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199" name="Shape 19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Main point"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Shape 201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wrap="square" lIns="91425" tIns="91425" rIns="91425" bIns="91425" anchor="ctr" anchorCtr="0"/>
          <a:lstStyle>
            <a:lvl1pPr lvl="0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202" name="Shape 20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ection title and description"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Shape 204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5" name="Shape 205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wrap="square" lIns="91425" tIns="91425" rIns="91425" bIns="91425" anchor="b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206" name="Shape 206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207" name="Shape 207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wrap="square" lIns="91425" tIns="91425" rIns="91425" bIns="91425" anchor="ctr" anchorCtr="0"/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08" name="Shape 20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aption"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Shape 2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wrap="square" lIns="91425" tIns="91425" rIns="91425" bIns="91425" anchor="ctr" anchorCtr="0"/>
          <a:lstStyle>
            <a:lvl1pPr marL="457200" lvl="0" indent="-2286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211" name="Shape 2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ig number"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Shape 213"/>
          <p:cNvSpPr txBox="1">
            <a:spLocks noGrp="1"/>
          </p:cNvSpPr>
          <p:nvPr>
            <p:ph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wrap="square" lIns="91425" tIns="91425" rIns="91425" bIns="91425" anchor="b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endParaRPr/>
          </a:p>
        </p:txBody>
      </p:sp>
      <p:sp>
        <p:nvSpPr>
          <p:cNvPr id="214" name="Shape 214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marL="457200" lvl="0" indent="-342900" algn="ctr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15" name="Shape 21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Shape 21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3.xml"/><Relationship Id="rId10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2.xml"/><Relationship Id="rId9" Type="http://schemas.openxmlformats.org/officeDocument/2006/relationships/slideLayout" Target="../slideLayouts/slideLayout17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.xml"/><Relationship Id="rId3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6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5.xml"/><Relationship Id="rId11" Type="http://schemas.openxmlformats.org/officeDocument/2006/relationships/slideLayout" Target="../slideLayouts/slideLayout40.xml"/><Relationship Id="rId5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39.xml"/><Relationship Id="rId4" Type="http://schemas.openxmlformats.org/officeDocument/2006/relationships/slideLayout" Target="../slideLayouts/slideLayout33.xml"/><Relationship Id="rId9" Type="http://schemas.openxmlformats.org/officeDocument/2006/relationships/slideLayout" Target="../slideLayouts/slideLayout3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b" anchorCtr="0"/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/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/>
            </a:lvl2pPr>
            <a:lvl3pPr marL="0" marR="0" lvl="2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/>
            </a:lvl3pPr>
            <a:lvl4pPr marL="0" marR="0" lvl="3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/>
            </a:lvl4pPr>
            <a:lvl5pPr marL="0" marR="0" lvl="4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/>
            </a:lvl5pPr>
            <a:lvl6pPr marL="0" marR="0" lvl="5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/>
            </a:lvl6pPr>
            <a:lvl7pPr marL="0" marR="0" lvl="6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/>
            </a:lvl7pPr>
            <a:lvl8pPr marL="0" marR="0" lvl="7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/>
            </a:lvl8pPr>
            <a:lvl9pPr marL="0" marR="0" lvl="8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8229600" cy="372568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marR="0" lvl="0" indent="-2286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/>
            </a:lvl1pPr>
            <a:lvl2pPr marL="914400" marR="0" lvl="1" indent="-2286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/>
            </a:lvl2pPr>
            <a:lvl3pPr marL="1371600" marR="0" lvl="2" indent="-2286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/>
            </a:lvl3pPr>
            <a:lvl4pPr marL="1828800" marR="0" lvl="3" indent="-2286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/>
            </a:lvl4pPr>
            <a:lvl5pPr marL="2286000" marR="0" lvl="4" indent="-2286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/>
            </a:lvl5pPr>
            <a:lvl6pPr marL="2743200" marR="0" lvl="5" indent="-2286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/>
            </a:lvl6pPr>
            <a:lvl7pPr marL="3200400" marR="0" lvl="6" indent="-2286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/>
            </a:lvl7pPr>
            <a:lvl8pPr marL="3657600" marR="0" lvl="7" indent="-2286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/>
            </a:lvl8pPr>
            <a:lvl9pPr marL="4114800" marR="0" lvl="8" indent="-2286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91" r:id="rId7"/>
    <p:sldLayoutId id="2147483692" r:id="rId8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4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2pPr>
            <a:lvl3pPr marL="0" marR="0" lvl="2" indent="-889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0" marR="0" lvl="3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0" marR="0" lvl="4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0" marR="0" lvl="5" indent="-889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0" marR="0" lvl="6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0" marR="0" lvl="7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0" marR="0" lvl="8" indent="-889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5" name="Shape 25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8229600" cy="33945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marR="0" lvl="0" indent="-3175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Char char="•"/>
              <a:defRPr/>
            </a:lvl1pPr>
            <a:lvl2pPr marL="914400" marR="0" lvl="1" indent="-3175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Char char="–"/>
              <a:defRPr/>
            </a:lvl2pPr>
            <a:lvl3pPr marL="1371600" marR="0" lvl="2" indent="-3175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Char char="•"/>
              <a:defRPr/>
            </a:lvl3pPr>
            <a:lvl4pPr marL="1828800" marR="0" lvl="3" indent="-3175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Char char="–"/>
              <a:defRPr/>
            </a:lvl4pPr>
            <a:lvl5pPr marL="2286000" marR="0" lvl="4" indent="-3175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Char char="»"/>
              <a:defRPr/>
            </a:lvl5pPr>
            <a:lvl6pPr marL="2743200" marR="0" lvl="5" indent="-3175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Char char="•"/>
              <a:defRPr/>
            </a:lvl6pPr>
            <a:lvl7pPr marL="3200400" marR="0" lvl="6" indent="-3175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Char char="•"/>
              <a:defRPr/>
            </a:lvl7pPr>
            <a:lvl8pPr marL="3657600" marR="0" lvl="7" indent="-3175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Char char="•"/>
              <a:defRPr/>
            </a:lvl8pPr>
            <a:lvl9pPr marL="4114800" marR="0" lvl="8" indent="-3175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Char char="•"/>
              <a:defRPr/>
            </a:lvl9pPr>
          </a:lstStyle>
          <a:p>
            <a:endParaRPr/>
          </a:p>
        </p:txBody>
      </p:sp>
      <p:sp>
        <p:nvSpPr>
          <p:cNvPr id="26" name="Shape 26"/>
          <p:cNvSpPr txBox="1">
            <a:spLocks noGrp="1"/>
          </p:cNvSpPr>
          <p:nvPr>
            <p:ph type="dt" idx="10"/>
          </p:nvPr>
        </p:nvSpPr>
        <p:spPr>
          <a:xfrm>
            <a:off x="457200" y="4767262"/>
            <a:ext cx="2133599" cy="2739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1pPr>
            <a:lvl2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2pPr>
            <a:lvl3pPr marL="9144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3pPr>
            <a:lvl4pPr marL="13716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4pPr>
            <a:lvl5pPr marL="18288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5pPr>
            <a:lvl6pPr marL="22860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6pPr>
            <a:lvl7pPr marL="27432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7pPr>
            <a:lvl8pPr marL="32004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8pPr>
            <a:lvl9pPr marL="36576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27" name="Shape 27"/>
          <p:cNvSpPr txBox="1">
            <a:spLocks noGrp="1"/>
          </p:cNvSpPr>
          <p:nvPr>
            <p:ph type="ftr" idx="11"/>
          </p:nvPr>
        </p:nvSpPr>
        <p:spPr>
          <a:xfrm>
            <a:off x="3124200" y="4767262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1pPr>
            <a:lvl2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2pPr>
            <a:lvl3pPr marL="9144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3pPr>
            <a:lvl4pPr marL="13716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4pPr>
            <a:lvl5pPr marL="18288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5pPr>
            <a:lvl6pPr marL="22860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6pPr>
            <a:lvl7pPr marL="27432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7pPr>
            <a:lvl8pPr marL="32004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8pPr>
            <a:lvl9pPr marL="36576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28" name="Shape 28"/>
          <p:cNvSpPr txBox="1">
            <a:spLocks noGrp="1"/>
          </p:cNvSpPr>
          <p:nvPr>
            <p:ph type="sldNum" idx="12"/>
          </p:nvPr>
        </p:nvSpPr>
        <p:spPr>
          <a:xfrm>
            <a:off x="6553200" y="4767262"/>
            <a:ext cx="2133599" cy="2739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marL="0" marR="0" lvl="0" indent="88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Courier New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9144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Noto Symbo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3716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8288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Courier New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Noto Symbo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7432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2004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Courier New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6576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Noto Symbo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4" r:id="rId1"/>
    <p:sldLayoutId id="2147483655" r:id="rId2"/>
    <p:sldLayoutId id="2147483657" r:id="rId3"/>
    <p:sldLayoutId id="2147483658" r:id="rId4"/>
    <p:sldLayoutId id="2147483659" r:id="rId5"/>
    <p:sldLayoutId id="2147483660" r:id="rId6"/>
    <p:sldLayoutId id="2147483661" r:id="rId7"/>
    <p:sldLayoutId id="2147483662" r:id="rId8"/>
    <p:sldLayoutId id="2147483663" r:id="rId9"/>
    <p:sldLayoutId id="2147483664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Shape 99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1pPr>
            <a:lvl2pPr marL="0" marR="0" lvl="1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0" marR="0" lvl="2" indent="-889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0" marR="0" lvl="3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0" marR="0" lvl="4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0" marR="0" lvl="5" indent="-889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0" marR="0" lvl="6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0" marR="0" lvl="7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0" marR="0" lvl="8" indent="-889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00" name="Shape 100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8229600" cy="3394472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marR="0" lvl="0" indent="-3175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/>
            </a:lvl1pPr>
            <a:lvl2pPr marL="914400" marR="0" lvl="1" indent="-3175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–"/>
              <a:defRPr/>
            </a:lvl2pPr>
            <a:lvl3pPr marL="1371600" marR="0" lvl="2" indent="-3175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/>
            </a:lvl3pPr>
            <a:lvl4pPr marL="1828800" marR="0" lvl="3" indent="-3175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–"/>
              <a:defRPr/>
            </a:lvl4pPr>
            <a:lvl5pPr marL="2286000" marR="0" lvl="4" indent="-3175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»"/>
              <a:defRPr/>
            </a:lvl5pPr>
            <a:lvl6pPr marL="2743200" marR="0" lvl="5" indent="-3175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/>
            </a:lvl6pPr>
            <a:lvl7pPr marL="3200400" marR="0" lvl="6" indent="-3175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/>
            </a:lvl7pPr>
            <a:lvl8pPr marL="3657600" marR="0" lvl="7" indent="-3175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/>
            </a:lvl8pPr>
            <a:lvl9pPr marL="4114800" marR="0" lvl="8" indent="-3175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/>
            </a:lvl9pPr>
          </a:lstStyle>
          <a:p>
            <a:endParaRPr/>
          </a:p>
        </p:txBody>
      </p:sp>
      <p:sp>
        <p:nvSpPr>
          <p:cNvPr id="101" name="Shape 101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marL="457200" marR="0" lvl="1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914400" marR="0" lvl="2" indent="-889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371600" marR="0" lvl="3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1828800" marR="0" lvl="4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286000" marR="0" lvl="5" indent="-889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2743200" marR="0" lvl="6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200400" marR="0" lvl="7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3657600" marR="0" lvl="8" indent="-889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02" name="Shape 102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-88900" algn="ctr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marL="457200" marR="0" lvl="1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914400" marR="0" lvl="2" indent="-889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371600" marR="0" lvl="3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1828800" marR="0" lvl="4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286000" marR="0" lvl="5" indent="-889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2743200" marR="0" lvl="6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200400" marR="0" lvl="7" indent="-889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3657600" marR="0" lvl="8" indent="-889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03" name="Shape 103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b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Shape 17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175" name="Shape 17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lvl="0" indent="-3429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176" name="Shape 17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b" sz="1000">
                <a:solidFill>
                  <a:schemeClr val="dk2"/>
                </a:solidFill>
              </a:rPr>
              <a:t>‹#›</a:t>
            </a:fld>
            <a:endParaRPr sz="1000">
              <a:solidFill>
                <a:schemeClr val="dk2"/>
              </a:solidFill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Shape 222"/>
          <p:cNvSpPr txBox="1">
            <a:spLocks noGrp="1"/>
          </p:cNvSpPr>
          <p:nvPr>
            <p:ph type="subTitle" idx="1"/>
          </p:nvPr>
        </p:nvSpPr>
        <p:spPr>
          <a:xfrm>
            <a:off x="685800" y="2840053"/>
            <a:ext cx="7772400" cy="784737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Font typeface="Arial"/>
              <a:buNone/>
            </a:pPr>
            <a:r>
              <a:rPr lang="nb" sz="3000" b="0" i="0" u="none" strike="noStrike" cap="none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Nettmøte </a:t>
            </a:r>
            <a:r>
              <a:rPr lang="nb" sz="3000" dirty="0">
                <a:solidFill>
                  <a:schemeClr val="dk2"/>
                </a:solidFill>
              </a:rPr>
              <a:t>03 Mars kl 1900</a:t>
            </a:r>
            <a:endParaRPr dirty="0"/>
          </a:p>
        </p:txBody>
      </p:sp>
      <p:pic>
        <p:nvPicPr>
          <p:cNvPr id="223" name="Shape 2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752850" y="304800"/>
            <a:ext cx="1583349" cy="1583349"/>
          </a:xfrm>
          <a:prstGeom prst="rect">
            <a:avLst/>
          </a:prstGeom>
          <a:noFill/>
          <a:ln>
            <a:noFill/>
          </a:ln>
        </p:spPr>
      </p:pic>
      <p:sp>
        <p:nvSpPr>
          <p:cNvPr id="224" name="Shape 224"/>
          <p:cNvSpPr txBox="1">
            <a:spLocks noGrp="1"/>
          </p:cNvSpPr>
          <p:nvPr>
            <p:ph type="ctrTitle"/>
          </p:nvPr>
        </p:nvSpPr>
        <p:spPr>
          <a:xfrm>
            <a:off x="685800" y="1583342"/>
            <a:ext cx="7772400" cy="1159856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b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nb" sz="48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KFY</a:t>
            </a:r>
            <a:r>
              <a:rPr lang="nb" sz="4800" b="1" dirty="0">
                <a:solidFill>
                  <a:schemeClr val="dk1"/>
                </a:solidFill>
              </a:rPr>
              <a:t>’s</a:t>
            </a:r>
            <a:r>
              <a:rPr lang="nb" sz="48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nb" sz="4800" b="1" dirty="0">
                <a:solidFill>
                  <a:schemeClr val="dk1"/>
                </a:solidFill>
              </a:rPr>
              <a:t>å</a:t>
            </a:r>
            <a:r>
              <a:rPr lang="nb" sz="48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rsmøte </a:t>
            </a:r>
            <a:r>
              <a:rPr lang="nb-NO" sz="48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2022</a:t>
            </a:r>
            <a:endParaRPr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Shape 229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b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nb" sz="3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Agenda</a:t>
            </a:r>
            <a:endParaRPr/>
          </a:p>
        </p:txBody>
      </p:sp>
      <p:sp>
        <p:nvSpPr>
          <p:cNvPr id="230" name="Shape 230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8229600" cy="3725699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AutoNum type="arabicPeriod"/>
            </a:pPr>
            <a:r>
              <a:rPr lang="nb" sz="18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Godkjenning av innkalling og dagsorden</a:t>
            </a:r>
          </a:p>
          <a:p>
            <a:pPr lvl="1" indent="-342900">
              <a:lnSpc>
                <a:spcPct val="115000"/>
              </a:lnSpc>
              <a:buSzPts val="1800"/>
              <a:buFont typeface="+mj-lt"/>
              <a:buAutoNum type="alphaLcParenR"/>
            </a:pPr>
            <a:r>
              <a:rPr lang="nb" dirty="0">
                <a:solidFill>
                  <a:schemeClr val="dk1"/>
                </a:solidFill>
              </a:rPr>
              <a:t>Valg av referent</a:t>
            </a:r>
          </a:p>
          <a:p>
            <a:pPr lvl="1" indent="-342900">
              <a:lnSpc>
                <a:spcPct val="115000"/>
              </a:lnSpc>
              <a:buSzPts val="1800"/>
              <a:buFont typeface="+mj-lt"/>
              <a:buAutoNum type="alphaLcParenR"/>
            </a:pPr>
            <a:r>
              <a:rPr lang="nb" dirty="0">
                <a:solidFill>
                  <a:schemeClr val="dk1"/>
                </a:solidFill>
              </a:rPr>
              <a:t>Valg av representanter til å underskrive protokoll</a:t>
            </a:r>
            <a:endParaRPr lang="nb" dirty="0"/>
          </a:p>
          <a:p>
            <a: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AutoNum type="arabicPeriod"/>
            </a:pPr>
            <a:r>
              <a:rPr lang="nb" sz="18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KFY</a:t>
            </a:r>
            <a:r>
              <a:rPr lang="nb" sz="1800" dirty="0">
                <a:solidFill>
                  <a:schemeClr val="dk1"/>
                </a:solidFill>
              </a:rPr>
              <a:t>’</a:t>
            </a:r>
            <a:r>
              <a:rPr lang="nb" sz="18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 beretning for 20</a:t>
            </a:r>
            <a:r>
              <a:rPr lang="nb-NO" sz="18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21</a:t>
            </a:r>
            <a:endParaRPr dirty="0"/>
          </a:p>
          <a:p>
            <a: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AutoNum type="arabicPeriod"/>
            </a:pPr>
            <a:r>
              <a:rPr lang="nb" sz="18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Regnskap for 20</a:t>
            </a:r>
            <a:r>
              <a:rPr lang="nb-NO" sz="18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21</a:t>
            </a:r>
            <a:endParaRPr dirty="0"/>
          </a:p>
          <a:p>
            <a: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AutoNum type="arabicPeriod"/>
            </a:pPr>
            <a:r>
              <a:rPr lang="nb" sz="18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Budsjett for 20</a:t>
            </a:r>
            <a:r>
              <a:rPr lang="nb-NO" sz="18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22</a:t>
            </a:r>
          </a:p>
          <a:p>
            <a: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AutoNum type="arabicPeriod"/>
            </a:pPr>
            <a:r>
              <a:rPr lang="nb-NO" sz="1800" dirty="0"/>
              <a:t>Godkjenning av endringer i sportslig plan gjennom 2021</a:t>
            </a:r>
          </a:p>
          <a:p>
            <a: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AutoNum type="arabicPeriod"/>
            </a:pPr>
            <a:r>
              <a:rPr lang="nb" sz="18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Innkomne forslag</a:t>
            </a:r>
          </a:p>
          <a:p>
            <a:pPr indent="-342900">
              <a:lnSpc>
                <a:spcPct val="115000"/>
              </a:lnSpc>
              <a:buSzPts val="1800"/>
              <a:buFont typeface="+mj-lt"/>
              <a:buAutoNum type="arabicPeriod"/>
            </a:pPr>
            <a:r>
              <a:rPr lang="nb" sz="18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Valg</a:t>
            </a:r>
            <a:endParaRPr sz="30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Shape 241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b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nb" sz="18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KFYs beretning for 20</a:t>
            </a:r>
            <a:r>
              <a:rPr lang="nb-NO" sz="18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21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nb" sz="30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- Styret og administrasjonen</a:t>
            </a:r>
            <a:endParaRPr dirty="0"/>
          </a:p>
        </p:txBody>
      </p:sp>
      <p:sp>
        <p:nvSpPr>
          <p:cNvPr id="242" name="Shape 242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8229600" cy="38622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nb" sz="2400" b="1" i="0" u="none" strike="noStrike" cap="none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Styret:</a:t>
            </a:r>
            <a:endParaRPr lang="nb" b="1" i="0" u="none" strike="noStrike" cap="none" dirty="0"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nb-NO" sz="2400" dirty="0">
                <a:solidFill>
                  <a:srgbClr val="222222"/>
                </a:solidFill>
              </a:rPr>
              <a:t>Aslak Sira Myhre (J05/J07) – </a:t>
            </a:r>
            <a:r>
              <a:rPr lang="nb" sz="2400" dirty="0">
                <a:solidFill>
                  <a:srgbClr val="222222"/>
                </a:solidFill>
              </a:rPr>
              <a:t>leder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nb-NO" sz="2400" dirty="0">
                <a:solidFill>
                  <a:srgbClr val="222222"/>
                </a:solidFill>
              </a:rPr>
              <a:t>Magne Brekke (J05) – nestleder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nb-NO" sz="2400" dirty="0">
                <a:solidFill>
                  <a:srgbClr val="222222"/>
                </a:solidFill>
              </a:rPr>
              <a:t>Mariann Bringsværd (J07/J10) - sekretær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nb" sz="2400" dirty="0">
                <a:solidFill>
                  <a:srgbClr val="222222"/>
                </a:solidFill>
              </a:rPr>
              <a:t>Christian Brinch</a:t>
            </a:r>
            <a:r>
              <a:rPr lang="nb-NO" sz="2400" dirty="0">
                <a:solidFill>
                  <a:srgbClr val="222222"/>
                </a:solidFill>
              </a:rPr>
              <a:t> (J05/J07/G09)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nb-NO" sz="2400" dirty="0">
                <a:solidFill>
                  <a:srgbClr val="222222"/>
                </a:solidFill>
              </a:rPr>
              <a:t>Lars </a:t>
            </a:r>
            <a:r>
              <a:rPr lang="nb-NO" sz="2400" dirty="0" err="1">
                <a:solidFill>
                  <a:srgbClr val="222222"/>
                </a:solidFill>
              </a:rPr>
              <a:t>Etholm</a:t>
            </a:r>
            <a:r>
              <a:rPr lang="nb-NO" sz="2400" dirty="0">
                <a:solidFill>
                  <a:srgbClr val="222222"/>
                </a:solidFill>
              </a:rPr>
              <a:t> (G19)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nb-NO" sz="2400" dirty="0">
                <a:solidFill>
                  <a:srgbClr val="222222"/>
                </a:solidFill>
              </a:rPr>
              <a:t>Tom Wiik (G06)</a:t>
            </a:r>
          </a:p>
          <a:p>
            <a:pPr marL="0" indent="0"/>
            <a:r>
              <a:rPr lang="nb-NO" sz="2400" dirty="0">
                <a:solidFill>
                  <a:srgbClr val="222222"/>
                </a:solidFill>
              </a:rPr>
              <a:t>Julie Høydal Davik (G13)</a:t>
            </a:r>
            <a:endParaRPr sz="2400" dirty="0">
              <a:solidFill>
                <a:srgbClr val="222222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0410673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Shape 235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b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nb" sz="18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KFYs </a:t>
            </a:r>
            <a:r>
              <a:rPr lang="nb" sz="1800" b="1" dirty="0">
                <a:solidFill>
                  <a:schemeClr val="dk1"/>
                </a:solidFill>
              </a:rPr>
              <a:t>beretning for 20</a:t>
            </a:r>
            <a:r>
              <a:rPr lang="nb-NO" sz="1800" b="1" dirty="0">
                <a:solidFill>
                  <a:schemeClr val="dk1"/>
                </a:solidFill>
              </a:rPr>
              <a:t>21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nb" sz="30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- Styret og administrasjonen</a:t>
            </a:r>
            <a:endParaRPr dirty="0"/>
          </a:p>
        </p:txBody>
      </p:sp>
      <p:sp>
        <p:nvSpPr>
          <p:cNvPr id="236" name="Shape 236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8229600" cy="38622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nb" sz="2400" b="1" i="0" u="none" strike="noStrike" cap="none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Administrasjonen: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nb" sz="2400" dirty="0">
                <a:solidFill>
                  <a:srgbClr val="222222"/>
                </a:solidFill>
              </a:rPr>
              <a:t>Andreas Aarnes (100%)</a:t>
            </a:r>
            <a:r>
              <a:rPr lang="nb-NO" sz="2400" dirty="0">
                <a:solidFill>
                  <a:srgbClr val="222222"/>
                </a:solidFill>
              </a:rPr>
              <a:t> som sportslig leder har kontrakt ut 2022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nb-NO" sz="2400" dirty="0" err="1">
                <a:solidFill>
                  <a:srgbClr val="222222"/>
                </a:solidFill>
              </a:rPr>
              <a:t>Petrit</a:t>
            </a:r>
            <a:r>
              <a:rPr lang="nb-NO" sz="2400" dirty="0">
                <a:solidFill>
                  <a:srgbClr val="222222"/>
                </a:solidFill>
              </a:rPr>
              <a:t> </a:t>
            </a:r>
            <a:r>
              <a:rPr lang="nb-NO" sz="2400" dirty="0" err="1">
                <a:solidFill>
                  <a:srgbClr val="222222"/>
                </a:solidFill>
              </a:rPr>
              <a:t>Hasanaj</a:t>
            </a:r>
            <a:r>
              <a:rPr lang="nb-NO" sz="2400" dirty="0">
                <a:solidFill>
                  <a:srgbClr val="222222"/>
                </a:solidFill>
              </a:rPr>
              <a:t> (100 %) utvidet sin kontrakt våren 2021 og den strekker seg nå ut 2024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nb-NO" sz="2400" dirty="0">
                <a:solidFill>
                  <a:srgbClr val="222222"/>
                </a:solidFill>
              </a:rPr>
              <a:t>John </a:t>
            </a:r>
            <a:r>
              <a:rPr lang="nb-NO" sz="2400" dirty="0" err="1">
                <a:solidFill>
                  <a:srgbClr val="222222"/>
                </a:solidFill>
              </a:rPr>
              <a:t>Bradbury</a:t>
            </a:r>
            <a:r>
              <a:rPr lang="nb-NO" sz="2400" dirty="0">
                <a:solidFill>
                  <a:srgbClr val="222222"/>
                </a:solidFill>
              </a:rPr>
              <a:t> (100 %) arbeidet frem til 30.11, ble erstattet av Simen Brenne (100 %) med oppstart 1.1.22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nb-NO" sz="2400" dirty="0">
                <a:solidFill>
                  <a:srgbClr val="222222"/>
                </a:solidFill>
              </a:rPr>
              <a:t>Erik </a:t>
            </a:r>
            <a:r>
              <a:rPr lang="nb-NO" sz="2400" dirty="0" err="1">
                <a:solidFill>
                  <a:srgbClr val="222222"/>
                </a:solidFill>
              </a:rPr>
              <a:t>Haugunn</a:t>
            </a:r>
            <a:r>
              <a:rPr lang="nb-NO" sz="2400" dirty="0">
                <a:solidFill>
                  <a:srgbClr val="222222"/>
                </a:solidFill>
              </a:rPr>
              <a:t> (32.5 %) ansvarlig for spillerutvikling jenter, kontrakt fornyet ut 2022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endParaRPr lang="nb-NO" sz="2400" dirty="0">
              <a:solidFill>
                <a:srgbClr val="222222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endParaRPr sz="2400" b="0" i="0" u="none" strike="noStrike" cap="none" dirty="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endParaRPr lang="nb" sz="2400" b="0" i="0" u="none" strike="noStrike" cap="none" dirty="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endParaRPr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Shape 247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 wrap="square" lIns="91425" tIns="91425" rIns="91425" bIns="91425" anchor="b" anchorCtr="0">
            <a:normAutofit fontScale="90000"/>
          </a:bodyPr>
          <a:lstStyle/>
          <a:p>
            <a:pPr lvl="0"/>
            <a:r>
              <a:rPr lang="nb-NO" sz="2000" b="1" i="0" u="none" strike="noStrike" cap="none" dirty="0" err="1">
                <a:latin typeface="Arial"/>
                <a:ea typeface="Arial"/>
                <a:cs typeface="Arial"/>
                <a:sym typeface="Arial"/>
              </a:rPr>
              <a:t>KFYs</a:t>
            </a:r>
            <a:r>
              <a:rPr lang="nb-NO" sz="2000" b="1" i="0" u="none" strike="noStrike" cap="none" dirty="0">
                <a:latin typeface="Arial"/>
                <a:ea typeface="Arial"/>
                <a:cs typeface="Arial"/>
                <a:sym typeface="Arial"/>
              </a:rPr>
              <a:t> beretning for 2021</a:t>
            </a:r>
          </a:p>
          <a:p>
            <a:pPr lvl="0"/>
            <a:r>
              <a:rPr lang="nb-NO" sz="3300" b="1" i="0" u="none" strike="noStrike" cap="none" dirty="0">
                <a:latin typeface="Arial"/>
                <a:ea typeface="Arial"/>
                <a:cs typeface="Arial"/>
                <a:sym typeface="Arial"/>
              </a:rPr>
              <a:t>- Størrelse på aktivitet 2021</a:t>
            </a:r>
          </a:p>
        </p:txBody>
      </p:sp>
      <p:sp>
        <p:nvSpPr>
          <p:cNvPr id="249" name="Shape 249"/>
          <p:cNvSpPr txBox="1"/>
          <p:nvPr/>
        </p:nvSpPr>
        <p:spPr>
          <a:xfrm>
            <a:off x="5570220" y="1063228"/>
            <a:ext cx="2945130" cy="356949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rmAutofit/>
          </a:bodyPr>
          <a:lstStyle/>
          <a:p>
            <a:pPr marL="0" lvl="0" indent="-22860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ts val="1400"/>
            </a:pPr>
            <a:endParaRPr lang="nb-NO" sz="1200" dirty="0">
              <a:highlight>
                <a:srgbClr val="FFFFFF"/>
              </a:highlight>
            </a:endParaRPr>
          </a:p>
          <a:p>
            <a:pPr marL="0" lvl="0" indent="-22860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ts val="1400"/>
            </a:pPr>
            <a:r>
              <a:rPr lang="nb-NO" sz="1200" dirty="0"/>
              <a:t>Etter nedgang som følge av koronaen, steg medlemstallet i 2021. Denne stigningen skyldes primært en økning i størrelsen hos de yngste årskullene.</a:t>
            </a:r>
          </a:p>
          <a:p>
            <a:pPr marL="0" lvl="0" indent="-22860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ts val="1400"/>
            </a:pPr>
            <a:endParaRPr lang="nb-NO" sz="1200" dirty="0"/>
          </a:p>
          <a:p>
            <a:pPr marL="0" lvl="0" indent="-22860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ts val="1400"/>
            </a:pPr>
            <a:endParaRPr lang="nb-NO" sz="1200" dirty="0"/>
          </a:p>
        </p:txBody>
      </p:sp>
      <p:pic>
        <p:nvPicPr>
          <p:cNvPr id="4" name="Bilde 3">
            <a:extLst>
              <a:ext uri="{FF2B5EF4-FFF2-40B4-BE49-F238E27FC236}">
                <a16:creationId xmlns:a16="http://schemas.microsoft.com/office/drawing/2014/main" id="{05054064-3496-42C5-8EC6-78C7B2B0B4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650" y="1063228"/>
            <a:ext cx="4770120" cy="2583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90677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Shape 308"/>
          <p:cNvSpPr txBox="1">
            <a:spLocks noGrp="1"/>
          </p:cNvSpPr>
          <p:nvPr>
            <p:ph type="body" idx="1"/>
          </p:nvPr>
        </p:nvSpPr>
        <p:spPr>
          <a:xfrm>
            <a:off x="311700" y="943429"/>
            <a:ext cx="8520600" cy="3994093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pPr marL="914400" lvl="1" indent="-342900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1800"/>
              <a:buFont typeface="Courier New"/>
              <a:buChar char="●"/>
            </a:pPr>
            <a:r>
              <a:rPr lang="nb" sz="1800" dirty="0">
                <a:solidFill>
                  <a:srgbClr val="222222"/>
                </a:solidFill>
              </a:rPr>
              <a:t>23.1 ble fotballen stengt ned for all organisert drift. Denne nedstengningen varte frem til 03.2 hvor igjen barn under 20 år fikk trene utendørs igjen. </a:t>
            </a:r>
          </a:p>
          <a:p>
            <a:pPr marL="914400" lvl="1" indent="-342900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1800"/>
              <a:buFont typeface="Courier New"/>
              <a:buChar char="●"/>
            </a:pPr>
            <a:r>
              <a:rPr lang="nb" sz="1800" dirty="0">
                <a:solidFill>
                  <a:srgbClr val="222222"/>
                </a:solidFill>
              </a:rPr>
              <a:t>Etter det var det et år med stadige skiftende regler. Regelverket rundt idretten ble endret 13 ganger gjennom 2021: </a:t>
            </a:r>
          </a:p>
          <a:p>
            <a:pPr lvl="2" indent="-342900">
              <a:lnSpc>
                <a:spcPct val="120000"/>
              </a:lnSpc>
              <a:spcBef>
                <a:spcPts val="0"/>
              </a:spcBef>
              <a:buClr>
                <a:srgbClr val="222222"/>
              </a:buClr>
              <a:buSzPts val="1800"/>
              <a:buFont typeface="Courier New"/>
              <a:buChar char="●"/>
            </a:pPr>
            <a:r>
              <a:rPr lang="nb" sz="1800" dirty="0">
                <a:solidFill>
                  <a:srgbClr val="222222"/>
                </a:solidFill>
              </a:rPr>
              <a:t>21.jan, 3.feb, 18.feb, 2.mars, 10.mars, 15.april, 27.april, 26.mai, 16.juni, 20.juni, 28.sept, 2.des, 15.des</a:t>
            </a:r>
          </a:p>
          <a:p>
            <a:pPr>
              <a:lnSpc>
                <a:spcPct val="120000"/>
              </a:lnSpc>
              <a:buClr>
                <a:srgbClr val="222222"/>
              </a:buClr>
              <a:buFont typeface="Courier New"/>
              <a:buChar char="●"/>
            </a:pPr>
            <a:r>
              <a:rPr lang="nb" sz="1600" dirty="0">
                <a:solidFill>
                  <a:srgbClr val="222222"/>
                </a:solidFill>
              </a:rPr>
              <a:t>Kort oppsummering av året vil være at barn under 16 år stort sett fikk trene som normalt i mindre og større grupper, men fikk ikke spilt fotballkamper før mot slutten av vårsesongen. Ungdom 16-19 år hadde først en lengre periode med avstandsbegrensninger, så fikk de normalt seriespill på høsten etterfulgt av nye runder med restriksjoner i desember.</a:t>
            </a:r>
          </a:p>
        </p:txBody>
      </p:sp>
      <p:sp>
        <p:nvSpPr>
          <p:cNvPr id="9" name="Shape 247">
            <a:extLst>
              <a:ext uri="{FF2B5EF4-FFF2-40B4-BE49-F238E27FC236}">
                <a16:creationId xmlns:a16="http://schemas.microsoft.com/office/drawing/2014/main" id="{21767E05-736D-0741-9C48-1DAA5C90505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 wrap="square" lIns="91425" tIns="91425" rIns="91425" bIns="91425" anchor="b" anchorCtr="0">
            <a:normAutofit fontScale="90000"/>
          </a:bodyPr>
          <a:lstStyle/>
          <a:p>
            <a:pPr lvl="0"/>
            <a:r>
              <a:rPr lang="nb-NO" sz="2000" b="1" i="0" u="none" strike="noStrike" cap="none" dirty="0" err="1">
                <a:latin typeface="Arial"/>
                <a:ea typeface="Arial"/>
                <a:cs typeface="Arial"/>
                <a:sym typeface="Arial"/>
              </a:rPr>
              <a:t>KFYs</a:t>
            </a:r>
            <a:r>
              <a:rPr lang="nb-NO" sz="2000" b="1" i="0" u="none" strike="noStrike" cap="none" dirty="0">
                <a:latin typeface="Arial"/>
                <a:ea typeface="Arial"/>
                <a:cs typeface="Arial"/>
                <a:sym typeface="Arial"/>
              </a:rPr>
              <a:t> beretning for 2021</a:t>
            </a:r>
          </a:p>
          <a:p>
            <a:pPr lvl="0"/>
            <a:r>
              <a:rPr lang="nb-NO" sz="3300" b="1" i="0" u="none" strike="noStrike" cap="none" dirty="0">
                <a:latin typeface="Arial"/>
                <a:ea typeface="Arial"/>
                <a:cs typeface="Arial"/>
                <a:sym typeface="Arial"/>
              </a:rPr>
              <a:t>- Koronainnvirkning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C4860CC5-2426-4814-81C1-E1D3CBB858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700" y="445024"/>
            <a:ext cx="8520600" cy="1144289"/>
          </a:xfrm>
        </p:spPr>
        <p:txBody>
          <a:bodyPr/>
          <a:lstStyle/>
          <a:p>
            <a:pPr lvl="0"/>
            <a:r>
              <a:rPr lang="nb-NO" sz="2800" b="1" i="0" u="none" strike="noStrike" cap="none" dirty="0" err="1">
                <a:latin typeface="Arial"/>
                <a:ea typeface="Arial"/>
                <a:cs typeface="Arial"/>
                <a:sym typeface="Arial"/>
              </a:rPr>
              <a:t>KFYs</a:t>
            </a:r>
            <a:r>
              <a:rPr lang="nb-NO" sz="2800" b="1" i="0" u="none" strike="noStrike" cap="none" dirty="0">
                <a:latin typeface="Arial"/>
                <a:ea typeface="Arial"/>
                <a:cs typeface="Arial"/>
                <a:sym typeface="Arial"/>
              </a:rPr>
              <a:t> beretning for 2021</a:t>
            </a:r>
            <a:br>
              <a:rPr lang="nb-NO" sz="2800" b="1" i="0" u="none" strike="noStrike" cap="none" dirty="0">
                <a:latin typeface="Arial"/>
                <a:ea typeface="Arial"/>
                <a:cs typeface="Arial"/>
                <a:sym typeface="Arial"/>
              </a:rPr>
            </a:br>
            <a:r>
              <a:rPr lang="nb-NO" sz="4400" b="1" i="0" u="none" strike="noStrike" cap="none" dirty="0">
                <a:latin typeface="Arial"/>
                <a:ea typeface="Arial"/>
                <a:cs typeface="Arial"/>
                <a:sym typeface="Arial"/>
              </a:rPr>
              <a:t>- Koronainnvirkning - fortsetter</a:t>
            </a:r>
            <a:endParaRPr lang="nb-NO" dirty="0"/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C6EFB8A4-580C-4069-9497-F06FC9C9EE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1700" y="1937657"/>
            <a:ext cx="8520600" cy="2631218"/>
          </a:xfrm>
        </p:spPr>
        <p:txBody>
          <a:bodyPr/>
          <a:lstStyle/>
          <a:p>
            <a:r>
              <a:rPr lang="nb-NO" dirty="0"/>
              <a:t>Koronaen hadde en sterk innvirkning på 2021. Foruten langvarige restriksjoner på treningshverdagen ble majoriteten av vårsesongen borte både for barn og ungdom. </a:t>
            </a:r>
          </a:p>
          <a:p>
            <a:r>
              <a:rPr lang="nb-NO" dirty="0"/>
              <a:t>Cuper ble i stor grad avlyst eller betydelig mindre i omfang. </a:t>
            </a:r>
          </a:p>
          <a:p>
            <a:r>
              <a:rPr lang="nb-NO" dirty="0"/>
              <a:t>Seriespill for ungdom foregikk kun på høsten og med store variasjoner i lengden på seriene og antall kamper man fikk gjennomført.</a:t>
            </a:r>
          </a:p>
          <a:p>
            <a:r>
              <a:rPr lang="nb-NO" dirty="0"/>
              <a:t>Skiftende </a:t>
            </a:r>
            <a:r>
              <a:rPr lang="nb-NO" dirty="0" err="1"/>
              <a:t>karantenebestemmer</a:t>
            </a:r>
            <a:r>
              <a:rPr lang="nb-NO" dirty="0"/>
              <a:t> gjorde store utslag og mange kamper ble avlyst på kort varsel.</a:t>
            </a:r>
          </a:p>
          <a:p>
            <a:r>
              <a:rPr lang="nb-NO" dirty="0"/>
              <a:t>Høyt antall kamper på kort tid på høsten gjorde banekabal ekstra vrien. </a:t>
            </a:r>
          </a:p>
          <a:p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6641673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ssholder for innhold 4">
            <a:extLst>
              <a:ext uri="{FF2B5EF4-FFF2-40B4-BE49-F238E27FC236}">
                <a16:creationId xmlns:a16="http://schemas.microsoft.com/office/drawing/2014/main" id="{9BD66DCB-4C9F-47D3-94D1-D05535CBA04F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ctr"/>
            <a:r>
              <a:rPr lang="nb-NO" sz="2000" b="1" dirty="0"/>
              <a:t>Gutter</a:t>
            </a:r>
          </a:p>
          <a:p>
            <a:endParaRPr lang="nb-NO" dirty="0"/>
          </a:p>
          <a:p>
            <a:pPr lvl="1"/>
            <a:r>
              <a:rPr lang="nb-NO" dirty="0"/>
              <a:t>21 lag i barnefotballen</a:t>
            </a:r>
          </a:p>
          <a:p>
            <a:pPr lvl="2"/>
            <a:r>
              <a:rPr lang="nb-NO" dirty="0"/>
              <a:t>+ 2 sammenlignet med 2020</a:t>
            </a:r>
          </a:p>
          <a:p>
            <a:pPr lvl="1"/>
            <a:r>
              <a:rPr lang="nb-NO" dirty="0"/>
              <a:t>10 lag i ungdomsfotballen</a:t>
            </a:r>
          </a:p>
          <a:p>
            <a:pPr lvl="2"/>
            <a:r>
              <a:rPr lang="nb-NO" dirty="0"/>
              <a:t>Samme som 2020</a:t>
            </a:r>
          </a:p>
        </p:txBody>
      </p:sp>
      <p:sp>
        <p:nvSpPr>
          <p:cNvPr id="6" name="Plassholder for innhold 5">
            <a:extLst>
              <a:ext uri="{FF2B5EF4-FFF2-40B4-BE49-F238E27FC236}">
                <a16:creationId xmlns:a16="http://schemas.microsoft.com/office/drawing/2014/main" id="{DAC92EEF-282C-4053-A225-B018E71B4B4F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algn="ctr"/>
            <a:r>
              <a:rPr lang="nb-NO" sz="2000" b="1" dirty="0"/>
              <a:t>Jenter</a:t>
            </a:r>
          </a:p>
          <a:p>
            <a:endParaRPr lang="nb-NO" dirty="0"/>
          </a:p>
          <a:p>
            <a:pPr lvl="1"/>
            <a:r>
              <a:rPr lang="nb-NO" dirty="0"/>
              <a:t>13 lag i barnefotballen</a:t>
            </a:r>
          </a:p>
          <a:p>
            <a:pPr lvl="2"/>
            <a:r>
              <a:rPr lang="nb-NO" dirty="0"/>
              <a:t>+ 3 sammenlignet med 2020 </a:t>
            </a:r>
          </a:p>
          <a:p>
            <a:pPr lvl="1"/>
            <a:r>
              <a:rPr lang="nb-NO" dirty="0"/>
              <a:t>9 lag i ungdomsfotballen</a:t>
            </a:r>
          </a:p>
          <a:p>
            <a:pPr lvl="2"/>
            <a:r>
              <a:rPr lang="nb-NO" dirty="0"/>
              <a:t>Samme som 2020</a:t>
            </a:r>
          </a:p>
        </p:txBody>
      </p:sp>
      <p:sp>
        <p:nvSpPr>
          <p:cNvPr id="9" name="Tittel 8">
            <a:extLst>
              <a:ext uri="{FF2B5EF4-FFF2-40B4-BE49-F238E27FC236}">
                <a16:creationId xmlns:a16="http://schemas.microsoft.com/office/drawing/2014/main" id="{C10E9B1B-CD8E-D946-B8E1-8C5BB93615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z="1800" b="1" dirty="0" err="1"/>
              <a:t>KFYs</a:t>
            </a:r>
            <a:r>
              <a:rPr lang="nb-NO" sz="1800" b="1" dirty="0"/>
              <a:t> beretning for 2021 </a:t>
            </a:r>
            <a:br>
              <a:rPr lang="nb-NO" b="1" dirty="0"/>
            </a:br>
            <a:r>
              <a:rPr lang="nb" sz="3000" b="1" dirty="0"/>
              <a:t>- Serielag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0761463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C48239D1-FB2B-49E7-B730-1F49D2544BC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b-NO" dirty="0"/>
              <a:t>Økning i antall spillere. Primært på grunn av større kull i de yngste årsklassene sammenlignet med eldre årskull</a:t>
            </a:r>
          </a:p>
          <a:p>
            <a:r>
              <a:rPr lang="nb-NO" dirty="0"/>
              <a:t>Formidabel innsats fra trenere og foreldre sørget for mye god aktivitet i perioder med strenge regler og restriksjoner. </a:t>
            </a:r>
          </a:p>
          <a:p>
            <a:r>
              <a:rPr lang="nb-NO" dirty="0"/>
              <a:t>Spillere som fortjener skryt for å være lojale til stadig skiftende regler og retningslinjer. </a:t>
            </a:r>
          </a:p>
          <a:p>
            <a:r>
              <a:rPr lang="nb-NO" dirty="0"/>
              <a:t>Høy kampaktivitet på høsten hjalp på motivasjonen til både store og små.</a:t>
            </a:r>
          </a:p>
        </p:txBody>
      </p:sp>
      <p:sp>
        <p:nvSpPr>
          <p:cNvPr id="6" name="Tittel 8">
            <a:extLst>
              <a:ext uri="{FF2B5EF4-FFF2-40B4-BE49-F238E27FC236}">
                <a16:creationId xmlns:a16="http://schemas.microsoft.com/office/drawing/2014/main" id="{07BC453D-CD5F-9148-AA87-A47371040D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/>
          <a:p>
            <a:r>
              <a:rPr lang="nb-NO" sz="1800" b="1" dirty="0" err="1"/>
              <a:t>KFYs</a:t>
            </a:r>
            <a:r>
              <a:rPr lang="nb-NO" sz="1800" b="1" dirty="0"/>
              <a:t> beretning for 2021 </a:t>
            </a:r>
            <a:br>
              <a:rPr lang="nb-NO" b="1" dirty="0"/>
            </a:br>
            <a:r>
              <a:rPr lang="nb" sz="3000" b="1" dirty="0"/>
              <a:t>- Sportslig aktivitet barnelag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32359682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0A012DDE-6C39-4155-9256-4D012FDFC33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285750">
              <a:buFontTx/>
              <a:buChar char="-"/>
            </a:pPr>
            <a:r>
              <a:rPr lang="nb-NO" dirty="0"/>
              <a:t>Korsvoll Fotball startet sitt første damelag og de fullførte sin første sesong med stil! </a:t>
            </a:r>
          </a:p>
          <a:p>
            <a:pPr marL="514350" indent="-285750">
              <a:buFontTx/>
              <a:buChar char="-"/>
            </a:pPr>
            <a:r>
              <a:rPr lang="nb-NO" dirty="0"/>
              <a:t>24 spillere gjennomførte trenerkurs i regi av Korsvoll Fotball og NFF Oslo og flere av disse jobbet igjennom sesongen som trenere på diverse årganger og fotballskoler. </a:t>
            </a:r>
          </a:p>
          <a:p>
            <a:pPr marL="514350" indent="-285750">
              <a:buFontTx/>
              <a:buChar char="-"/>
            </a:pPr>
            <a:r>
              <a:rPr lang="nb-NO" dirty="0"/>
              <a:t>G19 rykket opp til 1.div! </a:t>
            </a:r>
          </a:p>
          <a:p>
            <a:pPr marL="514350" indent="-285750">
              <a:buFontTx/>
              <a:buChar char="-"/>
            </a:pPr>
            <a:r>
              <a:rPr lang="nb-NO" dirty="0"/>
              <a:t>J14 sikret opprykk til </a:t>
            </a:r>
            <a:r>
              <a:rPr lang="nb-NO" dirty="0" err="1"/>
              <a:t>Interkrets</a:t>
            </a:r>
            <a:r>
              <a:rPr lang="nb-NO" dirty="0"/>
              <a:t> etter </a:t>
            </a:r>
            <a:r>
              <a:rPr lang="nb-NO" dirty="0" err="1"/>
              <a:t>kvalikk</a:t>
            </a:r>
            <a:r>
              <a:rPr lang="nb-NO" dirty="0"/>
              <a:t> og kom på 2.plass i serien!</a:t>
            </a:r>
          </a:p>
          <a:p>
            <a:pPr marL="514350" indent="-285750">
              <a:buFontTx/>
              <a:buChar char="-"/>
            </a:pPr>
            <a:r>
              <a:rPr lang="nb-NO" dirty="0"/>
              <a:t>G16 tok 3.plass i 1.div, kun tre poeng unna serievinneren og spilte finale i OBOS cup.</a:t>
            </a:r>
          </a:p>
          <a:p>
            <a:pPr marL="514350" indent="-285750">
              <a:buFontTx/>
              <a:buChar char="-"/>
            </a:pPr>
            <a:r>
              <a:rPr lang="nb-NO" dirty="0"/>
              <a:t>J17 tok en 3.plass i J17 1.div.</a:t>
            </a:r>
          </a:p>
          <a:p>
            <a:pPr marL="514350" indent="-285750">
              <a:buFontTx/>
              <a:buChar char="-"/>
            </a:pPr>
            <a:r>
              <a:rPr lang="nb-NO" dirty="0"/>
              <a:t>G14 semifinale OBOS cup.</a:t>
            </a:r>
          </a:p>
          <a:p>
            <a:endParaRPr lang="nb-NO" dirty="0"/>
          </a:p>
          <a:p>
            <a:pPr algn="ctr"/>
            <a:r>
              <a:rPr lang="nb-NO" dirty="0"/>
              <a:t>Viktigste sportslige høydepunkt var likevel at vi evnet å holde på den store majoriteten av ungdomsspillere i klubben tross alle utfordringer Koronaen bød på.  </a:t>
            </a:r>
          </a:p>
        </p:txBody>
      </p:sp>
      <p:sp>
        <p:nvSpPr>
          <p:cNvPr id="6" name="Tittel 8">
            <a:extLst>
              <a:ext uri="{FF2B5EF4-FFF2-40B4-BE49-F238E27FC236}">
                <a16:creationId xmlns:a16="http://schemas.microsoft.com/office/drawing/2014/main" id="{034AD527-810E-2E4C-AF6F-8CCED75E28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/>
          <a:p>
            <a:r>
              <a:rPr lang="nb-NO" sz="1800" b="1" dirty="0" err="1"/>
              <a:t>KFYs</a:t>
            </a:r>
            <a:r>
              <a:rPr lang="nb-NO" sz="1800" b="1" dirty="0"/>
              <a:t> beretning for 2021 </a:t>
            </a:r>
            <a:br>
              <a:rPr lang="nb-NO" b="1" dirty="0"/>
            </a:br>
            <a:r>
              <a:rPr lang="nb" sz="3000" b="1" dirty="0"/>
              <a:t>- Sportslige høydepunkter ungdomsfotball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29677105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8352EF8C-61FA-4CFE-AF7C-4FF0CC29EB2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 wrap="square" anchor="t">
            <a:normAutofit fontScale="85000" lnSpcReduction="20000"/>
          </a:bodyPr>
          <a:lstStyle/>
          <a:p>
            <a:pPr marL="514350" indent="-285750">
              <a:buFontTx/>
              <a:buChar char="-"/>
            </a:pPr>
            <a:r>
              <a:rPr lang="nb-NO" dirty="0"/>
              <a:t>Korsvoll Akademiet har etter flere år med vekst hatt en kraftig tilbakegang fra høsten 2021 som har gått videre inn i vinteren. </a:t>
            </a:r>
          </a:p>
          <a:p>
            <a:pPr marL="514350" indent="-285750">
              <a:buFontTx/>
              <a:buChar char="-"/>
            </a:pPr>
            <a:r>
              <a:rPr lang="nb-NO" dirty="0"/>
              <a:t>Av viktige faktorer for tilbakegang bør det nevnes:</a:t>
            </a:r>
          </a:p>
          <a:p>
            <a:pPr marL="971550" lvl="1" indent="-285750">
              <a:buFontTx/>
              <a:buChar char="-"/>
            </a:pPr>
            <a:r>
              <a:rPr lang="nb-NO" dirty="0"/>
              <a:t>Ivrige kull har forsvunnet naturlig ut </a:t>
            </a:r>
            <a:r>
              <a:rPr lang="nb-NO" dirty="0" err="1"/>
              <a:t>pga</a:t>
            </a:r>
            <a:r>
              <a:rPr lang="nb-NO" dirty="0"/>
              <a:t> alder. </a:t>
            </a:r>
          </a:p>
          <a:p>
            <a:pPr marL="971550" lvl="1" indent="-285750">
              <a:buFontTx/>
              <a:buChar char="-"/>
            </a:pPr>
            <a:r>
              <a:rPr lang="nb-NO" dirty="0"/>
              <a:t>Redusert evne til å gi et tilfredsstillende tilbud under byggeperioden.</a:t>
            </a:r>
          </a:p>
          <a:p>
            <a:pPr marL="971550" lvl="1" indent="-285750">
              <a:buFontTx/>
              <a:buChar char="-"/>
            </a:pPr>
            <a:r>
              <a:rPr lang="nb-NO" dirty="0"/>
              <a:t>Høyt sykefravær blant trenerne har påvirket stabiliteten, kvaliteten og dermed interessen</a:t>
            </a:r>
          </a:p>
          <a:p>
            <a:pPr marL="971550" lvl="1" indent="-285750">
              <a:buFontTx/>
              <a:buChar char="-"/>
            </a:pPr>
            <a:r>
              <a:rPr lang="nb-NO" dirty="0"/>
              <a:t>En høst med veldig mye lagsaktiviteter for mange kull gjorde etterspørselen mindre. </a:t>
            </a:r>
          </a:p>
          <a:p>
            <a:pPr marL="514350" indent="-285750">
              <a:buFontTx/>
              <a:buChar char="-"/>
            </a:pPr>
            <a:r>
              <a:rPr lang="nb-NO" dirty="0"/>
              <a:t>Det gjøres tiltak rettet mot flere årganger i 2022 for å snu denne trenden. </a:t>
            </a:r>
          </a:p>
          <a:p>
            <a:pPr marL="514350" indent="-285750">
              <a:buFontTx/>
              <a:buChar char="-"/>
            </a:pPr>
            <a:endParaRPr lang="nb-NO" dirty="0"/>
          </a:p>
          <a:p>
            <a:endParaRPr lang="nb-NO" dirty="0"/>
          </a:p>
          <a:p>
            <a:endParaRPr lang="nb-NO" dirty="0"/>
          </a:p>
        </p:txBody>
      </p:sp>
      <p:sp>
        <p:nvSpPr>
          <p:cNvPr id="7" name="Tittel 8">
            <a:extLst>
              <a:ext uri="{FF2B5EF4-FFF2-40B4-BE49-F238E27FC236}">
                <a16:creationId xmlns:a16="http://schemas.microsoft.com/office/drawing/2014/main" id="{78083381-5EE3-9C41-AA26-26E32B9D93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/>
          <a:p>
            <a:r>
              <a:rPr lang="nb-NO" sz="1800" b="1" dirty="0" err="1"/>
              <a:t>KFYs</a:t>
            </a:r>
            <a:r>
              <a:rPr lang="nb-NO" sz="1800" b="1" dirty="0"/>
              <a:t> beretning for 2021</a:t>
            </a:r>
            <a:br>
              <a:rPr lang="nb-NO" sz="1800" b="1" dirty="0"/>
            </a:br>
            <a:r>
              <a:rPr lang="nb-NO" sz="1800" b="1" dirty="0"/>
              <a:t> </a:t>
            </a:r>
            <a:br>
              <a:rPr lang="nb-NO" b="1" dirty="0"/>
            </a:br>
            <a:r>
              <a:rPr lang="nb" sz="3000" b="1" dirty="0"/>
              <a:t>- Korsvoll Akademiet </a:t>
            </a:r>
            <a:r>
              <a:rPr lang="nb" sz="3000" i="1" dirty="0"/>
              <a:t>deltagere</a:t>
            </a:r>
            <a:endParaRPr lang="nb-NO" i="1" dirty="0"/>
          </a:p>
        </p:txBody>
      </p:sp>
      <p:pic>
        <p:nvPicPr>
          <p:cNvPr id="2" name="Bilde 1">
            <a:extLst>
              <a:ext uri="{FF2B5EF4-FFF2-40B4-BE49-F238E27FC236}">
                <a16:creationId xmlns:a16="http://schemas.microsoft.com/office/drawing/2014/main" id="{76FDE89D-F1C3-43B4-ACF1-A5ADA281C5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49009" y="1369219"/>
            <a:ext cx="3977640" cy="1318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52281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Shape 331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b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nb" sz="18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KFYs beretning for 20</a:t>
            </a:r>
            <a:r>
              <a:rPr lang="nb-NO" sz="18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21</a:t>
            </a:r>
            <a:endParaRPr sz="1800" b="1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nb" sz="30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- Egne </a:t>
            </a:r>
            <a:r>
              <a:rPr lang="nb" sz="3000" b="1" dirty="0">
                <a:solidFill>
                  <a:schemeClr val="dk1"/>
                </a:solidFill>
              </a:rPr>
              <a:t>a</a:t>
            </a:r>
            <a:r>
              <a:rPr lang="nb" sz="30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rrangement/</a:t>
            </a:r>
            <a:r>
              <a:rPr lang="nb" sz="3000" b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Cup</a:t>
            </a:r>
            <a:r>
              <a:rPr lang="nb" sz="3000" b="1" dirty="0">
                <a:solidFill>
                  <a:schemeClr val="dk1"/>
                </a:solidFill>
              </a:rPr>
              <a:t>er</a:t>
            </a:r>
            <a:endParaRPr b="1" dirty="0"/>
          </a:p>
        </p:txBody>
      </p:sp>
      <p:sp>
        <p:nvSpPr>
          <p:cNvPr id="332" name="Shape 332"/>
          <p:cNvSpPr txBox="1">
            <a:spLocks noGrp="1"/>
          </p:cNvSpPr>
          <p:nvPr>
            <p:ph type="body" idx="1"/>
          </p:nvPr>
        </p:nvSpPr>
        <p:spPr>
          <a:xfrm>
            <a:off x="457200" y="1123950"/>
            <a:ext cx="8229600" cy="3818399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marL="0" lvl="0" indent="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nb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Santander 3v3 planlagt i mai</a:t>
            </a:r>
          </a:p>
          <a:p>
            <a:pPr marL="342900" lvl="0" indent="-3429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Char char="-"/>
            </a:pPr>
            <a:r>
              <a:rPr lang="nb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Ble avlyst som følge av Koronarestriksjoner.</a:t>
            </a:r>
          </a:p>
          <a:p>
            <a:pPr marL="342900" lvl="0" indent="-3429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Char char="-"/>
            </a:pPr>
            <a:r>
              <a:rPr lang="nb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Økonomisk tap for klubb ble delvis dekket inn av offentlig støtte.</a:t>
            </a:r>
          </a:p>
          <a:p>
            <a:pPr marL="0" lvl="0" indent="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nb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Korsvoll fotballfestival var planlagt tredje helg i september</a:t>
            </a:r>
            <a:endParaRPr sz="24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lvl="0" indent="-317500">
              <a:lnSpc>
                <a:spcPct val="90000"/>
              </a:lnSpc>
              <a:spcBef>
                <a:spcPts val="1000"/>
              </a:spcBef>
              <a:buFont typeface="Calibri"/>
              <a:buChar char="●"/>
            </a:pPr>
            <a:r>
              <a:rPr lang="nb-NO" sz="1800" dirty="0">
                <a:solidFill>
                  <a:schemeClr val="dk1"/>
                </a:solidFill>
                <a:latin typeface="Calibri"/>
                <a:cs typeface="Calibri"/>
                <a:sym typeface="Calibri"/>
              </a:rPr>
              <a:t>Ble avlyst som følge av byggeprosjektet og usikkerhet rundt korona.</a:t>
            </a:r>
          </a:p>
          <a:p>
            <a:pPr indent="-317500">
              <a:lnSpc>
                <a:spcPct val="90000"/>
              </a:lnSpc>
              <a:spcBef>
                <a:spcPts val="1000"/>
              </a:spcBef>
              <a:buFont typeface="Calibri"/>
              <a:buChar char="●"/>
            </a:pPr>
            <a:r>
              <a:rPr lang="nb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Økonomisk tap for klubb ble delvis dekket inn av offentlig støtte.</a:t>
            </a:r>
          </a:p>
          <a:p>
            <a:pPr marL="457200" lvl="0" indent="-3175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400"/>
              <a:buFont typeface="Calibri"/>
              <a:buChar char="●"/>
            </a:pPr>
            <a:endParaRPr lang="nb-NO" sz="2400" dirty="0">
              <a:solidFill>
                <a:srgbClr val="222222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dirty="0">
              <a:solidFill>
                <a:srgbClr val="222222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Shape 349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nb" sz="1800" b="1" dirty="0">
                <a:solidFill>
                  <a:schemeClr val="dk1"/>
                </a:solidFill>
              </a:rPr>
              <a:t>KFYs beretning for 20</a:t>
            </a:r>
            <a:r>
              <a:rPr lang="nb-NO" sz="1800" b="1" dirty="0">
                <a:solidFill>
                  <a:schemeClr val="dk1"/>
                </a:solidFill>
              </a:rPr>
              <a:t>21</a:t>
            </a:r>
            <a:endParaRPr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nb" sz="3000" b="1" dirty="0">
                <a:solidFill>
                  <a:schemeClr val="dk1"/>
                </a:solidFill>
              </a:rPr>
              <a:t>- Banesituasjonen</a:t>
            </a:r>
            <a:endParaRPr sz="44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0" name="Shape 350"/>
          <p:cNvSpPr txBox="1">
            <a:spLocks noGrp="1"/>
          </p:cNvSpPr>
          <p:nvPr>
            <p:ph type="body" idx="1"/>
          </p:nvPr>
        </p:nvSpPr>
        <p:spPr>
          <a:xfrm>
            <a:off x="457200" y="984142"/>
            <a:ext cx="8229600" cy="3610480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nb" sz="24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Korsvoll 7er</a:t>
            </a:r>
            <a:r>
              <a:rPr lang="nb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- </a:t>
            </a:r>
            <a:r>
              <a:rPr lang="nb" sz="24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uendret </a:t>
            </a:r>
            <a:endParaRPr lang="nb-NO" sz="24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nb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Korsvoll 11er</a:t>
            </a:r>
            <a:endParaRPr lang="nb-NO" sz="24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318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nb-NO" sz="2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Mild vinter med lite snø 2020/2021 gjorde at man klarte gjennomføring av vinterdrift. Etter flere år med intern løsning på </a:t>
            </a:r>
            <a:r>
              <a:rPr lang="nb-NO" sz="20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snøfjerning</a:t>
            </a:r>
            <a:r>
              <a:rPr lang="nb-NO" sz="2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gikk man i 2021 inn i avtale med ekstern måker, noe som var vellykket</a:t>
            </a:r>
          </a:p>
          <a:p>
            <a:pPr marL="457200" marR="0" lvl="0" indent="-4318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nb-NO" sz="2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Har vært lagt ned betydelig arbeid </a:t>
            </a:r>
            <a:r>
              <a:rPr lang="nb-NO" sz="20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mtp</a:t>
            </a:r>
            <a:r>
              <a:rPr lang="nb-NO" sz="2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å utbedre feil i undervarmeanlegg på høst/tidlig vinter</a:t>
            </a:r>
          </a:p>
        </p:txBody>
      </p:sp>
      <p:sp>
        <p:nvSpPr>
          <p:cNvPr id="2" name="Rektangel 1"/>
          <p:cNvSpPr/>
          <p:nvPr/>
        </p:nvSpPr>
        <p:spPr>
          <a:xfrm>
            <a:off x="4454820" y="2417862"/>
            <a:ext cx="33374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k-SK" dirty="0"/>
              <a:t>   </a:t>
            </a:r>
            <a:endParaRPr lang="nb-NO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Shape 349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nb" sz="1800" b="1" dirty="0">
                <a:solidFill>
                  <a:schemeClr val="dk1"/>
                </a:solidFill>
              </a:rPr>
              <a:t>KFYs beretning for 20</a:t>
            </a:r>
            <a:r>
              <a:rPr lang="nb-NO" sz="1800" b="1" dirty="0">
                <a:solidFill>
                  <a:schemeClr val="dk1"/>
                </a:solidFill>
              </a:rPr>
              <a:t>21</a:t>
            </a:r>
            <a:endParaRPr dirty="0">
              <a:solidFill>
                <a:schemeClr val="dk1"/>
              </a:solidFill>
            </a:endParaRPr>
          </a:p>
          <a:p>
            <a:pPr lvl="0" algn="l"/>
            <a:r>
              <a:rPr lang="nb" sz="3000" b="1" dirty="0">
                <a:solidFill>
                  <a:schemeClr val="dk1"/>
                </a:solidFill>
              </a:rPr>
              <a:t>- </a:t>
            </a:r>
            <a:r>
              <a:rPr lang="nb" sz="3000" b="1" dirty="0"/>
              <a:t>Endringer i sportslig plan gjennom 2021</a:t>
            </a:r>
            <a:endParaRPr sz="44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0" name="Shape 350"/>
          <p:cNvSpPr txBox="1">
            <a:spLocks noGrp="1"/>
          </p:cNvSpPr>
          <p:nvPr>
            <p:ph type="body" idx="1"/>
          </p:nvPr>
        </p:nvSpPr>
        <p:spPr>
          <a:xfrm>
            <a:off x="457200" y="984142"/>
            <a:ext cx="8229600" cy="3610480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nb-NO" sz="2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" name="Rektangel 1"/>
          <p:cNvSpPr/>
          <p:nvPr/>
        </p:nvSpPr>
        <p:spPr>
          <a:xfrm>
            <a:off x="4454820" y="2417862"/>
            <a:ext cx="33374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k-SK" dirty="0"/>
              <a:t>   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41898773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Shape 355"/>
          <p:cNvSpPr txBox="1">
            <a:spLocks noGrp="1"/>
          </p:cNvSpPr>
          <p:nvPr>
            <p:ph type="title" idx="4294967295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b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nb" sz="1800" b="1" i="0" u="none" strike="noStrike" cap="none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KFYs </a:t>
            </a:r>
            <a:r>
              <a:rPr lang="nb-NO" sz="1800" b="1" i="0" u="none" strike="noStrike" cap="none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beretning for 2021</a:t>
            </a:r>
            <a:endParaRPr sz="1800" b="1" i="0" u="none" strike="noStrike" cap="none" dirty="0">
              <a:solidFill>
                <a:schemeClr val="tx1"/>
              </a:solidFill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nb" sz="3000" b="1" i="0" u="none" strike="noStrike" cap="none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- </a:t>
            </a:r>
            <a:r>
              <a:rPr lang="nb" sz="3000" b="1" dirty="0">
                <a:solidFill>
                  <a:schemeClr val="tx1"/>
                </a:solidFill>
              </a:rPr>
              <a:t>Regnskap 2021 (vedlagt)</a:t>
            </a:r>
            <a:endParaRPr dirty="0">
              <a:solidFill>
                <a:schemeClr val="tx1"/>
              </a:solidFill>
            </a:endParaRPr>
          </a:p>
        </p:txBody>
      </p:sp>
      <p:sp>
        <p:nvSpPr>
          <p:cNvPr id="356" name="Shape 356"/>
          <p:cNvSpPr txBox="1"/>
          <p:nvPr/>
        </p:nvSpPr>
        <p:spPr>
          <a:xfrm>
            <a:off x="577674" y="2000955"/>
            <a:ext cx="7551600" cy="5280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43593209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Shape 367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</a:pPr>
            <a:r>
              <a:rPr lang="nb" sz="180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KFYs </a:t>
            </a:r>
            <a:r>
              <a:rPr lang="nb" sz="1800" dirty="0">
                <a:solidFill>
                  <a:schemeClr val="dk1"/>
                </a:solidFill>
              </a:rPr>
              <a:t>årsmøte 20</a:t>
            </a:r>
            <a:r>
              <a:rPr lang="nb-NO" sz="1800" dirty="0">
                <a:solidFill>
                  <a:schemeClr val="dk1"/>
                </a:solidFill>
              </a:rPr>
              <a:t>21</a:t>
            </a:r>
            <a:br>
              <a:rPr lang="nb-NO" sz="1800" b="1" dirty="0">
                <a:solidFill>
                  <a:schemeClr val="dk1"/>
                </a:solidFill>
              </a:rPr>
            </a:br>
            <a:r>
              <a:rPr lang="nb" sz="3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- v</a:t>
            </a:r>
            <a:r>
              <a:rPr lang="nb" sz="3000" dirty="0">
                <a:solidFill>
                  <a:schemeClr val="dk1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edtak budsjett 20</a:t>
            </a:r>
            <a:r>
              <a:rPr lang="nb-NO" sz="3000" dirty="0">
                <a:solidFill>
                  <a:schemeClr val="dk1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22</a:t>
            </a:r>
            <a:endParaRPr sz="3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8" name="Shape 368"/>
          <p:cNvSpPr txBox="1"/>
          <p:nvPr/>
        </p:nvSpPr>
        <p:spPr>
          <a:xfrm>
            <a:off x="611824" y="1063378"/>
            <a:ext cx="8144717" cy="3980097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endParaRPr lang="nb-NO" sz="18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Shape 373"/>
          <p:cNvSpPr txBox="1">
            <a:spLocks noGrp="1"/>
          </p:cNvSpPr>
          <p:nvPr>
            <p:ph type="title"/>
          </p:nvPr>
        </p:nvSpPr>
        <p:spPr>
          <a:xfrm>
            <a:off x="311700" y="0"/>
            <a:ext cx="8723812" cy="1017725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pPr lvl="0"/>
            <a:r>
              <a:rPr lang="nb" sz="1800" b="1" dirty="0"/>
              <a:t>KFYs årsmøte 20</a:t>
            </a:r>
            <a:r>
              <a:rPr lang="nb-NO" sz="1800" b="1" dirty="0"/>
              <a:t>21</a:t>
            </a:r>
            <a:br>
              <a:rPr lang="nb" b="1" dirty="0"/>
            </a:br>
            <a:r>
              <a:rPr lang="nb" b="1" dirty="0"/>
              <a:t>- Innkomne forslag</a:t>
            </a:r>
            <a:endParaRPr b="1" dirty="0"/>
          </a:p>
        </p:txBody>
      </p:sp>
      <p:sp>
        <p:nvSpPr>
          <p:cNvPr id="374" name="Shape 37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37013239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Shape 241"/>
          <p:cNvSpPr txBox="1">
            <a:spLocks noGrp="1"/>
          </p:cNvSpPr>
          <p:nvPr>
            <p:ph type="title"/>
          </p:nvPr>
        </p:nvSpPr>
        <p:spPr>
          <a:xfrm>
            <a:off x="457200" y="4057307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b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nb-NO" sz="3600" dirty="0"/>
              <a:t>Takk for oppmerksomheten!</a:t>
            </a:r>
            <a:endParaRPr sz="3600" dirty="0"/>
          </a:p>
        </p:txBody>
      </p:sp>
      <p:sp>
        <p:nvSpPr>
          <p:cNvPr id="242" name="Shape 242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8229600" cy="38622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nb" sz="2400" b="1" i="0" u="none" strike="noStrike" cap="none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Styre KFY 2022:</a:t>
            </a:r>
            <a:endParaRPr lang="nb" b="1" i="0" u="none" strike="noStrike" cap="none" dirty="0">
              <a:latin typeface="Arial"/>
              <a:ea typeface="Arial"/>
              <a:cs typeface="Arial"/>
              <a:sym typeface="Arial"/>
            </a:endParaRPr>
          </a:p>
          <a:p>
            <a:pPr marL="0" lvl="0" indent="0"/>
            <a:r>
              <a:rPr lang="nb" sz="2400" dirty="0">
                <a:solidFill>
                  <a:srgbClr val="222222"/>
                </a:solidFill>
              </a:rPr>
              <a:t>Aslak Sira Myre – leder (ungdomsfotball jenter) </a:t>
            </a:r>
          </a:p>
          <a:p>
            <a:pPr marL="0" lvl="0" indent="0"/>
            <a:r>
              <a:rPr lang="nb" sz="2400" dirty="0">
                <a:solidFill>
                  <a:srgbClr val="222222"/>
                </a:solidFill>
              </a:rPr>
              <a:t>Magne Brekke – nestleder/representant hovedstyre</a:t>
            </a:r>
          </a:p>
          <a:p>
            <a:pPr marL="0" lvl="0" indent="0"/>
            <a:r>
              <a:rPr lang="nb" sz="2400" dirty="0">
                <a:solidFill>
                  <a:srgbClr val="222222"/>
                </a:solidFill>
              </a:rPr>
              <a:t>Christian Brinch (økonomi)</a:t>
            </a:r>
            <a:r>
              <a:rPr lang="nb-NO" sz="2400" dirty="0">
                <a:solidFill>
                  <a:srgbClr val="222222"/>
                </a:solidFill>
              </a:rPr>
              <a:t>  </a:t>
            </a:r>
          </a:p>
          <a:p>
            <a:pPr marL="0" lvl="0" indent="0"/>
            <a:r>
              <a:rPr lang="nb-NO" sz="2400" dirty="0">
                <a:solidFill>
                  <a:srgbClr val="222222"/>
                </a:solidFill>
              </a:rPr>
              <a:t>Julie Høydal Davik (barnefotball/akademi)</a:t>
            </a:r>
          </a:p>
          <a:p>
            <a:pPr marL="0" indent="0"/>
            <a:r>
              <a:rPr lang="nb-NO" sz="2400" dirty="0">
                <a:solidFill>
                  <a:srgbClr val="222222"/>
                </a:solidFill>
              </a:rPr>
              <a:t>Tom Wiik (banestyre) (ungdomsfotball gutter)</a:t>
            </a:r>
          </a:p>
          <a:p>
            <a:pPr marL="0" lvl="0" indent="0"/>
            <a:r>
              <a:rPr lang="nb-NO" sz="2400" dirty="0">
                <a:solidFill>
                  <a:srgbClr val="222222"/>
                </a:solidFill>
              </a:rPr>
              <a:t>Mariann Bringsværd (sekretær)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116458121"/>
      </p:ext>
    </p:extLst>
  </p:cSld>
  <p:clrMapOvr>
    <a:masterClrMapping/>
  </p:clrMapOvr>
</p:sld>
</file>

<file path=ppt/theme/theme1.xml><?xml version="1.0" encoding="utf-8"?>
<a:theme xmlns:a="http://schemas.openxmlformats.org/drawingml/2006/main" name="simple-light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ema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6084</TotalTime>
  <Words>1096</Words>
  <Application>Microsoft Office PowerPoint</Application>
  <PresentationFormat>Skjermfremvisning (16:9)</PresentationFormat>
  <Paragraphs>127</Paragraphs>
  <Slides>18</Slides>
  <Notes>13</Notes>
  <HiddenSlides>0</HiddenSlides>
  <MMClips>0</MMClips>
  <ScaleCrop>false</ScaleCrop>
  <HeadingPairs>
    <vt:vector size="6" baseType="variant">
      <vt:variant>
        <vt:lpstr>Brukte skrifter</vt:lpstr>
      </vt:variant>
      <vt:variant>
        <vt:i4>4</vt:i4>
      </vt:variant>
      <vt:variant>
        <vt:lpstr>Tema</vt:lpstr>
      </vt:variant>
      <vt:variant>
        <vt:i4>4</vt:i4>
      </vt:variant>
      <vt:variant>
        <vt:lpstr>Lysbildetitler</vt:lpstr>
      </vt:variant>
      <vt:variant>
        <vt:i4>18</vt:i4>
      </vt:variant>
    </vt:vector>
  </HeadingPairs>
  <TitlesOfParts>
    <vt:vector size="26" baseType="lpstr">
      <vt:lpstr>Arial</vt:lpstr>
      <vt:lpstr>Calibri</vt:lpstr>
      <vt:lpstr>Courier New</vt:lpstr>
      <vt:lpstr>Noto Symbol</vt:lpstr>
      <vt:lpstr>simple-light</vt:lpstr>
      <vt:lpstr>Office-tema</vt:lpstr>
      <vt:lpstr>Office Theme</vt:lpstr>
      <vt:lpstr>Simple Light</vt:lpstr>
      <vt:lpstr>KFY’s årsmøte 2022</vt:lpstr>
      <vt:lpstr>Agenda</vt:lpstr>
      <vt:lpstr>KFYs beretning for 2021 - Styret og administrasjonen</vt:lpstr>
      <vt:lpstr>KFYs beretning for 2021 - Styret og administrasjonen</vt:lpstr>
      <vt:lpstr>KFYs beretning for 2021 - Størrelse på aktivitet 2021</vt:lpstr>
      <vt:lpstr>KFYs beretning for 2021 - Koronainnvirkning</vt:lpstr>
      <vt:lpstr>KFYs beretning for 2021 - Koronainnvirkning - fortsetter</vt:lpstr>
      <vt:lpstr>KFYs beretning for 2021  - Serielag</vt:lpstr>
      <vt:lpstr>KFYs beretning for 2021  - Sportslig aktivitet barnelag</vt:lpstr>
      <vt:lpstr>KFYs beretning for 2021  - Sportslige høydepunkter ungdomsfotball</vt:lpstr>
      <vt:lpstr>KFYs beretning for 2021   - Korsvoll Akademiet deltagere</vt:lpstr>
      <vt:lpstr>KFYs beretning for 2021 - Egne arrangement/Cuper</vt:lpstr>
      <vt:lpstr>KFYs beretning for 2021 - Banesituasjonen</vt:lpstr>
      <vt:lpstr>KFYs beretning for 2021 - Endringer i sportslig plan gjennom 2021</vt:lpstr>
      <vt:lpstr>KFYs beretning for 2021 - Regnskap 2021 (vedlagt)</vt:lpstr>
      <vt:lpstr>KFYs årsmøte 2021 - vedtak budsjett 2022</vt:lpstr>
      <vt:lpstr>KFYs årsmøte 2021 - Innkomne forslag</vt:lpstr>
      <vt:lpstr>Takk for oppmerksomheten!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KFY’s årsmøte 2021</dc:title>
  <dc:creator>Andreas Aarnes</dc:creator>
  <cp:lastModifiedBy>Andreas Aarnes</cp:lastModifiedBy>
  <cp:revision>22</cp:revision>
  <dcterms:created xsi:type="dcterms:W3CDTF">2021-03-01T15:45:20Z</dcterms:created>
  <dcterms:modified xsi:type="dcterms:W3CDTF">2022-03-02T15:53:51Z</dcterms:modified>
</cp:coreProperties>
</file>