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622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1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342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621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95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158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9350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041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9874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076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503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A0781-3294-4949-9160-565890AF4CB4}" type="datetimeFigureOut">
              <a:rPr lang="nb-NO" smtClean="0"/>
              <a:t>18.03.2018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1630D-EE3C-4842-8F4B-7D0B80B3F9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963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367590" y="1832226"/>
            <a:ext cx="2121568" cy="730500"/>
          </a:xfrm>
          <a:ln w="952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nb-NO" sz="1800" dirty="0" smtClean="0"/>
              <a:t>Årsmøte Oppdal IL Alpinklubb	</a:t>
            </a:r>
            <a:endParaRPr lang="nb-NO" sz="18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174957" y="733926"/>
            <a:ext cx="2141621" cy="646331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Vedtekter Oppdal IL</a:t>
            </a:r>
          </a:p>
          <a:p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1367590" y="3068053"/>
            <a:ext cx="212156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Styret i Oppdal IL Alpinklubb</a:t>
            </a:r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6894095" y="1832226"/>
            <a:ext cx="2105526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mtClean="0"/>
              <a:t>Årsmøte Oppdal IL</a:t>
            </a:r>
          </a:p>
          <a:p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894095" y="3068052"/>
            <a:ext cx="2105526" cy="646331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Styret </a:t>
            </a:r>
            <a:r>
              <a:rPr lang="nb-NO" smtClean="0"/>
              <a:t>i Oppdal IL</a:t>
            </a:r>
          </a:p>
          <a:p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914400" y="4812632"/>
            <a:ext cx="1636295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Oppdal </a:t>
            </a:r>
            <a:r>
              <a:rPr lang="nb-NO" smtClean="0"/>
              <a:t>IL Fotball</a:t>
            </a:r>
            <a:endParaRPr lang="nb-NO"/>
          </a:p>
        </p:txBody>
      </p:sp>
      <p:sp>
        <p:nvSpPr>
          <p:cNvPr id="11" name="TekstSylinder 10"/>
          <p:cNvSpPr txBox="1"/>
          <p:nvPr/>
        </p:nvSpPr>
        <p:spPr>
          <a:xfrm>
            <a:off x="3056021" y="4824663"/>
            <a:ext cx="1540042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Oppdal </a:t>
            </a:r>
            <a:r>
              <a:rPr lang="nb-NO" smtClean="0"/>
              <a:t>IL Håndball</a:t>
            </a:r>
            <a:endParaRPr lang="nb-NO"/>
          </a:p>
        </p:txBody>
      </p:sp>
      <p:sp>
        <p:nvSpPr>
          <p:cNvPr id="12" name="TekstSylinder 11"/>
          <p:cNvSpPr txBox="1"/>
          <p:nvPr/>
        </p:nvSpPr>
        <p:spPr>
          <a:xfrm>
            <a:off x="5053263" y="4812632"/>
            <a:ext cx="1600200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Oppdal IL Ski/skiskyting</a:t>
            </a:r>
            <a:endParaRPr lang="nb-NO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6990347" y="4824663"/>
            <a:ext cx="1515979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Oppdal IL Skøyter</a:t>
            </a:r>
            <a:endParaRPr lang="nb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8999621" y="4824663"/>
            <a:ext cx="1636295" cy="64633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Oppdal IL </a:t>
            </a:r>
            <a:r>
              <a:rPr lang="nb-NO" dirty="0" err="1" smtClean="0"/>
              <a:t>Freeski</a:t>
            </a:r>
            <a:endParaRPr lang="nb-NO" dirty="0"/>
          </a:p>
        </p:txBody>
      </p:sp>
      <p:cxnSp>
        <p:nvCxnSpPr>
          <p:cNvPr id="16" name="Rett linje 15"/>
          <p:cNvCxnSpPr>
            <a:stCxn id="2" idx="2"/>
            <a:endCxn id="7" idx="0"/>
          </p:cNvCxnSpPr>
          <p:nvPr/>
        </p:nvCxnSpPr>
        <p:spPr>
          <a:xfrm>
            <a:off x="2428374" y="2562726"/>
            <a:ext cx="0" cy="505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/>
          <p:cNvCxnSpPr>
            <a:stCxn id="8" idx="2"/>
            <a:endCxn id="9" idx="0"/>
          </p:cNvCxnSpPr>
          <p:nvPr/>
        </p:nvCxnSpPr>
        <p:spPr>
          <a:xfrm>
            <a:off x="7946858" y="2478557"/>
            <a:ext cx="0" cy="589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/>
          <p:cNvCxnSpPr>
            <a:stCxn id="9" idx="2"/>
            <a:endCxn id="10" idx="0"/>
          </p:cNvCxnSpPr>
          <p:nvPr/>
        </p:nvCxnSpPr>
        <p:spPr>
          <a:xfrm flipH="1">
            <a:off x="1732548" y="3714383"/>
            <a:ext cx="6214310" cy="1098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>
            <a:stCxn id="9" idx="2"/>
            <a:endCxn id="11" idx="0"/>
          </p:cNvCxnSpPr>
          <p:nvPr/>
        </p:nvCxnSpPr>
        <p:spPr>
          <a:xfrm flipH="1">
            <a:off x="3826042" y="3714383"/>
            <a:ext cx="4120816" cy="111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3"/>
          <p:cNvCxnSpPr>
            <a:stCxn id="9" idx="2"/>
            <a:endCxn id="12" idx="0"/>
          </p:cNvCxnSpPr>
          <p:nvPr/>
        </p:nvCxnSpPr>
        <p:spPr>
          <a:xfrm flipH="1">
            <a:off x="5853363" y="3714383"/>
            <a:ext cx="2093495" cy="1098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/>
          <p:cNvCxnSpPr>
            <a:stCxn id="9" idx="2"/>
            <a:endCxn id="13" idx="0"/>
          </p:cNvCxnSpPr>
          <p:nvPr/>
        </p:nvCxnSpPr>
        <p:spPr>
          <a:xfrm flipH="1">
            <a:off x="7748337" y="3714383"/>
            <a:ext cx="198521" cy="111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>
            <a:stCxn id="9" idx="2"/>
            <a:endCxn id="14" idx="0"/>
          </p:cNvCxnSpPr>
          <p:nvPr/>
        </p:nvCxnSpPr>
        <p:spPr>
          <a:xfrm>
            <a:off x="7946858" y="3714383"/>
            <a:ext cx="1870911" cy="111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>
            <a:stCxn id="5" idx="1"/>
            <a:endCxn id="2" idx="0"/>
          </p:cNvCxnSpPr>
          <p:nvPr/>
        </p:nvCxnSpPr>
        <p:spPr>
          <a:xfrm flipH="1">
            <a:off x="2428374" y="1057092"/>
            <a:ext cx="1746583" cy="775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linje 31"/>
          <p:cNvCxnSpPr>
            <a:stCxn id="5" idx="3"/>
            <a:endCxn id="8" idx="0"/>
          </p:cNvCxnSpPr>
          <p:nvPr/>
        </p:nvCxnSpPr>
        <p:spPr>
          <a:xfrm>
            <a:off x="6316578" y="1057092"/>
            <a:ext cx="1630280" cy="775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537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Office-tema</vt:lpstr>
      <vt:lpstr>Årsmøte Oppdal IL Alpinklubb 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Årsmøte Oppdal IL Alpinklubb </dc:title>
  <dc:creator>Christin Gjønnes</dc:creator>
  <cp:lastModifiedBy>Christin Gjønnes</cp:lastModifiedBy>
  <cp:revision>2</cp:revision>
  <dcterms:created xsi:type="dcterms:W3CDTF">2018-03-18T21:14:06Z</dcterms:created>
  <dcterms:modified xsi:type="dcterms:W3CDTF">2018-03-18T21:25:32Z</dcterms:modified>
</cp:coreProperties>
</file>