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7000200" cy="35999738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23" d="100"/>
          <a:sy n="23" d="100"/>
        </p:scale>
        <p:origin x="3125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5015" y="5891626"/>
            <a:ext cx="22950170" cy="12533242"/>
          </a:xfrm>
        </p:spPr>
        <p:txBody>
          <a:bodyPr anchor="b"/>
          <a:lstStyle>
            <a:lvl1pPr algn="ctr">
              <a:defRPr sz="1771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75025" y="18908198"/>
            <a:ext cx="20250150" cy="8691601"/>
          </a:xfrm>
        </p:spPr>
        <p:txBody>
          <a:bodyPr/>
          <a:lstStyle>
            <a:lvl1pPr marL="0" indent="0" algn="ctr">
              <a:buNone/>
              <a:defRPr sz="7087"/>
            </a:lvl1pPr>
            <a:lvl2pPr marL="1350020" indent="0" algn="ctr">
              <a:buNone/>
              <a:defRPr sz="5906"/>
            </a:lvl2pPr>
            <a:lvl3pPr marL="2700040" indent="0" algn="ctr">
              <a:buNone/>
              <a:defRPr sz="5315"/>
            </a:lvl3pPr>
            <a:lvl4pPr marL="4050060" indent="0" algn="ctr">
              <a:buNone/>
              <a:defRPr sz="4724"/>
            </a:lvl4pPr>
            <a:lvl5pPr marL="5400081" indent="0" algn="ctr">
              <a:buNone/>
              <a:defRPr sz="4724"/>
            </a:lvl5pPr>
            <a:lvl6pPr marL="6750101" indent="0" algn="ctr">
              <a:buNone/>
              <a:defRPr sz="4724"/>
            </a:lvl6pPr>
            <a:lvl7pPr marL="8100121" indent="0" algn="ctr">
              <a:buNone/>
              <a:defRPr sz="4724"/>
            </a:lvl7pPr>
            <a:lvl8pPr marL="9450141" indent="0" algn="ctr">
              <a:buNone/>
              <a:defRPr sz="4724"/>
            </a:lvl8pPr>
            <a:lvl9pPr marL="10800161" indent="0" algn="ctr">
              <a:buNone/>
              <a:defRPr sz="472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09723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22365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2202" y="8974945"/>
            <a:ext cx="23287673" cy="14974888"/>
          </a:xfrm>
        </p:spPr>
        <p:txBody>
          <a:bodyPr anchor="b"/>
          <a:lstStyle>
            <a:lvl1pPr>
              <a:defRPr sz="1771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42202" y="24091502"/>
            <a:ext cx="23287673" cy="7874940"/>
          </a:xfrm>
        </p:spPr>
        <p:txBody>
          <a:bodyPr/>
          <a:lstStyle>
            <a:lvl1pPr marL="0" indent="0">
              <a:buNone/>
              <a:defRPr sz="7087">
                <a:solidFill>
                  <a:schemeClr val="tx1"/>
                </a:solidFill>
              </a:defRPr>
            </a:lvl1pPr>
            <a:lvl2pPr marL="1350020" indent="0">
              <a:buNone/>
              <a:defRPr sz="5906">
                <a:solidFill>
                  <a:schemeClr val="tx1">
                    <a:tint val="75000"/>
                  </a:schemeClr>
                </a:solidFill>
              </a:defRPr>
            </a:lvl2pPr>
            <a:lvl3pPr marL="2700040" indent="0">
              <a:buNone/>
              <a:defRPr sz="5315">
                <a:solidFill>
                  <a:schemeClr val="tx1">
                    <a:tint val="75000"/>
                  </a:schemeClr>
                </a:solidFill>
              </a:defRPr>
            </a:lvl3pPr>
            <a:lvl4pPr marL="4050060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4pPr>
            <a:lvl5pPr marL="5400081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5pPr>
            <a:lvl6pPr marL="6750101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6pPr>
            <a:lvl7pPr marL="8100121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7pPr>
            <a:lvl8pPr marL="9450141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8pPr>
            <a:lvl9pPr marL="10800161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99582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56264" y="9583264"/>
            <a:ext cx="11475085" cy="228415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68851" y="9583264"/>
            <a:ext cx="11475085" cy="228415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20547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9780" y="1916661"/>
            <a:ext cx="23287673" cy="6958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9784" y="8824938"/>
            <a:ext cx="11422348" cy="4324966"/>
          </a:xfrm>
        </p:spPr>
        <p:txBody>
          <a:bodyPr anchor="b"/>
          <a:lstStyle>
            <a:lvl1pPr marL="0" indent="0">
              <a:buNone/>
              <a:defRPr sz="7087" b="1"/>
            </a:lvl1pPr>
            <a:lvl2pPr marL="1350020" indent="0">
              <a:buNone/>
              <a:defRPr sz="5906" b="1"/>
            </a:lvl2pPr>
            <a:lvl3pPr marL="2700040" indent="0">
              <a:buNone/>
              <a:defRPr sz="5315" b="1"/>
            </a:lvl3pPr>
            <a:lvl4pPr marL="4050060" indent="0">
              <a:buNone/>
              <a:defRPr sz="4724" b="1"/>
            </a:lvl4pPr>
            <a:lvl5pPr marL="5400081" indent="0">
              <a:buNone/>
              <a:defRPr sz="4724" b="1"/>
            </a:lvl5pPr>
            <a:lvl6pPr marL="6750101" indent="0">
              <a:buNone/>
              <a:defRPr sz="4724" b="1"/>
            </a:lvl6pPr>
            <a:lvl7pPr marL="8100121" indent="0">
              <a:buNone/>
              <a:defRPr sz="4724" b="1"/>
            </a:lvl7pPr>
            <a:lvl8pPr marL="9450141" indent="0">
              <a:buNone/>
              <a:defRPr sz="4724" b="1"/>
            </a:lvl8pPr>
            <a:lvl9pPr marL="10800161" indent="0">
              <a:buNone/>
              <a:defRPr sz="472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784" y="13149904"/>
            <a:ext cx="11422348" cy="193415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668853" y="8824938"/>
            <a:ext cx="11478602" cy="4324966"/>
          </a:xfrm>
        </p:spPr>
        <p:txBody>
          <a:bodyPr anchor="b"/>
          <a:lstStyle>
            <a:lvl1pPr marL="0" indent="0">
              <a:buNone/>
              <a:defRPr sz="7087" b="1"/>
            </a:lvl1pPr>
            <a:lvl2pPr marL="1350020" indent="0">
              <a:buNone/>
              <a:defRPr sz="5906" b="1"/>
            </a:lvl2pPr>
            <a:lvl3pPr marL="2700040" indent="0">
              <a:buNone/>
              <a:defRPr sz="5315" b="1"/>
            </a:lvl3pPr>
            <a:lvl4pPr marL="4050060" indent="0">
              <a:buNone/>
              <a:defRPr sz="4724" b="1"/>
            </a:lvl4pPr>
            <a:lvl5pPr marL="5400081" indent="0">
              <a:buNone/>
              <a:defRPr sz="4724" b="1"/>
            </a:lvl5pPr>
            <a:lvl6pPr marL="6750101" indent="0">
              <a:buNone/>
              <a:defRPr sz="4724" b="1"/>
            </a:lvl6pPr>
            <a:lvl7pPr marL="8100121" indent="0">
              <a:buNone/>
              <a:defRPr sz="4724" b="1"/>
            </a:lvl7pPr>
            <a:lvl8pPr marL="9450141" indent="0">
              <a:buNone/>
              <a:defRPr sz="4724" b="1"/>
            </a:lvl8pPr>
            <a:lvl9pPr marL="10800161" indent="0">
              <a:buNone/>
              <a:defRPr sz="472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668853" y="13149904"/>
            <a:ext cx="11478602" cy="193415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92491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24065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18501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9781" y="2399982"/>
            <a:ext cx="8708267" cy="8399939"/>
          </a:xfrm>
        </p:spPr>
        <p:txBody>
          <a:bodyPr anchor="b"/>
          <a:lstStyle>
            <a:lvl1pPr>
              <a:defRPr sz="94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8602" y="5183304"/>
            <a:ext cx="13668851" cy="25583147"/>
          </a:xfrm>
        </p:spPr>
        <p:txBody>
          <a:bodyPr/>
          <a:lstStyle>
            <a:lvl1pPr>
              <a:defRPr sz="9449"/>
            </a:lvl1pPr>
            <a:lvl2pPr>
              <a:defRPr sz="8268"/>
            </a:lvl2pPr>
            <a:lvl3pPr>
              <a:defRPr sz="7087"/>
            </a:lvl3pPr>
            <a:lvl4pPr>
              <a:defRPr sz="5906"/>
            </a:lvl4pPr>
            <a:lvl5pPr>
              <a:defRPr sz="5906"/>
            </a:lvl5pPr>
            <a:lvl6pPr>
              <a:defRPr sz="5906"/>
            </a:lvl6pPr>
            <a:lvl7pPr>
              <a:defRPr sz="5906"/>
            </a:lvl7pPr>
            <a:lvl8pPr>
              <a:defRPr sz="5906"/>
            </a:lvl8pPr>
            <a:lvl9pPr>
              <a:defRPr sz="590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59781" y="10799922"/>
            <a:ext cx="8708267" cy="20008190"/>
          </a:xfrm>
        </p:spPr>
        <p:txBody>
          <a:bodyPr/>
          <a:lstStyle>
            <a:lvl1pPr marL="0" indent="0">
              <a:buNone/>
              <a:defRPr sz="4724"/>
            </a:lvl1pPr>
            <a:lvl2pPr marL="1350020" indent="0">
              <a:buNone/>
              <a:defRPr sz="4134"/>
            </a:lvl2pPr>
            <a:lvl3pPr marL="2700040" indent="0">
              <a:buNone/>
              <a:defRPr sz="3543"/>
            </a:lvl3pPr>
            <a:lvl4pPr marL="4050060" indent="0">
              <a:buNone/>
              <a:defRPr sz="2953"/>
            </a:lvl4pPr>
            <a:lvl5pPr marL="5400081" indent="0">
              <a:buNone/>
              <a:defRPr sz="2953"/>
            </a:lvl5pPr>
            <a:lvl6pPr marL="6750101" indent="0">
              <a:buNone/>
              <a:defRPr sz="2953"/>
            </a:lvl6pPr>
            <a:lvl7pPr marL="8100121" indent="0">
              <a:buNone/>
              <a:defRPr sz="2953"/>
            </a:lvl7pPr>
            <a:lvl8pPr marL="9450141" indent="0">
              <a:buNone/>
              <a:defRPr sz="2953"/>
            </a:lvl8pPr>
            <a:lvl9pPr marL="10800161" indent="0">
              <a:buNone/>
              <a:defRPr sz="295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02653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9781" y="2399982"/>
            <a:ext cx="8708267" cy="8399939"/>
          </a:xfrm>
        </p:spPr>
        <p:txBody>
          <a:bodyPr anchor="b"/>
          <a:lstStyle>
            <a:lvl1pPr>
              <a:defRPr sz="94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78602" y="5183304"/>
            <a:ext cx="13668851" cy="25583147"/>
          </a:xfrm>
        </p:spPr>
        <p:txBody>
          <a:bodyPr anchor="t"/>
          <a:lstStyle>
            <a:lvl1pPr marL="0" indent="0">
              <a:buNone/>
              <a:defRPr sz="9449"/>
            </a:lvl1pPr>
            <a:lvl2pPr marL="1350020" indent="0">
              <a:buNone/>
              <a:defRPr sz="8268"/>
            </a:lvl2pPr>
            <a:lvl3pPr marL="2700040" indent="0">
              <a:buNone/>
              <a:defRPr sz="7087"/>
            </a:lvl3pPr>
            <a:lvl4pPr marL="4050060" indent="0">
              <a:buNone/>
              <a:defRPr sz="5906"/>
            </a:lvl4pPr>
            <a:lvl5pPr marL="5400081" indent="0">
              <a:buNone/>
              <a:defRPr sz="5906"/>
            </a:lvl5pPr>
            <a:lvl6pPr marL="6750101" indent="0">
              <a:buNone/>
              <a:defRPr sz="5906"/>
            </a:lvl6pPr>
            <a:lvl7pPr marL="8100121" indent="0">
              <a:buNone/>
              <a:defRPr sz="5906"/>
            </a:lvl7pPr>
            <a:lvl8pPr marL="9450141" indent="0">
              <a:buNone/>
              <a:defRPr sz="5906"/>
            </a:lvl8pPr>
            <a:lvl9pPr marL="10800161" indent="0">
              <a:buNone/>
              <a:defRPr sz="590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59781" y="10799922"/>
            <a:ext cx="8708267" cy="20008190"/>
          </a:xfrm>
        </p:spPr>
        <p:txBody>
          <a:bodyPr/>
          <a:lstStyle>
            <a:lvl1pPr marL="0" indent="0">
              <a:buNone/>
              <a:defRPr sz="4724"/>
            </a:lvl1pPr>
            <a:lvl2pPr marL="1350020" indent="0">
              <a:buNone/>
              <a:defRPr sz="4134"/>
            </a:lvl2pPr>
            <a:lvl3pPr marL="2700040" indent="0">
              <a:buNone/>
              <a:defRPr sz="3543"/>
            </a:lvl3pPr>
            <a:lvl4pPr marL="4050060" indent="0">
              <a:buNone/>
              <a:defRPr sz="2953"/>
            </a:lvl4pPr>
            <a:lvl5pPr marL="5400081" indent="0">
              <a:buNone/>
              <a:defRPr sz="2953"/>
            </a:lvl5pPr>
            <a:lvl6pPr marL="6750101" indent="0">
              <a:buNone/>
              <a:defRPr sz="2953"/>
            </a:lvl6pPr>
            <a:lvl7pPr marL="8100121" indent="0">
              <a:buNone/>
              <a:defRPr sz="2953"/>
            </a:lvl7pPr>
            <a:lvl8pPr marL="9450141" indent="0">
              <a:buNone/>
              <a:defRPr sz="2953"/>
            </a:lvl8pPr>
            <a:lvl9pPr marL="10800161" indent="0">
              <a:buNone/>
              <a:defRPr sz="295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9656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05037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322020" y="1916653"/>
            <a:ext cx="5821918" cy="3050811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56265" y="1916653"/>
            <a:ext cx="17128252" cy="3050811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7700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6264" y="1916661"/>
            <a:ext cx="23287673" cy="6958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6264" y="9583264"/>
            <a:ext cx="23287673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56264" y="33366432"/>
            <a:ext cx="6075045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AC338-EB8C-4BE0-922E-A95F14202AA2}" type="datetimeFigureOut">
              <a:rPr lang="nb-NO" smtClean="0"/>
              <a:t>07.06.2022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43816" y="33366432"/>
            <a:ext cx="9112568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068891" y="33366432"/>
            <a:ext cx="6075045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AC469-8DAE-4DE0-BE06-459AD5E86A8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35717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700040" rtl="0" eaLnBrk="1" latinLnBrk="0" hangingPunct="1">
        <a:lnSpc>
          <a:spcPct val="90000"/>
        </a:lnSpc>
        <a:spcBef>
          <a:spcPct val="0"/>
        </a:spcBef>
        <a:buNone/>
        <a:defRPr sz="12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75010" indent="-675010" algn="l" defTabSz="2700040" rtl="0" eaLnBrk="1" latinLnBrk="0" hangingPunct="1">
        <a:lnSpc>
          <a:spcPct val="90000"/>
        </a:lnSpc>
        <a:spcBef>
          <a:spcPts val="2953"/>
        </a:spcBef>
        <a:buFont typeface="Arial" panose="020B0604020202020204" pitchFamily="34" charset="0"/>
        <a:buChar char="•"/>
        <a:defRPr sz="8268" kern="1200">
          <a:solidFill>
            <a:schemeClr val="tx1"/>
          </a:solidFill>
          <a:latin typeface="+mn-lt"/>
          <a:ea typeface="+mn-ea"/>
          <a:cs typeface="+mn-cs"/>
        </a:defRPr>
      </a:lvl1pPr>
      <a:lvl2pPr marL="2025030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7087" kern="1200">
          <a:solidFill>
            <a:schemeClr val="tx1"/>
          </a:solidFill>
          <a:latin typeface="+mn-lt"/>
          <a:ea typeface="+mn-ea"/>
          <a:cs typeface="+mn-cs"/>
        </a:defRPr>
      </a:lvl2pPr>
      <a:lvl3pPr marL="3375050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906" kern="1200">
          <a:solidFill>
            <a:schemeClr val="tx1"/>
          </a:solidFill>
          <a:latin typeface="+mn-lt"/>
          <a:ea typeface="+mn-ea"/>
          <a:cs typeface="+mn-cs"/>
        </a:defRPr>
      </a:lvl3pPr>
      <a:lvl4pPr marL="472507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4pPr>
      <a:lvl5pPr marL="607509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5pPr>
      <a:lvl6pPr marL="742511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6pPr>
      <a:lvl7pPr marL="877513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7pPr>
      <a:lvl8pPr marL="1012515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8pPr>
      <a:lvl9pPr marL="11475171" indent="-675010" algn="l" defTabSz="2700040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1pPr>
      <a:lvl2pPr marL="1350020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2pPr>
      <a:lvl3pPr marL="2700040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3pPr>
      <a:lvl4pPr marL="4050060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4pPr>
      <a:lvl5pPr marL="5400081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5pPr>
      <a:lvl6pPr marL="6750101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6pPr>
      <a:lvl7pPr marL="8100121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7pPr>
      <a:lvl8pPr marL="9450141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8pPr>
      <a:lvl9pPr marL="10800161" algn="l" defTabSz="2700040" rtl="0" eaLnBrk="1" latinLnBrk="0" hangingPunct="1">
        <a:defRPr sz="53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0C7E0-B614-48E9-9B51-86417CDD6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75724"/>
            <a:ext cx="27000200" cy="1338114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nb-NO" sz="1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A-LAG HERRE 5.DIV.</a:t>
            </a:r>
            <a:br>
              <a:rPr lang="nb-NO" sz="2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nb-NO" sz="1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Vigrestad – Kåsen</a:t>
            </a:r>
            <a:br>
              <a:rPr lang="nb-NO" sz="20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00"/>
                </a:highlight>
                <a:latin typeface="Arial Black" panose="020B0A04020102020204" pitchFamily="34" charset="0"/>
              </a:rPr>
            </a:br>
            <a:r>
              <a:rPr lang="nb-NO" sz="1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Fredag 10.06 </a:t>
            </a:r>
            <a:r>
              <a:rPr lang="nb-NO" sz="17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kl</a:t>
            </a:r>
            <a:r>
              <a:rPr lang="nb-NO" sz="1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: 19:00</a:t>
            </a:r>
            <a:br>
              <a:rPr lang="nb-NO" b="1" dirty="0"/>
            </a:br>
            <a:endParaRPr lang="nb-NO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097790-9EBF-49AA-8CF1-DB11B998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5025" y="14088532"/>
            <a:ext cx="20250150" cy="11142135"/>
          </a:xfrm>
          <a:solidFill>
            <a:schemeClr val="tx1">
              <a:alpha val="72000"/>
            </a:schemeClr>
          </a:solidFill>
        </p:spPr>
        <p:txBody>
          <a:bodyPr/>
          <a:lstStyle/>
          <a:p>
            <a:endParaRPr lang="nb-NO" b="1" dirty="0"/>
          </a:p>
          <a:p>
            <a:r>
              <a:rPr lang="nb-NO" b="1" dirty="0">
                <a:solidFill>
                  <a:schemeClr val="bg1"/>
                </a:solidFill>
              </a:rPr>
              <a:t>Håper at flest mulig kommer å støtter opp! </a:t>
            </a:r>
          </a:p>
          <a:p>
            <a:r>
              <a:rPr lang="nb-NO" b="1" dirty="0">
                <a:solidFill>
                  <a:schemeClr val="bg1"/>
                </a:solidFill>
              </a:rPr>
              <a:t>Åpen kiosk og grilling.</a:t>
            </a:r>
          </a:p>
          <a:p>
            <a:r>
              <a:rPr lang="nb-NO" b="1" dirty="0">
                <a:solidFill>
                  <a:schemeClr val="bg1"/>
                </a:solidFill>
              </a:rPr>
              <a:t>Dagens Kampsponsor er:</a:t>
            </a:r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BD0677F6-3D87-4F71-8DD0-799941AA9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5916" y="32383621"/>
            <a:ext cx="4991100" cy="3076575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0DCF2CFB-3E4C-4869-A5C4-E4ECB92EA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84" y="32383620"/>
            <a:ext cx="4991100" cy="3076575"/>
          </a:xfrm>
          <a:prstGeom prst="rect">
            <a:avLst/>
          </a:prstGeom>
        </p:spPr>
      </p:pic>
      <p:pic>
        <p:nvPicPr>
          <p:cNvPr id="1026" name="Picture 2" descr="Kan være et bilde av 13 personer og folk som står">
            <a:extLst>
              <a:ext uri="{FF2B5EF4-FFF2-40B4-BE49-F238E27FC236}">
                <a16:creationId xmlns:a16="http://schemas.microsoft.com/office/drawing/2014/main" id="{ECF45E1E-972A-46B9-91F3-03A6589C6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533" y="26434992"/>
            <a:ext cx="16113573" cy="90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_Vigrestad-Bygg-logo-2019">
            <a:extLst>
              <a:ext uri="{FF2B5EF4-FFF2-40B4-BE49-F238E27FC236}">
                <a16:creationId xmlns:a16="http://schemas.microsoft.com/office/drawing/2014/main" id="{AD06B5AC-BEF4-6BF5-5E15-0A18068F4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19700346"/>
            <a:ext cx="142398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692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36</Words>
  <Application>Microsoft Office PowerPoint</Application>
  <PresentationFormat>Egendefinert</PresentationFormat>
  <Paragraphs>5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A-LAG HERRE 5.DIV. Vigrestad – Kåsen  Fredag 10.06 kl: 19:00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Lokalderby!!! Vigrestad – Varhaug Damekamp KL: 19:00</dc:title>
  <dc:creator>Erling Braut Ueland</dc:creator>
  <cp:lastModifiedBy>Monica Stavnem Rød</cp:lastModifiedBy>
  <cp:revision>9</cp:revision>
  <cp:lastPrinted>2022-05-03T06:57:31Z</cp:lastPrinted>
  <dcterms:created xsi:type="dcterms:W3CDTF">2022-04-19T06:09:14Z</dcterms:created>
  <dcterms:modified xsi:type="dcterms:W3CDTF">2022-06-07T06:58:09Z</dcterms:modified>
</cp:coreProperties>
</file>