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57" r:id="rId5"/>
    <p:sldId id="259" r:id="rId6"/>
    <p:sldId id="260" r:id="rId7"/>
    <p:sldId id="264" r:id="rId8"/>
    <p:sldId id="269" r:id="rId9"/>
    <p:sldId id="270" r:id="rId1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A32E99-3824-42A7-9CBA-952E740CDB7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2C5D0C55-5A44-42DD-820B-A21DBEA4D6BB}">
      <dgm:prSet phldrT="[Tekst]"/>
      <dgm:spPr/>
      <dgm:t>
        <a:bodyPr/>
        <a:lstStyle/>
        <a:p>
          <a:r>
            <a:rPr lang="nb-NO" dirty="0"/>
            <a:t>Sportslig leder</a:t>
          </a:r>
        </a:p>
      </dgm:t>
    </dgm:pt>
    <dgm:pt modelId="{3687BA57-00CC-46F5-A152-CD40D5A06D74}" type="parTrans" cxnId="{C94AFBB2-EE2C-4AE1-8AF5-B72F46EFB774}">
      <dgm:prSet/>
      <dgm:spPr/>
      <dgm:t>
        <a:bodyPr/>
        <a:lstStyle/>
        <a:p>
          <a:endParaRPr lang="nb-NO"/>
        </a:p>
      </dgm:t>
    </dgm:pt>
    <dgm:pt modelId="{2F277343-F46F-4D8A-8E88-F454F1D1CBF6}" type="sibTrans" cxnId="{C94AFBB2-EE2C-4AE1-8AF5-B72F46EFB774}">
      <dgm:prSet/>
      <dgm:spPr/>
      <dgm:t>
        <a:bodyPr/>
        <a:lstStyle/>
        <a:p>
          <a:endParaRPr lang="nb-NO"/>
        </a:p>
      </dgm:t>
    </dgm:pt>
    <dgm:pt modelId="{41EEF997-4BB2-48C8-9F78-D574B92B30B0}">
      <dgm:prSet phldrT="[Tekst]"/>
      <dgm:spPr/>
      <dgm:t>
        <a:bodyPr/>
        <a:lstStyle/>
        <a:p>
          <a:r>
            <a:rPr lang="nb-NO" dirty="0" smtClean="0"/>
            <a:t>8-9 år</a:t>
          </a:r>
          <a:endParaRPr lang="nb-NO" dirty="0"/>
        </a:p>
      </dgm:t>
    </dgm:pt>
    <dgm:pt modelId="{172E44EF-B9A4-42EF-802E-8B10694B8F03}" type="parTrans" cxnId="{A8D25209-B46E-405B-A1E2-13F213A53176}">
      <dgm:prSet/>
      <dgm:spPr/>
      <dgm:t>
        <a:bodyPr/>
        <a:lstStyle/>
        <a:p>
          <a:endParaRPr lang="nb-NO"/>
        </a:p>
      </dgm:t>
    </dgm:pt>
    <dgm:pt modelId="{FE14781E-627B-4CEB-9DAA-88598C83514B}" type="sibTrans" cxnId="{A8D25209-B46E-405B-A1E2-13F213A53176}">
      <dgm:prSet/>
      <dgm:spPr/>
      <dgm:t>
        <a:bodyPr/>
        <a:lstStyle/>
        <a:p>
          <a:endParaRPr lang="nb-NO"/>
        </a:p>
      </dgm:t>
    </dgm:pt>
    <dgm:pt modelId="{9E679DFE-25CE-4029-BBF4-35459DC0B6B5}">
      <dgm:prSet/>
      <dgm:spPr/>
      <dgm:t>
        <a:bodyPr/>
        <a:lstStyle/>
        <a:p>
          <a:r>
            <a:rPr lang="nb-NO" dirty="0" smtClean="0"/>
            <a:t>13-14 år </a:t>
          </a:r>
          <a:endParaRPr lang="nb-NO" dirty="0"/>
        </a:p>
      </dgm:t>
    </dgm:pt>
    <dgm:pt modelId="{379B1B59-DA29-4F4D-A32E-41704759194A}" type="parTrans" cxnId="{4ADE2F03-94EF-464C-A270-0FE96DEA1286}">
      <dgm:prSet/>
      <dgm:spPr/>
      <dgm:t>
        <a:bodyPr/>
        <a:lstStyle/>
        <a:p>
          <a:endParaRPr lang="nb-NO"/>
        </a:p>
      </dgm:t>
    </dgm:pt>
    <dgm:pt modelId="{7F56EEF4-5331-4410-B22E-4A8653046BA2}" type="sibTrans" cxnId="{4ADE2F03-94EF-464C-A270-0FE96DEA1286}">
      <dgm:prSet/>
      <dgm:spPr/>
      <dgm:t>
        <a:bodyPr/>
        <a:lstStyle/>
        <a:p>
          <a:endParaRPr lang="nb-NO"/>
        </a:p>
      </dgm:t>
    </dgm:pt>
    <dgm:pt modelId="{1D0EDFB1-DB8D-4713-BD29-2B9C82A9AEAD}">
      <dgm:prSet/>
      <dgm:spPr/>
      <dgm:t>
        <a:bodyPr/>
        <a:lstStyle/>
        <a:p>
          <a:r>
            <a:rPr lang="nb-NO" dirty="0" smtClean="0"/>
            <a:t>15 år +  </a:t>
          </a:r>
          <a:endParaRPr lang="nb-NO" dirty="0"/>
        </a:p>
      </dgm:t>
    </dgm:pt>
    <dgm:pt modelId="{937F513B-66D8-414C-876F-C36CEB1DDE5E}" type="parTrans" cxnId="{EF71D45F-A5E2-46FA-9729-B096621582C2}">
      <dgm:prSet/>
      <dgm:spPr/>
      <dgm:t>
        <a:bodyPr/>
        <a:lstStyle/>
        <a:p>
          <a:endParaRPr lang="nb-NO"/>
        </a:p>
      </dgm:t>
    </dgm:pt>
    <dgm:pt modelId="{382B4756-EC8F-4C0F-906A-6435710F8C41}" type="sibTrans" cxnId="{EF71D45F-A5E2-46FA-9729-B096621582C2}">
      <dgm:prSet/>
      <dgm:spPr/>
      <dgm:t>
        <a:bodyPr/>
        <a:lstStyle/>
        <a:p>
          <a:endParaRPr lang="nb-NO"/>
        </a:p>
      </dgm:t>
    </dgm:pt>
    <dgm:pt modelId="{8A899AB0-DB2D-4F4B-A7DE-CFAFB3831485}">
      <dgm:prSet/>
      <dgm:spPr/>
      <dgm:t>
        <a:bodyPr/>
        <a:lstStyle/>
        <a:p>
          <a:r>
            <a:rPr lang="nb-NO" dirty="0" err="1" smtClean="0"/>
            <a:t>Allidrett</a:t>
          </a:r>
          <a:r>
            <a:rPr lang="nb-NO" dirty="0" smtClean="0"/>
            <a:t>/skileik</a:t>
          </a:r>
          <a:endParaRPr lang="nb-NO" dirty="0"/>
        </a:p>
      </dgm:t>
    </dgm:pt>
    <dgm:pt modelId="{C54E9B39-B995-4157-9B23-CED8EE1371CD}" type="parTrans" cxnId="{C3B462ED-66AC-47B0-8455-20962316890F}">
      <dgm:prSet/>
      <dgm:spPr/>
      <dgm:t>
        <a:bodyPr/>
        <a:lstStyle/>
        <a:p>
          <a:endParaRPr lang="nb-NO"/>
        </a:p>
      </dgm:t>
    </dgm:pt>
    <dgm:pt modelId="{8597EFA0-546A-418C-B8AF-04585FADD1F3}" type="sibTrans" cxnId="{C3B462ED-66AC-47B0-8455-20962316890F}">
      <dgm:prSet/>
      <dgm:spPr/>
      <dgm:t>
        <a:bodyPr/>
        <a:lstStyle/>
        <a:p>
          <a:endParaRPr lang="nb-NO"/>
        </a:p>
      </dgm:t>
    </dgm:pt>
    <dgm:pt modelId="{ECB350F4-B478-4F1F-9B92-6C60D8240EF6}">
      <dgm:prSet/>
      <dgm:spPr/>
      <dgm:t>
        <a:bodyPr/>
        <a:lstStyle/>
        <a:p>
          <a:r>
            <a:rPr lang="nb-NO" dirty="0" smtClean="0"/>
            <a:t>10 – 12 år</a:t>
          </a:r>
          <a:endParaRPr lang="nb-NO" dirty="0"/>
        </a:p>
      </dgm:t>
    </dgm:pt>
    <dgm:pt modelId="{5416116A-AA6D-4CE1-B50B-F2828BD1FCF1}" type="parTrans" cxnId="{DF1A4A6D-2141-422B-99A5-CF86D039D61B}">
      <dgm:prSet/>
      <dgm:spPr/>
      <dgm:t>
        <a:bodyPr/>
        <a:lstStyle/>
        <a:p>
          <a:endParaRPr lang="nb-NO"/>
        </a:p>
      </dgm:t>
    </dgm:pt>
    <dgm:pt modelId="{8299017A-28F9-4D77-9AEC-3AF4A79D5ED8}" type="sibTrans" cxnId="{DF1A4A6D-2141-422B-99A5-CF86D039D61B}">
      <dgm:prSet/>
      <dgm:spPr/>
      <dgm:t>
        <a:bodyPr/>
        <a:lstStyle/>
        <a:p>
          <a:endParaRPr lang="nb-NO"/>
        </a:p>
      </dgm:t>
    </dgm:pt>
    <dgm:pt modelId="{15071A63-2CF1-4CCF-86FB-AB5DD1120976}" type="pres">
      <dgm:prSet presAssocID="{43A32E99-3824-42A7-9CBA-952E740CDB7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894D2D41-3C23-44D9-B27C-24AA6CFAE8C4}" type="pres">
      <dgm:prSet presAssocID="{2C5D0C55-5A44-42DD-820B-A21DBEA4D6BB}" presName="hierRoot1" presStyleCnt="0">
        <dgm:presLayoutVars>
          <dgm:hierBranch val="init"/>
        </dgm:presLayoutVars>
      </dgm:prSet>
      <dgm:spPr/>
    </dgm:pt>
    <dgm:pt modelId="{F246F0D6-F9BB-4298-BD0F-978B850BA63A}" type="pres">
      <dgm:prSet presAssocID="{2C5D0C55-5A44-42DD-820B-A21DBEA4D6BB}" presName="rootComposite1" presStyleCnt="0"/>
      <dgm:spPr/>
    </dgm:pt>
    <dgm:pt modelId="{D91AA489-EE78-4354-96D5-685E385319A8}" type="pres">
      <dgm:prSet presAssocID="{2C5D0C55-5A44-42DD-820B-A21DBEA4D6B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FC3CDEA-501D-4CB8-89DC-7DCEEA913588}" type="pres">
      <dgm:prSet presAssocID="{2C5D0C55-5A44-42DD-820B-A21DBEA4D6BB}" presName="rootConnector1" presStyleLbl="node1" presStyleIdx="0" presStyleCnt="0"/>
      <dgm:spPr/>
      <dgm:t>
        <a:bodyPr/>
        <a:lstStyle/>
        <a:p>
          <a:endParaRPr lang="nb-NO"/>
        </a:p>
      </dgm:t>
    </dgm:pt>
    <dgm:pt modelId="{A286641C-AEDD-49B1-A432-DDF90C7A8A0C}" type="pres">
      <dgm:prSet presAssocID="{2C5D0C55-5A44-42DD-820B-A21DBEA4D6BB}" presName="hierChild2" presStyleCnt="0"/>
      <dgm:spPr/>
    </dgm:pt>
    <dgm:pt modelId="{5A87FE49-E846-4C1F-9D8B-F2B55FD29F5C}" type="pres">
      <dgm:prSet presAssocID="{C54E9B39-B995-4157-9B23-CED8EE1371CD}" presName="Name37" presStyleLbl="parChTrans1D2" presStyleIdx="0" presStyleCnt="5"/>
      <dgm:spPr/>
      <dgm:t>
        <a:bodyPr/>
        <a:lstStyle/>
        <a:p>
          <a:endParaRPr lang="nb-NO"/>
        </a:p>
      </dgm:t>
    </dgm:pt>
    <dgm:pt modelId="{C5910B10-7CB3-403C-9E80-226935513CB2}" type="pres">
      <dgm:prSet presAssocID="{8A899AB0-DB2D-4F4B-A7DE-CFAFB3831485}" presName="hierRoot2" presStyleCnt="0">
        <dgm:presLayoutVars>
          <dgm:hierBranch val="init"/>
        </dgm:presLayoutVars>
      </dgm:prSet>
      <dgm:spPr/>
    </dgm:pt>
    <dgm:pt modelId="{91EA9E4D-2032-4722-8C9B-E8A1FAC130C2}" type="pres">
      <dgm:prSet presAssocID="{8A899AB0-DB2D-4F4B-A7DE-CFAFB3831485}" presName="rootComposite" presStyleCnt="0"/>
      <dgm:spPr/>
    </dgm:pt>
    <dgm:pt modelId="{51833FFD-8CBB-4915-A8B4-C64573E4532C}" type="pres">
      <dgm:prSet presAssocID="{8A899AB0-DB2D-4F4B-A7DE-CFAFB3831485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BEB497D-8F1A-4957-9239-091997A22469}" type="pres">
      <dgm:prSet presAssocID="{8A899AB0-DB2D-4F4B-A7DE-CFAFB3831485}" presName="rootConnector" presStyleLbl="node2" presStyleIdx="0" presStyleCnt="5"/>
      <dgm:spPr/>
      <dgm:t>
        <a:bodyPr/>
        <a:lstStyle/>
        <a:p>
          <a:endParaRPr lang="nb-NO"/>
        </a:p>
      </dgm:t>
    </dgm:pt>
    <dgm:pt modelId="{8080FBFD-D962-42D7-AE6C-778DDFE091A6}" type="pres">
      <dgm:prSet presAssocID="{8A899AB0-DB2D-4F4B-A7DE-CFAFB3831485}" presName="hierChild4" presStyleCnt="0"/>
      <dgm:spPr/>
    </dgm:pt>
    <dgm:pt modelId="{951D8813-38C3-4952-A880-EAA7B0A4B455}" type="pres">
      <dgm:prSet presAssocID="{8A899AB0-DB2D-4F4B-A7DE-CFAFB3831485}" presName="hierChild5" presStyleCnt="0"/>
      <dgm:spPr/>
    </dgm:pt>
    <dgm:pt modelId="{A7066A5B-3997-4EC3-B53A-B799B9FEC8CD}" type="pres">
      <dgm:prSet presAssocID="{172E44EF-B9A4-42EF-802E-8B10694B8F03}" presName="Name37" presStyleLbl="parChTrans1D2" presStyleIdx="1" presStyleCnt="5"/>
      <dgm:spPr/>
      <dgm:t>
        <a:bodyPr/>
        <a:lstStyle/>
        <a:p>
          <a:endParaRPr lang="nb-NO"/>
        </a:p>
      </dgm:t>
    </dgm:pt>
    <dgm:pt modelId="{DC99C714-B98E-4D73-BAD3-3423B17A9CCE}" type="pres">
      <dgm:prSet presAssocID="{41EEF997-4BB2-48C8-9F78-D574B92B30B0}" presName="hierRoot2" presStyleCnt="0">
        <dgm:presLayoutVars>
          <dgm:hierBranch val="init"/>
        </dgm:presLayoutVars>
      </dgm:prSet>
      <dgm:spPr/>
    </dgm:pt>
    <dgm:pt modelId="{FD2763E9-0656-43CA-BE31-4BD368228769}" type="pres">
      <dgm:prSet presAssocID="{41EEF997-4BB2-48C8-9F78-D574B92B30B0}" presName="rootComposite" presStyleCnt="0"/>
      <dgm:spPr/>
    </dgm:pt>
    <dgm:pt modelId="{6131B3DB-ADBF-46DC-90E9-938C1EB2F9F2}" type="pres">
      <dgm:prSet presAssocID="{41EEF997-4BB2-48C8-9F78-D574B92B30B0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82F7A36-BDAE-4451-9FB4-566407A0FB02}" type="pres">
      <dgm:prSet presAssocID="{41EEF997-4BB2-48C8-9F78-D574B92B30B0}" presName="rootConnector" presStyleLbl="node2" presStyleIdx="1" presStyleCnt="5"/>
      <dgm:spPr/>
      <dgm:t>
        <a:bodyPr/>
        <a:lstStyle/>
        <a:p>
          <a:endParaRPr lang="nb-NO"/>
        </a:p>
      </dgm:t>
    </dgm:pt>
    <dgm:pt modelId="{9E55F22B-8D0B-456E-8CE7-AFE5D811070F}" type="pres">
      <dgm:prSet presAssocID="{41EEF997-4BB2-48C8-9F78-D574B92B30B0}" presName="hierChild4" presStyleCnt="0"/>
      <dgm:spPr/>
    </dgm:pt>
    <dgm:pt modelId="{ED3A3A00-76AC-4519-AA26-A2C3FEB310F3}" type="pres">
      <dgm:prSet presAssocID="{41EEF997-4BB2-48C8-9F78-D574B92B30B0}" presName="hierChild5" presStyleCnt="0"/>
      <dgm:spPr/>
    </dgm:pt>
    <dgm:pt modelId="{919DB6D2-7A9A-481A-95AD-867EBE6920A1}" type="pres">
      <dgm:prSet presAssocID="{5416116A-AA6D-4CE1-B50B-F2828BD1FCF1}" presName="Name37" presStyleLbl="parChTrans1D2" presStyleIdx="2" presStyleCnt="5"/>
      <dgm:spPr/>
    </dgm:pt>
    <dgm:pt modelId="{80DF2603-5F5A-4379-8649-DB3AAC764A9F}" type="pres">
      <dgm:prSet presAssocID="{ECB350F4-B478-4F1F-9B92-6C60D8240EF6}" presName="hierRoot2" presStyleCnt="0">
        <dgm:presLayoutVars>
          <dgm:hierBranch val="init"/>
        </dgm:presLayoutVars>
      </dgm:prSet>
      <dgm:spPr/>
    </dgm:pt>
    <dgm:pt modelId="{DA053FF0-7C62-4228-8BE0-B3CA6B7E2DE4}" type="pres">
      <dgm:prSet presAssocID="{ECB350F4-B478-4F1F-9B92-6C60D8240EF6}" presName="rootComposite" presStyleCnt="0"/>
      <dgm:spPr/>
    </dgm:pt>
    <dgm:pt modelId="{2A2304B1-6333-4B54-AACE-676B8575B0CB}" type="pres">
      <dgm:prSet presAssocID="{ECB350F4-B478-4F1F-9B92-6C60D8240EF6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4B301F3-D8FC-40CC-9D89-5C1891ABD206}" type="pres">
      <dgm:prSet presAssocID="{ECB350F4-B478-4F1F-9B92-6C60D8240EF6}" presName="rootConnector" presStyleLbl="node2" presStyleIdx="2" presStyleCnt="5"/>
      <dgm:spPr/>
    </dgm:pt>
    <dgm:pt modelId="{D15425FF-7305-46F5-9501-FCC0F3D14AB2}" type="pres">
      <dgm:prSet presAssocID="{ECB350F4-B478-4F1F-9B92-6C60D8240EF6}" presName="hierChild4" presStyleCnt="0"/>
      <dgm:spPr/>
    </dgm:pt>
    <dgm:pt modelId="{07482247-E114-4084-95D9-18C354B15F84}" type="pres">
      <dgm:prSet presAssocID="{ECB350F4-B478-4F1F-9B92-6C60D8240EF6}" presName="hierChild5" presStyleCnt="0"/>
      <dgm:spPr/>
    </dgm:pt>
    <dgm:pt modelId="{274E9DEC-F47E-4FEF-A741-756AF4D1CFE2}" type="pres">
      <dgm:prSet presAssocID="{379B1B59-DA29-4F4D-A32E-41704759194A}" presName="Name37" presStyleLbl="parChTrans1D2" presStyleIdx="3" presStyleCnt="5"/>
      <dgm:spPr/>
      <dgm:t>
        <a:bodyPr/>
        <a:lstStyle/>
        <a:p>
          <a:endParaRPr lang="nb-NO"/>
        </a:p>
      </dgm:t>
    </dgm:pt>
    <dgm:pt modelId="{EC35460A-6F5A-4AD1-8575-9CE72A742E02}" type="pres">
      <dgm:prSet presAssocID="{9E679DFE-25CE-4029-BBF4-35459DC0B6B5}" presName="hierRoot2" presStyleCnt="0">
        <dgm:presLayoutVars>
          <dgm:hierBranch val="init"/>
        </dgm:presLayoutVars>
      </dgm:prSet>
      <dgm:spPr/>
    </dgm:pt>
    <dgm:pt modelId="{85112BDB-7C07-4FC1-A57B-591FC4D6AE3C}" type="pres">
      <dgm:prSet presAssocID="{9E679DFE-25CE-4029-BBF4-35459DC0B6B5}" presName="rootComposite" presStyleCnt="0"/>
      <dgm:spPr/>
    </dgm:pt>
    <dgm:pt modelId="{FB46D56F-1B10-4AD1-9B20-70884BE337E6}" type="pres">
      <dgm:prSet presAssocID="{9E679DFE-25CE-4029-BBF4-35459DC0B6B5}" presName="rootText" presStyleLbl="node2" presStyleIdx="3" presStyleCnt="5" custScaleX="9426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AC90B6E-E93A-4288-BF57-A77EE74AA37E}" type="pres">
      <dgm:prSet presAssocID="{9E679DFE-25CE-4029-BBF4-35459DC0B6B5}" presName="rootConnector" presStyleLbl="node2" presStyleIdx="3" presStyleCnt="5"/>
      <dgm:spPr/>
      <dgm:t>
        <a:bodyPr/>
        <a:lstStyle/>
        <a:p>
          <a:endParaRPr lang="nb-NO"/>
        </a:p>
      </dgm:t>
    </dgm:pt>
    <dgm:pt modelId="{8ADC3697-FA00-453E-A4DB-D2F3ADBF3BD5}" type="pres">
      <dgm:prSet presAssocID="{9E679DFE-25CE-4029-BBF4-35459DC0B6B5}" presName="hierChild4" presStyleCnt="0"/>
      <dgm:spPr/>
    </dgm:pt>
    <dgm:pt modelId="{F4B43FEF-0A0A-435B-B168-B2B7D742328F}" type="pres">
      <dgm:prSet presAssocID="{9E679DFE-25CE-4029-BBF4-35459DC0B6B5}" presName="hierChild5" presStyleCnt="0"/>
      <dgm:spPr/>
    </dgm:pt>
    <dgm:pt modelId="{1CC08A57-C694-4521-A635-100E04657119}" type="pres">
      <dgm:prSet presAssocID="{937F513B-66D8-414C-876F-C36CEB1DDE5E}" presName="Name37" presStyleLbl="parChTrans1D2" presStyleIdx="4" presStyleCnt="5"/>
      <dgm:spPr/>
      <dgm:t>
        <a:bodyPr/>
        <a:lstStyle/>
        <a:p>
          <a:endParaRPr lang="nb-NO"/>
        </a:p>
      </dgm:t>
    </dgm:pt>
    <dgm:pt modelId="{746F26FE-0D5B-4C51-AB51-92181B9978A2}" type="pres">
      <dgm:prSet presAssocID="{1D0EDFB1-DB8D-4713-BD29-2B9C82A9AEAD}" presName="hierRoot2" presStyleCnt="0">
        <dgm:presLayoutVars>
          <dgm:hierBranch val="init"/>
        </dgm:presLayoutVars>
      </dgm:prSet>
      <dgm:spPr/>
    </dgm:pt>
    <dgm:pt modelId="{57CF54E3-D731-44C1-AE65-EF55A8DE4375}" type="pres">
      <dgm:prSet presAssocID="{1D0EDFB1-DB8D-4713-BD29-2B9C82A9AEAD}" presName="rootComposite" presStyleCnt="0"/>
      <dgm:spPr/>
    </dgm:pt>
    <dgm:pt modelId="{AC595D45-3E8C-4EE2-894C-EBF96AD63633}" type="pres">
      <dgm:prSet presAssocID="{1D0EDFB1-DB8D-4713-BD29-2B9C82A9AEAD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45E1CE9-35EF-40AD-9EC7-542768E80E3F}" type="pres">
      <dgm:prSet presAssocID="{1D0EDFB1-DB8D-4713-BD29-2B9C82A9AEAD}" presName="rootConnector" presStyleLbl="node2" presStyleIdx="4" presStyleCnt="5"/>
      <dgm:spPr/>
      <dgm:t>
        <a:bodyPr/>
        <a:lstStyle/>
        <a:p>
          <a:endParaRPr lang="nb-NO"/>
        </a:p>
      </dgm:t>
    </dgm:pt>
    <dgm:pt modelId="{C07FFD8A-A79A-4B34-8E66-1B7A494D0B6A}" type="pres">
      <dgm:prSet presAssocID="{1D0EDFB1-DB8D-4713-BD29-2B9C82A9AEAD}" presName="hierChild4" presStyleCnt="0"/>
      <dgm:spPr/>
    </dgm:pt>
    <dgm:pt modelId="{9DD2B321-E218-4F2F-8277-1A8830C819E9}" type="pres">
      <dgm:prSet presAssocID="{1D0EDFB1-DB8D-4713-BD29-2B9C82A9AEAD}" presName="hierChild5" presStyleCnt="0"/>
      <dgm:spPr/>
    </dgm:pt>
    <dgm:pt modelId="{F9002319-6B79-40B1-979B-C3774D6B2AF7}" type="pres">
      <dgm:prSet presAssocID="{2C5D0C55-5A44-42DD-820B-A21DBEA4D6BB}" presName="hierChild3" presStyleCnt="0"/>
      <dgm:spPr/>
    </dgm:pt>
  </dgm:ptLst>
  <dgm:cxnLst>
    <dgm:cxn modelId="{E404EBE3-4CB4-460A-A15E-04A8BFB563A5}" type="presOf" srcId="{379B1B59-DA29-4F4D-A32E-41704759194A}" destId="{274E9DEC-F47E-4FEF-A741-756AF4D1CFE2}" srcOrd="0" destOrd="0" presId="urn:microsoft.com/office/officeart/2005/8/layout/orgChart1"/>
    <dgm:cxn modelId="{10D4EB22-2CC0-453D-A0E1-C5FDE3C5F618}" type="presOf" srcId="{937F513B-66D8-414C-876F-C36CEB1DDE5E}" destId="{1CC08A57-C694-4521-A635-100E04657119}" srcOrd="0" destOrd="0" presId="urn:microsoft.com/office/officeart/2005/8/layout/orgChart1"/>
    <dgm:cxn modelId="{09CA7745-A162-4427-ABF0-9E50BC63F84A}" type="presOf" srcId="{9E679DFE-25CE-4029-BBF4-35459DC0B6B5}" destId="{8AC90B6E-E93A-4288-BF57-A77EE74AA37E}" srcOrd="1" destOrd="0" presId="urn:microsoft.com/office/officeart/2005/8/layout/orgChart1"/>
    <dgm:cxn modelId="{74663D6D-6E6A-4562-9829-039580847C42}" type="presOf" srcId="{9E679DFE-25CE-4029-BBF4-35459DC0B6B5}" destId="{FB46D56F-1B10-4AD1-9B20-70884BE337E6}" srcOrd="0" destOrd="0" presId="urn:microsoft.com/office/officeart/2005/8/layout/orgChart1"/>
    <dgm:cxn modelId="{C8DF137D-13CD-4094-A2FA-0E679948F087}" type="presOf" srcId="{ECB350F4-B478-4F1F-9B92-6C60D8240EF6}" destId="{2A2304B1-6333-4B54-AACE-676B8575B0CB}" srcOrd="0" destOrd="0" presId="urn:microsoft.com/office/officeart/2005/8/layout/orgChart1"/>
    <dgm:cxn modelId="{536FB868-1E47-443F-9234-E0B6A009812C}" type="presOf" srcId="{43A32E99-3824-42A7-9CBA-952E740CDB71}" destId="{15071A63-2CF1-4CCF-86FB-AB5DD1120976}" srcOrd="0" destOrd="0" presId="urn:microsoft.com/office/officeart/2005/8/layout/orgChart1"/>
    <dgm:cxn modelId="{EF71D45F-A5E2-46FA-9729-B096621582C2}" srcId="{2C5D0C55-5A44-42DD-820B-A21DBEA4D6BB}" destId="{1D0EDFB1-DB8D-4713-BD29-2B9C82A9AEAD}" srcOrd="4" destOrd="0" parTransId="{937F513B-66D8-414C-876F-C36CEB1DDE5E}" sibTransId="{382B4756-EC8F-4C0F-906A-6435710F8C41}"/>
    <dgm:cxn modelId="{C3B462ED-66AC-47B0-8455-20962316890F}" srcId="{2C5D0C55-5A44-42DD-820B-A21DBEA4D6BB}" destId="{8A899AB0-DB2D-4F4B-A7DE-CFAFB3831485}" srcOrd="0" destOrd="0" parTransId="{C54E9B39-B995-4157-9B23-CED8EE1371CD}" sibTransId="{8597EFA0-546A-418C-B8AF-04585FADD1F3}"/>
    <dgm:cxn modelId="{2A46AAFB-05DD-40DE-99DF-514B1D0F0133}" type="presOf" srcId="{5416116A-AA6D-4CE1-B50B-F2828BD1FCF1}" destId="{919DB6D2-7A9A-481A-95AD-867EBE6920A1}" srcOrd="0" destOrd="0" presId="urn:microsoft.com/office/officeart/2005/8/layout/orgChart1"/>
    <dgm:cxn modelId="{DF1A4A6D-2141-422B-99A5-CF86D039D61B}" srcId="{2C5D0C55-5A44-42DD-820B-A21DBEA4D6BB}" destId="{ECB350F4-B478-4F1F-9B92-6C60D8240EF6}" srcOrd="2" destOrd="0" parTransId="{5416116A-AA6D-4CE1-B50B-F2828BD1FCF1}" sibTransId="{8299017A-28F9-4D77-9AEC-3AF4A79D5ED8}"/>
    <dgm:cxn modelId="{A8D25209-B46E-405B-A1E2-13F213A53176}" srcId="{2C5D0C55-5A44-42DD-820B-A21DBEA4D6BB}" destId="{41EEF997-4BB2-48C8-9F78-D574B92B30B0}" srcOrd="1" destOrd="0" parTransId="{172E44EF-B9A4-42EF-802E-8B10694B8F03}" sibTransId="{FE14781E-627B-4CEB-9DAA-88598C83514B}"/>
    <dgm:cxn modelId="{A35BEFFF-BC5E-4C26-A6DA-C77E93EC2B22}" type="presOf" srcId="{1D0EDFB1-DB8D-4713-BD29-2B9C82A9AEAD}" destId="{AC595D45-3E8C-4EE2-894C-EBF96AD63633}" srcOrd="0" destOrd="0" presId="urn:microsoft.com/office/officeart/2005/8/layout/orgChart1"/>
    <dgm:cxn modelId="{5C3451B3-A99B-4822-8B00-135AB886FAD3}" type="presOf" srcId="{2C5D0C55-5A44-42DD-820B-A21DBEA4D6BB}" destId="{D91AA489-EE78-4354-96D5-685E385319A8}" srcOrd="0" destOrd="0" presId="urn:microsoft.com/office/officeart/2005/8/layout/orgChart1"/>
    <dgm:cxn modelId="{CF068F9A-9622-4E09-A3F5-C5E25593B9C6}" type="presOf" srcId="{41EEF997-4BB2-48C8-9F78-D574B92B30B0}" destId="{6131B3DB-ADBF-46DC-90E9-938C1EB2F9F2}" srcOrd="0" destOrd="0" presId="urn:microsoft.com/office/officeart/2005/8/layout/orgChart1"/>
    <dgm:cxn modelId="{9E76BF94-B20B-44A6-9D60-0617B08CA846}" type="presOf" srcId="{1D0EDFB1-DB8D-4713-BD29-2B9C82A9AEAD}" destId="{645E1CE9-35EF-40AD-9EC7-542768E80E3F}" srcOrd="1" destOrd="0" presId="urn:microsoft.com/office/officeart/2005/8/layout/orgChart1"/>
    <dgm:cxn modelId="{80018F2F-4A1A-4F95-A158-45B3D0F85DFC}" type="presOf" srcId="{8A899AB0-DB2D-4F4B-A7DE-CFAFB3831485}" destId="{51833FFD-8CBB-4915-A8B4-C64573E4532C}" srcOrd="0" destOrd="0" presId="urn:microsoft.com/office/officeart/2005/8/layout/orgChart1"/>
    <dgm:cxn modelId="{4ADE2F03-94EF-464C-A270-0FE96DEA1286}" srcId="{2C5D0C55-5A44-42DD-820B-A21DBEA4D6BB}" destId="{9E679DFE-25CE-4029-BBF4-35459DC0B6B5}" srcOrd="3" destOrd="0" parTransId="{379B1B59-DA29-4F4D-A32E-41704759194A}" sibTransId="{7F56EEF4-5331-4410-B22E-4A8653046BA2}"/>
    <dgm:cxn modelId="{C94AFBB2-EE2C-4AE1-8AF5-B72F46EFB774}" srcId="{43A32E99-3824-42A7-9CBA-952E740CDB71}" destId="{2C5D0C55-5A44-42DD-820B-A21DBEA4D6BB}" srcOrd="0" destOrd="0" parTransId="{3687BA57-00CC-46F5-A152-CD40D5A06D74}" sibTransId="{2F277343-F46F-4D8A-8E88-F454F1D1CBF6}"/>
    <dgm:cxn modelId="{07955AEC-9C58-492D-AF43-6ACF01049F83}" type="presOf" srcId="{172E44EF-B9A4-42EF-802E-8B10694B8F03}" destId="{A7066A5B-3997-4EC3-B53A-B799B9FEC8CD}" srcOrd="0" destOrd="0" presId="urn:microsoft.com/office/officeart/2005/8/layout/orgChart1"/>
    <dgm:cxn modelId="{05BB54D2-0E13-46C1-95A7-8A117FB564B4}" type="presOf" srcId="{2C5D0C55-5A44-42DD-820B-A21DBEA4D6BB}" destId="{CFC3CDEA-501D-4CB8-89DC-7DCEEA913588}" srcOrd="1" destOrd="0" presId="urn:microsoft.com/office/officeart/2005/8/layout/orgChart1"/>
    <dgm:cxn modelId="{2EEAFF7C-DF80-4BD0-A8E5-B39F4B628B65}" type="presOf" srcId="{C54E9B39-B995-4157-9B23-CED8EE1371CD}" destId="{5A87FE49-E846-4C1F-9D8B-F2B55FD29F5C}" srcOrd="0" destOrd="0" presId="urn:microsoft.com/office/officeart/2005/8/layout/orgChart1"/>
    <dgm:cxn modelId="{85382D22-963F-4DBD-92AB-65ECF9FA4F87}" type="presOf" srcId="{8A899AB0-DB2D-4F4B-A7DE-CFAFB3831485}" destId="{9BEB497D-8F1A-4957-9239-091997A22469}" srcOrd="1" destOrd="0" presId="urn:microsoft.com/office/officeart/2005/8/layout/orgChart1"/>
    <dgm:cxn modelId="{AB1B7E71-BCDD-4497-8CE7-6975E59012D7}" type="presOf" srcId="{41EEF997-4BB2-48C8-9F78-D574B92B30B0}" destId="{F82F7A36-BDAE-4451-9FB4-566407A0FB02}" srcOrd="1" destOrd="0" presId="urn:microsoft.com/office/officeart/2005/8/layout/orgChart1"/>
    <dgm:cxn modelId="{2266430D-C18B-4F25-864E-5C6A7433DC0B}" type="presOf" srcId="{ECB350F4-B478-4F1F-9B92-6C60D8240EF6}" destId="{74B301F3-D8FC-40CC-9D89-5C1891ABD206}" srcOrd="1" destOrd="0" presId="urn:microsoft.com/office/officeart/2005/8/layout/orgChart1"/>
    <dgm:cxn modelId="{68BFF2B7-7E7B-45B6-B1CF-2B1EDFCAFE35}" type="presParOf" srcId="{15071A63-2CF1-4CCF-86FB-AB5DD1120976}" destId="{894D2D41-3C23-44D9-B27C-24AA6CFAE8C4}" srcOrd="0" destOrd="0" presId="urn:microsoft.com/office/officeart/2005/8/layout/orgChart1"/>
    <dgm:cxn modelId="{FC76843A-6A9D-45FC-84E2-17A4A7ECCBE4}" type="presParOf" srcId="{894D2D41-3C23-44D9-B27C-24AA6CFAE8C4}" destId="{F246F0D6-F9BB-4298-BD0F-978B850BA63A}" srcOrd="0" destOrd="0" presId="urn:microsoft.com/office/officeart/2005/8/layout/orgChart1"/>
    <dgm:cxn modelId="{925CADB3-3E00-4425-8608-24D80563F82C}" type="presParOf" srcId="{F246F0D6-F9BB-4298-BD0F-978B850BA63A}" destId="{D91AA489-EE78-4354-96D5-685E385319A8}" srcOrd="0" destOrd="0" presId="urn:microsoft.com/office/officeart/2005/8/layout/orgChart1"/>
    <dgm:cxn modelId="{2658E7AD-B0BC-4608-8532-A7A9E3B3D1AE}" type="presParOf" srcId="{F246F0D6-F9BB-4298-BD0F-978B850BA63A}" destId="{CFC3CDEA-501D-4CB8-89DC-7DCEEA913588}" srcOrd="1" destOrd="0" presId="urn:microsoft.com/office/officeart/2005/8/layout/orgChart1"/>
    <dgm:cxn modelId="{01C22D38-D7E7-42C7-A5D6-ED8B0794B50A}" type="presParOf" srcId="{894D2D41-3C23-44D9-B27C-24AA6CFAE8C4}" destId="{A286641C-AEDD-49B1-A432-DDF90C7A8A0C}" srcOrd="1" destOrd="0" presId="urn:microsoft.com/office/officeart/2005/8/layout/orgChart1"/>
    <dgm:cxn modelId="{DEA911CB-04C6-45FE-8BA0-4CDD0238A9CC}" type="presParOf" srcId="{A286641C-AEDD-49B1-A432-DDF90C7A8A0C}" destId="{5A87FE49-E846-4C1F-9D8B-F2B55FD29F5C}" srcOrd="0" destOrd="0" presId="urn:microsoft.com/office/officeart/2005/8/layout/orgChart1"/>
    <dgm:cxn modelId="{9389E477-E62C-46B5-9773-00C312DCF75F}" type="presParOf" srcId="{A286641C-AEDD-49B1-A432-DDF90C7A8A0C}" destId="{C5910B10-7CB3-403C-9E80-226935513CB2}" srcOrd="1" destOrd="0" presId="urn:microsoft.com/office/officeart/2005/8/layout/orgChart1"/>
    <dgm:cxn modelId="{0E3C0967-7119-461D-BA32-982280FCF987}" type="presParOf" srcId="{C5910B10-7CB3-403C-9E80-226935513CB2}" destId="{91EA9E4D-2032-4722-8C9B-E8A1FAC130C2}" srcOrd="0" destOrd="0" presId="urn:microsoft.com/office/officeart/2005/8/layout/orgChart1"/>
    <dgm:cxn modelId="{F178C411-33E4-4B95-80C3-9E733A8F7652}" type="presParOf" srcId="{91EA9E4D-2032-4722-8C9B-E8A1FAC130C2}" destId="{51833FFD-8CBB-4915-A8B4-C64573E4532C}" srcOrd="0" destOrd="0" presId="urn:microsoft.com/office/officeart/2005/8/layout/orgChart1"/>
    <dgm:cxn modelId="{E6E9B895-B959-4F18-8AA2-870E1B091EB8}" type="presParOf" srcId="{91EA9E4D-2032-4722-8C9B-E8A1FAC130C2}" destId="{9BEB497D-8F1A-4957-9239-091997A22469}" srcOrd="1" destOrd="0" presId="urn:microsoft.com/office/officeart/2005/8/layout/orgChart1"/>
    <dgm:cxn modelId="{FFDE6CFC-4D80-482D-AD92-D9D3156D45E1}" type="presParOf" srcId="{C5910B10-7CB3-403C-9E80-226935513CB2}" destId="{8080FBFD-D962-42D7-AE6C-778DDFE091A6}" srcOrd="1" destOrd="0" presId="urn:microsoft.com/office/officeart/2005/8/layout/orgChart1"/>
    <dgm:cxn modelId="{A5B9C85B-26ED-4F3F-8CCD-F73E39109EE4}" type="presParOf" srcId="{C5910B10-7CB3-403C-9E80-226935513CB2}" destId="{951D8813-38C3-4952-A880-EAA7B0A4B455}" srcOrd="2" destOrd="0" presId="urn:microsoft.com/office/officeart/2005/8/layout/orgChart1"/>
    <dgm:cxn modelId="{C42EF1DE-A3D0-44C0-8547-B24EC92E991B}" type="presParOf" srcId="{A286641C-AEDD-49B1-A432-DDF90C7A8A0C}" destId="{A7066A5B-3997-4EC3-B53A-B799B9FEC8CD}" srcOrd="2" destOrd="0" presId="urn:microsoft.com/office/officeart/2005/8/layout/orgChart1"/>
    <dgm:cxn modelId="{8AFF202A-C0B8-41A5-BC3F-376D3326664D}" type="presParOf" srcId="{A286641C-AEDD-49B1-A432-DDF90C7A8A0C}" destId="{DC99C714-B98E-4D73-BAD3-3423B17A9CCE}" srcOrd="3" destOrd="0" presId="urn:microsoft.com/office/officeart/2005/8/layout/orgChart1"/>
    <dgm:cxn modelId="{5289AA3D-AF9B-4D05-87E5-7E7821349373}" type="presParOf" srcId="{DC99C714-B98E-4D73-BAD3-3423B17A9CCE}" destId="{FD2763E9-0656-43CA-BE31-4BD368228769}" srcOrd="0" destOrd="0" presId="urn:microsoft.com/office/officeart/2005/8/layout/orgChart1"/>
    <dgm:cxn modelId="{5848F229-D2C5-4C71-8665-69B6F9BC7FF8}" type="presParOf" srcId="{FD2763E9-0656-43CA-BE31-4BD368228769}" destId="{6131B3DB-ADBF-46DC-90E9-938C1EB2F9F2}" srcOrd="0" destOrd="0" presId="urn:microsoft.com/office/officeart/2005/8/layout/orgChart1"/>
    <dgm:cxn modelId="{EA89011C-E1D2-4706-A2C2-5233E3C39A16}" type="presParOf" srcId="{FD2763E9-0656-43CA-BE31-4BD368228769}" destId="{F82F7A36-BDAE-4451-9FB4-566407A0FB02}" srcOrd="1" destOrd="0" presId="urn:microsoft.com/office/officeart/2005/8/layout/orgChart1"/>
    <dgm:cxn modelId="{77B5E316-4155-4637-A70B-FC590D5AA37D}" type="presParOf" srcId="{DC99C714-B98E-4D73-BAD3-3423B17A9CCE}" destId="{9E55F22B-8D0B-456E-8CE7-AFE5D811070F}" srcOrd="1" destOrd="0" presId="urn:microsoft.com/office/officeart/2005/8/layout/orgChart1"/>
    <dgm:cxn modelId="{8F9148B2-92AB-4530-943F-CC40E8BF37CD}" type="presParOf" srcId="{DC99C714-B98E-4D73-BAD3-3423B17A9CCE}" destId="{ED3A3A00-76AC-4519-AA26-A2C3FEB310F3}" srcOrd="2" destOrd="0" presId="urn:microsoft.com/office/officeart/2005/8/layout/orgChart1"/>
    <dgm:cxn modelId="{524EAA5B-02FF-4CB6-90FB-27287C94EAC3}" type="presParOf" srcId="{A286641C-AEDD-49B1-A432-DDF90C7A8A0C}" destId="{919DB6D2-7A9A-481A-95AD-867EBE6920A1}" srcOrd="4" destOrd="0" presId="urn:microsoft.com/office/officeart/2005/8/layout/orgChart1"/>
    <dgm:cxn modelId="{F0C69E4C-6B7B-4AAC-9A1B-23D817329B6C}" type="presParOf" srcId="{A286641C-AEDD-49B1-A432-DDF90C7A8A0C}" destId="{80DF2603-5F5A-4379-8649-DB3AAC764A9F}" srcOrd="5" destOrd="0" presId="urn:microsoft.com/office/officeart/2005/8/layout/orgChart1"/>
    <dgm:cxn modelId="{56BC8FE4-B741-478D-B244-3B56653AD7D1}" type="presParOf" srcId="{80DF2603-5F5A-4379-8649-DB3AAC764A9F}" destId="{DA053FF0-7C62-4228-8BE0-B3CA6B7E2DE4}" srcOrd="0" destOrd="0" presId="urn:microsoft.com/office/officeart/2005/8/layout/orgChart1"/>
    <dgm:cxn modelId="{9B6312E9-15E8-483B-A10D-0B9317DE1F23}" type="presParOf" srcId="{DA053FF0-7C62-4228-8BE0-B3CA6B7E2DE4}" destId="{2A2304B1-6333-4B54-AACE-676B8575B0CB}" srcOrd="0" destOrd="0" presId="urn:microsoft.com/office/officeart/2005/8/layout/orgChart1"/>
    <dgm:cxn modelId="{D5528F87-FD70-4FB8-B832-972804E8C60F}" type="presParOf" srcId="{DA053FF0-7C62-4228-8BE0-B3CA6B7E2DE4}" destId="{74B301F3-D8FC-40CC-9D89-5C1891ABD206}" srcOrd="1" destOrd="0" presId="urn:microsoft.com/office/officeart/2005/8/layout/orgChart1"/>
    <dgm:cxn modelId="{AED059FD-74D4-41DE-80FC-6E174F3B957F}" type="presParOf" srcId="{80DF2603-5F5A-4379-8649-DB3AAC764A9F}" destId="{D15425FF-7305-46F5-9501-FCC0F3D14AB2}" srcOrd="1" destOrd="0" presId="urn:microsoft.com/office/officeart/2005/8/layout/orgChart1"/>
    <dgm:cxn modelId="{39885C76-CC62-4D08-8686-BF4BD3D890DA}" type="presParOf" srcId="{80DF2603-5F5A-4379-8649-DB3AAC764A9F}" destId="{07482247-E114-4084-95D9-18C354B15F84}" srcOrd="2" destOrd="0" presId="urn:microsoft.com/office/officeart/2005/8/layout/orgChart1"/>
    <dgm:cxn modelId="{854B1382-608E-4040-A2ED-602BF211009A}" type="presParOf" srcId="{A286641C-AEDD-49B1-A432-DDF90C7A8A0C}" destId="{274E9DEC-F47E-4FEF-A741-756AF4D1CFE2}" srcOrd="6" destOrd="0" presId="urn:microsoft.com/office/officeart/2005/8/layout/orgChart1"/>
    <dgm:cxn modelId="{3A0354A4-EBC8-4BE2-8F4B-5A360F4BE61C}" type="presParOf" srcId="{A286641C-AEDD-49B1-A432-DDF90C7A8A0C}" destId="{EC35460A-6F5A-4AD1-8575-9CE72A742E02}" srcOrd="7" destOrd="0" presId="urn:microsoft.com/office/officeart/2005/8/layout/orgChart1"/>
    <dgm:cxn modelId="{B4E69484-F349-4415-9F8B-3E1C4CEF4ABB}" type="presParOf" srcId="{EC35460A-6F5A-4AD1-8575-9CE72A742E02}" destId="{85112BDB-7C07-4FC1-A57B-591FC4D6AE3C}" srcOrd="0" destOrd="0" presId="urn:microsoft.com/office/officeart/2005/8/layout/orgChart1"/>
    <dgm:cxn modelId="{9D2AA075-21A9-40EF-9558-AB13161F1B90}" type="presParOf" srcId="{85112BDB-7C07-4FC1-A57B-591FC4D6AE3C}" destId="{FB46D56F-1B10-4AD1-9B20-70884BE337E6}" srcOrd="0" destOrd="0" presId="urn:microsoft.com/office/officeart/2005/8/layout/orgChart1"/>
    <dgm:cxn modelId="{828D3EBB-90F3-4190-951E-4DD1564F848B}" type="presParOf" srcId="{85112BDB-7C07-4FC1-A57B-591FC4D6AE3C}" destId="{8AC90B6E-E93A-4288-BF57-A77EE74AA37E}" srcOrd="1" destOrd="0" presId="urn:microsoft.com/office/officeart/2005/8/layout/orgChart1"/>
    <dgm:cxn modelId="{91EF053F-3363-4D13-B549-4C18BAB931DF}" type="presParOf" srcId="{EC35460A-6F5A-4AD1-8575-9CE72A742E02}" destId="{8ADC3697-FA00-453E-A4DB-D2F3ADBF3BD5}" srcOrd="1" destOrd="0" presId="urn:microsoft.com/office/officeart/2005/8/layout/orgChart1"/>
    <dgm:cxn modelId="{F6860F41-7C2F-4FFD-A95C-AE7D1104B246}" type="presParOf" srcId="{EC35460A-6F5A-4AD1-8575-9CE72A742E02}" destId="{F4B43FEF-0A0A-435B-B168-B2B7D742328F}" srcOrd="2" destOrd="0" presId="urn:microsoft.com/office/officeart/2005/8/layout/orgChart1"/>
    <dgm:cxn modelId="{6259EB97-5B6B-4F99-AAA9-9BC795D1C13B}" type="presParOf" srcId="{A286641C-AEDD-49B1-A432-DDF90C7A8A0C}" destId="{1CC08A57-C694-4521-A635-100E04657119}" srcOrd="8" destOrd="0" presId="urn:microsoft.com/office/officeart/2005/8/layout/orgChart1"/>
    <dgm:cxn modelId="{51618C32-763D-4182-AD87-15A57E32F31C}" type="presParOf" srcId="{A286641C-AEDD-49B1-A432-DDF90C7A8A0C}" destId="{746F26FE-0D5B-4C51-AB51-92181B9978A2}" srcOrd="9" destOrd="0" presId="urn:microsoft.com/office/officeart/2005/8/layout/orgChart1"/>
    <dgm:cxn modelId="{0B68AAA1-83CA-4EF0-B295-1561FB3D9BC2}" type="presParOf" srcId="{746F26FE-0D5B-4C51-AB51-92181B9978A2}" destId="{57CF54E3-D731-44C1-AE65-EF55A8DE4375}" srcOrd="0" destOrd="0" presId="urn:microsoft.com/office/officeart/2005/8/layout/orgChart1"/>
    <dgm:cxn modelId="{9EB10C8E-4ADE-4319-ABCD-795329A4666D}" type="presParOf" srcId="{57CF54E3-D731-44C1-AE65-EF55A8DE4375}" destId="{AC595D45-3E8C-4EE2-894C-EBF96AD63633}" srcOrd="0" destOrd="0" presId="urn:microsoft.com/office/officeart/2005/8/layout/orgChart1"/>
    <dgm:cxn modelId="{9E8364B5-4417-4791-BB82-07FC8FAE37B4}" type="presParOf" srcId="{57CF54E3-D731-44C1-AE65-EF55A8DE4375}" destId="{645E1CE9-35EF-40AD-9EC7-542768E80E3F}" srcOrd="1" destOrd="0" presId="urn:microsoft.com/office/officeart/2005/8/layout/orgChart1"/>
    <dgm:cxn modelId="{A0287D65-9FAB-4720-B41B-B44105E792AC}" type="presParOf" srcId="{746F26FE-0D5B-4C51-AB51-92181B9978A2}" destId="{C07FFD8A-A79A-4B34-8E66-1B7A494D0B6A}" srcOrd="1" destOrd="0" presId="urn:microsoft.com/office/officeart/2005/8/layout/orgChart1"/>
    <dgm:cxn modelId="{68D32FED-8CAE-40B6-89B1-331224B3686E}" type="presParOf" srcId="{746F26FE-0D5B-4C51-AB51-92181B9978A2}" destId="{9DD2B321-E218-4F2F-8277-1A8830C819E9}" srcOrd="2" destOrd="0" presId="urn:microsoft.com/office/officeart/2005/8/layout/orgChart1"/>
    <dgm:cxn modelId="{1D28D466-AF8B-46CD-BAE1-D19ED7A225B3}" type="presParOf" srcId="{894D2D41-3C23-44D9-B27C-24AA6CFAE8C4}" destId="{F9002319-6B79-40B1-979B-C3774D6B2AF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A32E99-3824-42A7-9CBA-952E740CDB7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2C5D0C55-5A44-42DD-820B-A21DBEA4D6BB}">
      <dgm:prSet phldrT="[Tekst]"/>
      <dgm:spPr/>
      <dgm:t>
        <a:bodyPr/>
        <a:lstStyle/>
        <a:p>
          <a:r>
            <a:rPr lang="nb-NO" dirty="0"/>
            <a:t>Sportslig leder</a:t>
          </a:r>
        </a:p>
      </dgm:t>
    </dgm:pt>
    <dgm:pt modelId="{3687BA57-00CC-46F5-A152-CD40D5A06D74}" type="parTrans" cxnId="{C94AFBB2-EE2C-4AE1-8AF5-B72F46EFB774}">
      <dgm:prSet/>
      <dgm:spPr/>
      <dgm:t>
        <a:bodyPr/>
        <a:lstStyle/>
        <a:p>
          <a:endParaRPr lang="nb-NO"/>
        </a:p>
      </dgm:t>
    </dgm:pt>
    <dgm:pt modelId="{2F277343-F46F-4D8A-8E88-F454F1D1CBF6}" type="sibTrans" cxnId="{C94AFBB2-EE2C-4AE1-8AF5-B72F46EFB774}">
      <dgm:prSet/>
      <dgm:spPr/>
      <dgm:t>
        <a:bodyPr/>
        <a:lstStyle/>
        <a:p>
          <a:endParaRPr lang="nb-NO"/>
        </a:p>
      </dgm:t>
    </dgm:pt>
    <dgm:pt modelId="{661D25DA-47C7-4BDB-97FB-BC3DCD450DD6}" type="asst">
      <dgm:prSet phldrT="[Tekst]"/>
      <dgm:spPr/>
      <dgm:t>
        <a:bodyPr/>
        <a:lstStyle/>
        <a:p>
          <a:r>
            <a:rPr lang="nb-NO" dirty="0"/>
            <a:t>Trenermentor</a:t>
          </a:r>
        </a:p>
        <a:p>
          <a:r>
            <a:rPr lang="nb-NO" dirty="0"/>
            <a:t>Per </a:t>
          </a:r>
          <a:r>
            <a:rPr lang="nb-NO" dirty="0" err="1"/>
            <a:t>Vollum</a:t>
          </a:r>
          <a:endParaRPr lang="nb-NO" dirty="0"/>
        </a:p>
      </dgm:t>
    </dgm:pt>
    <dgm:pt modelId="{58B54501-9B3D-425D-A573-AE669A99422E}" type="parTrans" cxnId="{1E991904-634F-488F-826A-273124E163FC}">
      <dgm:prSet/>
      <dgm:spPr/>
      <dgm:t>
        <a:bodyPr/>
        <a:lstStyle/>
        <a:p>
          <a:endParaRPr lang="nb-NO"/>
        </a:p>
      </dgm:t>
    </dgm:pt>
    <dgm:pt modelId="{D12DA858-B7FA-4C1C-BCBA-A9660981D47E}" type="sibTrans" cxnId="{1E991904-634F-488F-826A-273124E163FC}">
      <dgm:prSet/>
      <dgm:spPr/>
      <dgm:t>
        <a:bodyPr/>
        <a:lstStyle/>
        <a:p>
          <a:endParaRPr lang="nb-NO"/>
        </a:p>
      </dgm:t>
    </dgm:pt>
    <dgm:pt modelId="{41EEF997-4BB2-48C8-9F78-D574B92B30B0}">
      <dgm:prSet phldrT="[Tekst]"/>
      <dgm:spPr/>
      <dgm:t>
        <a:bodyPr/>
        <a:lstStyle/>
        <a:p>
          <a:r>
            <a:rPr lang="nb-NO" dirty="0" smtClean="0"/>
            <a:t>8-9 år</a:t>
          </a:r>
          <a:endParaRPr lang="nb-NO" dirty="0"/>
        </a:p>
      </dgm:t>
    </dgm:pt>
    <dgm:pt modelId="{172E44EF-B9A4-42EF-802E-8B10694B8F03}" type="parTrans" cxnId="{A8D25209-B46E-405B-A1E2-13F213A53176}">
      <dgm:prSet/>
      <dgm:spPr/>
      <dgm:t>
        <a:bodyPr/>
        <a:lstStyle/>
        <a:p>
          <a:endParaRPr lang="nb-NO"/>
        </a:p>
      </dgm:t>
    </dgm:pt>
    <dgm:pt modelId="{FE14781E-627B-4CEB-9DAA-88598C83514B}" type="sibTrans" cxnId="{A8D25209-B46E-405B-A1E2-13F213A53176}">
      <dgm:prSet/>
      <dgm:spPr/>
      <dgm:t>
        <a:bodyPr/>
        <a:lstStyle/>
        <a:p>
          <a:endParaRPr lang="nb-NO"/>
        </a:p>
      </dgm:t>
    </dgm:pt>
    <dgm:pt modelId="{5082DFEC-F3C4-4E00-83B5-8E1A712BE813}">
      <dgm:prSet phldrT="[Tekst]"/>
      <dgm:spPr/>
      <dgm:t>
        <a:bodyPr/>
        <a:lstStyle/>
        <a:p>
          <a:r>
            <a:rPr lang="nb-NO" dirty="0" err="1"/>
            <a:t>Jun</a:t>
          </a:r>
          <a:r>
            <a:rPr lang="nb-NO" dirty="0"/>
            <a:t>/sen</a:t>
          </a:r>
        </a:p>
      </dgm:t>
    </dgm:pt>
    <dgm:pt modelId="{FA0D5212-E5B1-4B43-BF93-A8A3872F14D9}" type="parTrans" cxnId="{5346CA38-ED0B-481E-8AA5-A39ECE084CE8}">
      <dgm:prSet/>
      <dgm:spPr/>
      <dgm:t>
        <a:bodyPr/>
        <a:lstStyle/>
        <a:p>
          <a:endParaRPr lang="nb-NO"/>
        </a:p>
      </dgm:t>
    </dgm:pt>
    <dgm:pt modelId="{A5C2B2BB-9F0D-488A-907C-0BD5DF517A2D}" type="sibTrans" cxnId="{5346CA38-ED0B-481E-8AA5-A39ECE084CE8}">
      <dgm:prSet/>
      <dgm:spPr/>
      <dgm:t>
        <a:bodyPr/>
        <a:lstStyle/>
        <a:p>
          <a:endParaRPr lang="nb-NO"/>
        </a:p>
      </dgm:t>
    </dgm:pt>
    <dgm:pt modelId="{9E679DFE-25CE-4029-BBF4-35459DC0B6B5}">
      <dgm:prSet/>
      <dgm:spPr/>
      <dgm:t>
        <a:bodyPr/>
        <a:lstStyle/>
        <a:p>
          <a:r>
            <a:rPr lang="nb-NO" dirty="0" smtClean="0"/>
            <a:t>13-16 år </a:t>
          </a:r>
          <a:endParaRPr lang="nb-NO" dirty="0"/>
        </a:p>
      </dgm:t>
    </dgm:pt>
    <dgm:pt modelId="{379B1B59-DA29-4F4D-A32E-41704759194A}" type="parTrans" cxnId="{4ADE2F03-94EF-464C-A270-0FE96DEA1286}">
      <dgm:prSet/>
      <dgm:spPr/>
      <dgm:t>
        <a:bodyPr/>
        <a:lstStyle/>
        <a:p>
          <a:endParaRPr lang="nb-NO"/>
        </a:p>
      </dgm:t>
    </dgm:pt>
    <dgm:pt modelId="{7F56EEF4-5331-4410-B22E-4A8653046BA2}" type="sibTrans" cxnId="{4ADE2F03-94EF-464C-A270-0FE96DEA1286}">
      <dgm:prSet/>
      <dgm:spPr/>
      <dgm:t>
        <a:bodyPr/>
        <a:lstStyle/>
        <a:p>
          <a:endParaRPr lang="nb-NO"/>
        </a:p>
      </dgm:t>
    </dgm:pt>
    <dgm:pt modelId="{EA872F4B-46FB-440A-9057-B8FDFC628653}" type="asst">
      <dgm:prSet/>
      <dgm:spPr/>
      <dgm:t>
        <a:bodyPr/>
        <a:lstStyle/>
        <a:p>
          <a:r>
            <a:rPr lang="nb-NO" dirty="0"/>
            <a:t>Tommy Olsen</a:t>
          </a:r>
        </a:p>
        <a:p>
          <a:r>
            <a:rPr lang="nb-NO" dirty="0"/>
            <a:t>Hovedtrener</a:t>
          </a:r>
        </a:p>
      </dgm:t>
    </dgm:pt>
    <dgm:pt modelId="{42AB50F5-9005-4432-BC2F-82030713D69D}" type="parTrans" cxnId="{51AFBF8C-C068-4650-8116-EE80B8533170}">
      <dgm:prSet/>
      <dgm:spPr/>
      <dgm:t>
        <a:bodyPr/>
        <a:lstStyle/>
        <a:p>
          <a:endParaRPr lang="nb-NO"/>
        </a:p>
      </dgm:t>
    </dgm:pt>
    <dgm:pt modelId="{A1D3E4BA-24BD-4C4F-AA39-30942A041DEC}" type="sibTrans" cxnId="{51AFBF8C-C068-4650-8116-EE80B8533170}">
      <dgm:prSet/>
      <dgm:spPr/>
      <dgm:t>
        <a:bodyPr/>
        <a:lstStyle/>
        <a:p>
          <a:endParaRPr lang="nb-NO"/>
        </a:p>
      </dgm:t>
    </dgm:pt>
    <dgm:pt modelId="{1EBB9B5C-51A5-4DB0-B1E0-31891A12ABDC}" type="asst">
      <dgm:prSet/>
      <dgm:spPr/>
      <dgm:t>
        <a:bodyPr/>
        <a:lstStyle/>
        <a:p>
          <a:r>
            <a:rPr lang="nb-NO" dirty="0"/>
            <a:t>Johan Edin</a:t>
          </a:r>
        </a:p>
        <a:p>
          <a:r>
            <a:rPr lang="nb-NO" dirty="0"/>
            <a:t>Trener</a:t>
          </a:r>
        </a:p>
      </dgm:t>
    </dgm:pt>
    <dgm:pt modelId="{498A3D70-6E21-4260-9BAB-A81B740BECDA}" type="parTrans" cxnId="{44328067-48C1-4351-AB7D-F60FA62343D1}">
      <dgm:prSet/>
      <dgm:spPr/>
      <dgm:t>
        <a:bodyPr/>
        <a:lstStyle/>
        <a:p>
          <a:endParaRPr lang="nb-NO"/>
        </a:p>
      </dgm:t>
    </dgm:pt>
    <dgm:pt modelId="{4D760CFB-9670-4BDB-8E44-DC6715A3434B}" type="sibTrans" cxnId="{44328067-48C1-4351-AB7D-F60FA62343D1}">
      <dgm:prSet/>
      <dgm:spPr/>
      <dgm:t>
        <a:bodyPr/>
        <a:lstStyle/>
        <a:p>
          <a:endParaRPr lang="nb-NO"/>
        </a:p>
      </dgm:t>
    </dgm:pt>
    <dgm:pt modelId="{1D0EDFB1-DB8D-4713-BD29-2B9C82A9AEAD}">
      <dgm:prSet/>
      <dgm:spPr/>
      <dgm:t>
        <a:bodyPr/>
        <a:lstStyle/>
        <a:p>
          <a:r>
            <a:rPr lang="nb-NO" dirty="0" smtClean="0"/>
            <a:t>16 år (02) </a:t>
          </a:r>
          <a:endParaRPr lang="nb-NO" dirty="0"/>
        </a:p>
      </dgm:t>
    </dgm:pt>
    <dgm:pt modelId="{937F513B-66D8-414C-876F-C36CEB1DDE5E}" type="parTrans" cxnId="{EF71D45F-A5E2-46FA-9729-B096621582C2}">
      <dgm:prSet/>
      <dgm:spPr/>
      <dgm:t>
        <a:bodyPr/>
        <a:lstStyle/>
        <a:p>
          <a:endParaRPr lang="nb-NO"/>
        </a:p>
      </dgm:t>
    </dgm:pt>
    <dgm:pt modelId="{382B4756-EC8F-4C0F-906A-6435710F8C41}" type="sibTrans" cxnId="{EF71D45F-A5E2-46FA-9729-B096621582C2}">
      <dgm:prSet/>
      <dgm:spPr/>
      <dgm:t>
        <a:bodyPr/>
        <a:lstStyle/>
        <a:p>
          <a:endParaRPr lang="nb-NO"/>
        </a:p>
      </dgm:t>
    </dgm:pt>
    <dgm:pt modelId="{E460267D-E367-4176-96FC-179A4BB2BA3F}" type="asst">
      <dgm:prSet/>
      <dgm:spPr/>
      <dgm:t>
        <a:bodyPr/>
        <a:lstStyle/>
        <a:p>
          <a:r>
            <a:rPr lang="nb-NO" dirty="0" smtClean="0"/>
            <a:t>Per </a:t>
          </a:r>
          <a:r>
            <a:rPr lang="nb-NO" dirty="0" err="1" smtClean="0"/>
            <a:t>Vollum</a:t>
          </a:r>
          <a:r>
            <a:rPr lang="nb-NO" dirty="0" smtClean="0"/>
            <a:t> Mentor/Coach</a:t>
          </a:r>
          <a:endParaRPr lang="nb-NO" dirty="0"/>
        </a:p>
      </dgm:t>
    </dgm:pt>
    <dgm:pt modelId="{382B7B8E-F047-4E82-BA2E-51CAAEBF9314}" type="parTrans" cxnId="{695826DC-3648-47A8-B3E5-34EB4845FC16}">
      <dgm:prSet/>
      <dgm:spPr/>
      <dgm:t>
        <a:bodyPr/>
        <a:lstStyle/>
        <a:p>
          <a:endParaRPr lang="nb-NO"/>
        </a:p>
      </dgm:t>
    </dgm:pt>
    <dgm:pt modelId="{B684C1F5-9E07-43BF-9961-B6D207505686}" type="sibTrans" cxnId="{695826DC-3648-47A8-B3E5-34EB4845FC16}">
      <dgm:prSet/>
      <dgm:spPr/>
      <dgm:t>
        <a:bodyPr/>
        <a:lstStyle/>
        <a:p>
          <a:endParaRPr lang="nb-NO"/>
        </a:p>
      </dgm:t>
    </dgm:pt>
    <dgm:pt modelId="{EFDF5E76-05A7-426D-ADD7-71895969EC50}">
      <dgm:prSet/>
      <dgm:spPr/>
      <dgm:t>
        <a:bodyPr/>
        <a:lstStyle/>
        <a:p>
          <a:r>
            <a:rPr lang="nb-NO" dirty="0" smtClean="0"/>
            <a:t>Sondre Bonkerud Hovedtrener</a:t>
          </a:r>
          <a:endParaRPr lang="nb-NO" dirty="0"/>
        </a:p>
      </dgm:t>
    </dgm:pt>
    <dgm:pt modelId="{B158FF7F-983D-498F-9B4D-FA1B81449AD7}" type="parTrans" cxnId="{E2D99B6E-1848-430C-9B4E-2278CE16224F}">
      <dgm:prSet/>
      <dgm:spPr/>
      <dgm:t>
        <a:bodyPr/>
        <a:lstStyle/>
        <a:p>
          <a:endParaRPr lang="nb-NO"/>
        </a:p>
      </dgm:t>
    </dgm:pt>
    <dgm:pt modelId="{178DA1D6-DA22-4DD1-848E-D6693B5AF85F}" type="sibTrans" cxnId="{E2D99B6E-1848-430C-9B4E-2278CE16224F}">
      <dgm:prSet/>
      <dgm:spPr/>
      <dgm:t>
        <a:bodyPr/>
        <a:lstStyle/>
        <a:p>
          <a:endParaRPr lang="nb-NO"/>
        </a:p>
      </dgm:t>
    </dgm:pt>
    <dgm:pt modelId="{FBE24E92-3278-4994-AC1B-6C5E3B402E8B}" type="asst">
      <dgm:prSet/>
      <dgm:spPr/>
      <dgm:t>
        <a:bodyPr/>
        <a:lstStyle/>
        <a:p>
          <a:r>
            <a:rPr lang="nb-NO" dirty="0" smtClean="0"/>
            <a:t>Thomas Strøm Ass trener (?)</a:t>
          </a:r>
          <a:endParaRPr lang="nb-NO" dirty="0"/>
        </a:p>
      </dgm:t>
    </dgm:pt>
    <dgm:pt modelId="{F85321FC-A389-4BBB-99A9-BFEBB3F98B5A}" type="parTrans" cxnId="{EDE26699-0981-47B2-9574-5E8E69437C93}">
      <dgm:prSet/>
      <dgm:spPr/>
      <dgm:t>
        <a:bodyPr/>
        <a:lstStyle/>
        <a:p>
          <a:endParaRPr lang="nb-NO"/>
        </a:p>
      </dgm:t>
    </dgm:pt>
    <dgm:pt modelId="{3FDBC0F3-9782-4E73-A564-A5D5847E7989}" type="sibTrans" cxnId="{EDE26699-0981-47B2-9574-5E8E69437C93}">
      <dgm:prSet/>
      <dgm:spPr/>
      <dgm:t>
        <a:bodyPr/>
        <a:lstStyle/>
        <a:p>
          <a:endParaRPr lang="nb-NO"/>
        </a:p>
      </dgm:t>
    </dgm:pt>
    <dgm:pt modelId="{8A899AB0-DB2D-4F4B-A7DE-CFAFB3831485}">
      <dgm:prSet/>
      <dgm:spPr/>
      <dgm:t>
        <a:bodyPr/>
        <a:lstStyle/>
        <a:p>
          <a:r>
            <a:rPr lang="nb-NO" dirty="0" err="1" smtClean="0"/>
            <a:t>Allidrett</a:t>
          </a:r>
          <a:r>
            <a:rPr lang="nb-NO" dirty="0" smtClean="0"/>
            <a:t>/skileik</a:t>
          </a:r>
          <a:endParaRPr lang="nb-NO" dirty="0"/>
        </a:p>
      </dgm:t>
    </dgm:pt>
    <dgm:pt modelId="{C54E9B39-B995-4157-9B23-CED8EE1371CD}" type="parTrans" cxnId="{C3B462ED-66AC-47B0-8455-20962316890F}">
      <dgm:prSet/>
      <dgm:spPr/>
      <dgm:t>
        <a:bodyPr/>
        <a:lstStyle/>
        <a:p>
          <a:endParaRPr lang="nb-NO"/>
        </a:p>
      </dgm:t>
    </dgm:pt>
    <dgm:pt modelId="{8597EFA0-546A-418C-B8AF-04585FADD1F3}" type="sibTrans" cxnId="{C3B462ED-66AC-47B0-8455-20962316890F}">
      <dgm:prSet/>
      <dgm:spPr/>
      <dgm:t>
        <a:bodyPr/>
        <a:lstStyle/>
        <a:p>
          <a:endParaRPr lang="nb-NO"/>
        </a:p>
      </dgm:t>
    </dgm:pt>
    <dgm:pt modelId="{361D8760-3CF9-4859-B135-4A451CBA926D}">
      <dgm:prSet/>
      <dgm:spPr/>
      <dgm:t>
        <a:bodyPr/>
        <a:lstStyle/>
        <a:p>
          <a:r>
            <a:rPr lang="nb-NO" dirty="0" smtClean="0"/>
            <a:t>10 -12 år</a:t>
          </a:r>
          <a:endParaRPr lang="nb-NO" dirty="0"/>
        </a:p>
      </dgm:t>
    </dgm:pt>
    <dgm:pt modelId="{1BD92365-78C2-49B2-ADB4-31CE16B698CA}" type="parTrans" cxnId="{AEA82C23-AD5C-4164-A9D1-050BADA4CBF8}">
      <dgm:prSet/>
      <dgm:spPr/>
      <dgm:t>
        <a:bodyPr/>
        <a:lstStyle/>
        <a:p>
          <a:endParaRPr lang="nb-NO"/>
        </a:p>
      </dgm:t>
    </dgm:pt>
    <dgm:pt modelId="{B82C93A4-A878-4121-A7A2-F09731AC9E54}" type="sibTrans" cxnId="{AEA82C23-AD5C-4164-A9D1-050BADA4CBF8}">
      <dgm:prSet/>
      <dgm:spPr/>
      <dgm:t>
        <a:bodyPr/>
        <a:lstStyle/>
        <a:p>
          <a:endParaRPr lang="nb-NO"/>
        </a:p>
      </dgm:t>
    </dgm:pt>
    <dgm:pt modelId="{15071A63-2CF1-4CCF-86FB-AB5DD1120976}" type="pres">
      <dgm:prSet presAssocID="{43A32E99-3824-42A7-9CBA-952E740CDB7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894D2D41-3C23-44D9-B27C-24AA6CFAE8C4}" type="pres">
      <dgm:prSet presAssocID="{2C5D0C55-5A44-42DD-820B-A21DBEA4D6BB}" presName="hierRoot1" presStyleCnt="0">
        <dgm:presLayoutVars>
          <dgm:hierBranch val="init"/>
        </dgm:presLayoutVars>
      </dgm:prSet>
      <dgm:spPr/>
    </dgm:pt>
    <dgm:pt modelId="{F246F0D6-F9BB-4298-BD0F-978B850BA63A}" type="pres">
      <dgm:prSet presAssocID="{2C5D0C55-5A44-42DD-820B-A21DBEA4D6BB}" presName="rootComposite1" presStyleCnt="0"/>
      <dgm:spPr/>
    </dgm:pt>
    <dgm:pt modelId="{D91AA489-EE78-4354-96D5-685E385319A8}" type="pres">
      <dgm:prSet presAssocID="{2C5D0C55-5A44-42DD-820B-A21DBEA4D6B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FC3CDEA-501D-4CB8-89DC-7DCEEA913588}" type="pres">
      <dgm:prSet presAssocID="{2C5D0C55-5A44-42DD-820B-A21DBEA4D6BB}" presName="rootConnector1" presStyleLbl="node1" presStyleIdx="0" presStyleCnt="0"/>
      <dgm:spPr/>
      <dgm:t>
        <a:bodyPr/>
        <a:lstStyle/>
        <a:p>
          <a:endParaRPr lang="nb-NO"/>
        </a:p>
      </dgm:t>
    </dgm:pt>
    <dgm:pt modelId="{A286641C-AEDD-49B1-A432-DDF90C7A8A0C}" type="pres">
      <dgm:prSet presAssocID="{2C5D0C55-5A44-42DD-820B-A21DBEA4D6BB}" presName="hierChild2" presStyleCnt="0"/>
      <dgm:spPr/>
    </dgm:pt>
    <dgm:pt modelId="{5A87FE49-E846-4C1F-9D8B-F2B55FD29F5C}" type="pres">
      <dgm:prSet presAssocID="{C54E9B39-B995-4157-9B23-CED8EE1371CD}" presName="Name37" presStyleLbl="parChTrans1D2" presStyleIdx="0" presStyleCnt="7"/>
      <dgm:spPr/>
      <dgm:t>
        <a:bodyPr/>
        <a:lstStyle/>
        <a:p>
          <a:endParaRPr lang="nb-NO"/>
        </a:p>
      </dgm:t>
    </dgm:pt>
    <dgm:pt modelId="{C5910B10-7CB3-403C-9E80-226935513CB2}" type="pres">
      <dgm:prSet presAssocID="{8A899AB0-DB2D-4F4B-A7DE-CFAFB3831485}" presName="hierRoot2" presStyleCnt="0">
        <dgm:presLayoutVars>
          <dgm:hierBranch val="init"/>
        </dgm:presLayoutVars>
      </dgm:prSet>
      <dgm:spPr/>
    </dgm:pt>
    <dgm:pt modelId="{91EA9E4D-2032-4722-8C9B-E8A1FAC130C2}" type="pres">
      <dgm:prSet presAssocID="{8A899AB0-DB2D-4F4B-A7DE-CFAFB3831485}" presName="rootComposite" presStyleCnt="0"/>
      <dgm:spPr/>
    </dgm:pt>
    <dgm:pt modelId="{51833FFD-8CBB-4915-A8B4-C64573E4532C}" type="pres">
      <dgm:prSet presAssocID="{8A899AB0-DB2D-4F4B-A7DE-CFAFB3831485}" presName="rootText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BEB497D-8F1A-4957-9239-091997A22469}" type="pres">
      <dgm:prSet presAssocID="{8A899AB0-DB2D-4F4B-A7DE-CFAFB3831485}" presName="rootConnector" presStyleLbl="node2" presStyleIdx="0" presStyleCnt="6"/>
      <dgm:spPr/>
      <dgm:t>
        <a:bodyPr/>
        <a:lstStyle/>
        <a:p>
          <a:endParaRPr lang="nb-NO"/>
        </a:p>
      </dgm:t>
    </dgm:pt>
    <dgm:pt modelId="{8080FBFD-D962-42D7-AE6C-778DDFE091A6}" type="pres">
      <dgm:prSet presAssocID="{8A899AB0-DB2D-4F4B-A7DE-CFAFB3831485}" presName="hierChild4" presStyleCnt="0"/>
      <dgm:spPr/>
    </dgm:pt>
    <dgm:pt modelId="{951D8813-38C3-4952-A880-EAA7B0A4B455}" type="pres">
      <dgm:prSet presAssocID="{8A899AB0-DB2D-4F4B-A7DE-CFAFB3831485}" presName="hierChild5" presStyleCnt="0"/>
      <dgm:spPr/>
    </dgm:pt>
    <dgm:pt modelId="{A7066A5B-3997-4EC3-B53A-B799B9FEC8CD}" type="pres">
      <dgm:prSet presAssocID="{172E44EF-B9A4-42EF-802E-8B10694B8F03}" presName="Name37" presStyleLbl="parChTrans1D2" presStyleIdx="1" presStyleCnt="7"/>
      <dgm:spPr/>
      <dgm:t>
        <a:bodyPr/>
        <a:lstStyle/>
        <a:p>
          <a:endParaRPr lang="nb-NO"/>
        </a:p>
      </dgm:t>
    </dgm:pt>
    <dgm:pt modelId="{DC99C714-B98E-4D73-BAD3-3423B17A9CCE}" type="pres">
      <dgm:prSet presAssocID="{41EEF997-4BB2-48C8-9F78-D574B92B30B0}" presName="hierRoot2" presStyleCnt="0">
        <dgm:presLayoutVars>
          <dgm:hierBranch val="init"/>
        </dgm:presLayoutVars>
      </dgm:prSet>
      <dgm:spPr/>
    </dgm:pt>
    <dgm:pt modelId="{FD2763E9-0656-43CA-BE31-4BD368228769}" type="pres">
      <dgm:prSet presAssocID="{41EEF997-4BB2-48C8-9F78-D574B92B30B0}" presName="rootComposite" presStyleCnt="0"/>
      <dgm:spPr/>
    </dgm:pt>
    <dgm:pt modelId="{6131B3DB-ADBF-46DC-90E9-938C1EB2F9F2}" type="pres">
      <dgm:prSet presAssocID="{41EEF997-4BB2-48C8-9F78-D574B92B30B0}" presName="rootText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82F7A36-BDAE-4451-9FB4-566407A0FB02}" type="pres">
      <dgm:prSet presAssocID="{41EEF997-4BB2-48C8-9F78-D574B92B30B0}" presName="rootConnector" presStyleLbl="node2" presStyleIdx="1" presStyleCnt="6"/>
      <dgm:spPr/>
      <dgm:t>
        <a:bodyPr/>
        <a:lstStyle/>
        <a:p>
          <a:endParaRPr lang="nb-NO"/>
        </a:p>
      </dgm:t>
    </dgm:pt>
    <dgm:pt modelId="{9E55F22B-8D0B-456E-8CE7-AFE5D811070F}" type="pres">
      <dgm:prSet presAssocID="{41EEF997-4BB2-48C8-9F78-D574B92B30B0}" presName="hierChild4" presStyleCnt="0"/>
      <dgm:spPr/>
    </dgm:pt>
    <dgm:pt modelId="{ED3A3A00-76AC-4519-AA26-A2C3FEB310F3}" type="pres">
      <dgm:prSet presAssocID="{41EEF997-4BB2-48C8-9F78-D574B92B30B0}" presName="hierChild5" presStyleCnt="0"/>
      <dgm:spPr/>
    </dgm:pt>
    <dgm:pt modelId="{F1DEBDBF-2704-4296-B105-2FC6EDF0A9B9}" type="pres">
      <dgm:prSet presAssocID="{1BD92365-78C2-49B2-ADB4-31CE16B698CA}" presName="Name37" presStyleLbl="parChTrans1D2" presStyleIdx="2" presStyleCnt="7"/>
      <dgm:spPr/>
    </dgm:pt>
    <dgm:pt modelId="{8E18D09B-1362-47E3-A9DE-996FB3D57586}" type="pres">
      <dgm:prSet presAssocID="{361D8760-3CF9-4859-B135-4A451CBA926D}" presName="hierRoot2" presStyleCnt="0">
        <dgm:presLayoutVars>
          <dgm:hierBranch val="init"/>
        </dgm:presLayoutVars>
      </dgm:prSet>
      <dgm:spPr/>
    </dgm:pt>
    <dgm:pt modelId="{380CD763-7E42-44A0-A7F6-EAEFC2427021}" type="pres">
      <dgm:prSet presAssocID="{361D8760-3CF9-4859-B135-4A451CBA926D}" presName="rootComposite" presStyleCnt="0"/>
      <dgm:spPr/>
    </dgm:pt>
    <dgm:pt modelId="{35701190-9F15-451D-819D-F1A9C46FD569}" type="pres">
      <dgm:prSet presAssocID="{361D8760-3CF9-4859-B135-4A451CBA926D}" presName="rootText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99A9EA9-3876-47EF-BBD4-18BC46DDE7A0}" type="pres">
      <dgm:prSet presAssocID="{361D8760-3CF9-4859-B135-4A451CBA926D}" presName="rootConnector" presStyleLbl="node2" presStyleIdx="2" presStyleCnt="6"/>
      <dgm:spPr/>
    </dgm:pt>
    <dgm:pt modelId="{F6D3E4B7-2A99-445D-A4FE-1BC31C13034A}" type="pres">
      <dgm:prSet presAssocID="{361D8760-3CF9-4859-B135-4A451CBA926D}" presName="hierChild4" presStyleCnt="0"/>
      <dgm:spPr/>
    </dgm:pt>
    <dgm:pt modelId="{284CA997-6362-4F14-924C-069C7A7030BA}" type="pres">
      <dgm:prSet presAssocID="{361D8760-3CF9-4859-B135-4A451CBA926D}" presName="hierChild5" presStyleCnt="0"/>
      <dgm:spPr/>
    </dgm:pt>
    <dgm:pt modelId="{274E9DEC-F47E-4FEF-A741-756AF4D1CFE2}" type="pres">
      <dgm:prSet presAssocID="{379B1B59-DA29-4F4D-A32E-41704759194A}" presName="Name37" presStyleLbl="parChTrans1D2" presStyleIdx="3" presStyleCnt="7"/>
      <dgm:spPr/>
      <dgm:t>
        <a:bodyPr/>
        <a:lstStyle/>
        <a:p>
          <a:endParaRPr lang="nb-NO"/>
        </a:p>
      </dgm:t>
    </dgm:pt>
    <dgm:pt modelId="{EC35460A-6F5A-4AD1-8575-9CE72A742E02}" type="pres">
      <dgm:prSet presAssocID="{9E679DFE-25CE-4029-BBF4-35459DC0B6B5}" presName="hierRoot2" presStyleCnt="0">
        <dgm:presLayoutVars>
          <dgm:hierBranch val="init"/>
        </dgm:presLayoutVars>
      </dgm:prSet>
      <dgm:spPr/>
    </dgm:pt>
    <dgm:pt modelId="{85112BDB-7C07-4FC1-A57B-591FC4D6AE3C}" type="pres">
      <dgm:prSet presAssocID="{9E679DFE-25CE-4029-BBF4-35459DC0B6B5}" presName="rootComposite" presStyleCnt="0"/>
      <dgm:spPr/>
    </dgm:pt>
    <dgm:pt modelId="{FB46D56F-1B10-4AD1-9B20-70884BE337E6}" type="pres">
      <dgm:prSet presAssocID="{9E679DFE-25CE-4029-BBF4-35459DC0B6B5}" presName="rootText" presStyleLbl="node2" presStyleIdx="3" presStyleCnt="6" custScaleX="9426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AC90B6E-E93A-4288-BF57-A77EE74AA37E}" type="pres">
      <dgm:prSet presAssocID="{9E679DFE-25CE-4029-BBF4-35459DC0B6B5}" presName="rootConnector" presStyleLbl="node2" presStyleIdx="3" presStyleCnt="6"/>
      <dgm:spPr/>
      <dgm:t>
        <a:bodyPr/>
        <a:lstStyle/>
        <a:p>
          <a:endParaRPr lang="nb-NO"/>
        </a:p>
      </dgm:t>
    </dgm:pt>
    <dgm:pt modelId="{8ADC3697-FA00-453E-A4DB-D2F3ADBF3BD5}" type="pres">
      <dgm:prSet presAssocID="{9E679DFE-25CE-4029-BBF4-35459DC0B6B5}" presName="hierChild4" presStyleCnt="0"/>
      <dgm:spPr/>
    </dgm:pt>
    <dgm:pt modelId="{F4B43FEF-0A0A-435B-B168-B2B7D742328F}" type="pres">
      <dgm:prSet presAssocID="{9E679DFE-25CE-4029-BBF4-35459DC0B6B5}" presName="hierChild5" presStyleCnt="0"/>
      <dgm:spPr/>
    </dgm:pt>
    <dgm:pt modelId="{1CC08A57-C694-4521-A635-100E04657119}" type="pres">
      <dgm:prSet presAssocID="{937F513B-66D8-414C-876F-C36CEB1DDE5E}" presName="Name37" presStyleLbl="parChTrans1D2" presStyleIdx="4" presStyleCnt="7"/>
      <dgm:spPr/>
      <dgm:t>
        <a:bodyPr/>
        <a:lstStyle/>
        <a:p>
          <a:endParaRPr lang="nb-NO"/>
        </a:p>
      </dgm:t>
    </dgm:pt>
    <dgm:pt modelId="{746F26FE-0D5B-4C51-AB51-92181B9978A2}" type="pres">
      <dgm:prSet presAssocID="{1D0EDFB1-DB8D-4713-BD29-2B9C82A9AEAD}" presName="hierRoot2" presStyleCnt="0">
        <dgm:presLayoutVars>
          <dgm:hierBranch val="init"/>
        </dgm:presLayoutVars>
      </dgm:prSet>
      <dgm:spPr/>
    </dgm:pt>
    <dgm:pt modelId="{57CF54E3-D731-44C1-AE65-EF55A8DE4375}" type="pres">
      <dgm:prSet presAssocID="{1D0EDFB1-DB8D-4713-BD29-2B9C82A9AEAD}" presName="rootComposite" presStyleCnt="0"/>
      <dgm:spPr/>
    </dgm:pt>
    <dgm:pt modelId="{AC595D45-3E8C-4EE2-894C-EBF96AD63633}" type="pres">
      <dgm:prSet presAssocID="{1D0EDFB1-DB8D-4713-BD29-2B9C82A9AEAD}" presName="rootText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45E1CE9-35EF-40AD-9EC7-542768E80E3F}" type="pres">
      <dgm:prSet presAssocID="{1D0EDFB1-DB8D-4713-BD29-2B9C82A9AEAD}" presName="rootConnector" presStyleLbl="node2" presStyleIdx="4" presStyleCnt="6"/>
      <dgm:spPr/>
      <dgm:t>
        <a:bodyPr/>
        <a:lstStyle/>
        <a:p>
          <a:endParaRPr lang="nb-NO"/>
        </a:p>
      </dgm:t>
    </dgm:pt>
    <dgm:pt modelId="{C07FFD8A-A79A-4B34-8E66-1B7A494D0B6A}" type="pres">
      <dgm:prSet presAssocID="{1D0EDFB1-DB8D-4713-BD29-2B9C82A9AEAD}" presName="hierChild4" presStyleCnt="0"/>
      <dgm:spPr/>
    </dgm:pt>
    <dgm:pt modelId="{4763EB65-CC27-4992-937F-870FB5D1F2EF}" type="pres">
      <dgm:prSet presAssocID="{B158FF7F-983D-498F-9B4D-FA1B81449AD7}" presName="Name37" presStyleLbl="parChTrans1D3" presStyleIdx="0" presStyleCnt="5"/>
      <dgm:spPr/>
      <dgm:t>
        <a:bodyPr/>
        <a:lstStyle/>
        <a:p>
          <a:endParaRPr lang="nb-NO"/>
        </a:p>
      </dgm:t>
    </dgm:pt>
    <dgm:pt modelId="{AE7C0A74-8442-41D8-BE53-007EB03427C0}" type="pres">
      <dgm:prSet presAssocID="{EFDF5E76-05A7-426D-ADD7-71895969EC50}" presName="hierRoot2" presStyleCnt="0">
        <dgm:presLayoutVars>
          <dgm:hierBranch val="init"/>
        </dgm:presLayoutVars>
      </dgm:prSet>
      <dgm:spPr/>
    </dgm:pt>
    <dgm:pt modelId="{7FEF9145-B94D-4676-A09F-3D8439D0F9A9}" type="pres">
      <dgm:prSet presAssocID="{EFDF5E76-05A7-426D-ADD7-71895969EC50}" presName="rootComposite" presStyleCnt="0"/>
      <dgm:spPr/>
    </dgm:pt>
    <dgm:pt modelId="{F3B1E719-C900-4B78-8EA0-4CA0139E357A}" type="pres">
      <dgm:prSet presAssocID="{EFDF5E76-05A7-426D-ADD7-71895969EC50}" presName="rootText" presStyleLbl="node3" presStyleIdx="0" presStyleCnt="1" custLinFactNeighborX="297" custLinFactNeighborY="5709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9D75E89-5D2C-4B9B-A76F-6A44A06D0386}" type="pres">
      <dgm:prSet presAssocID="{EFDF5E76-05A7-426D-ADD7-71895969EC50}" presName="rootConnector" presStyleLbl="node3" presStyleIdx="0" presStyleCnt="1"/>
      <dgm:spPr/>
      <dgm:t>
        <a:bodyPr/>
        <a:lstStyle/>
        <a:p>
          <a:endParaRPr lang="nb-NO"/>
        </a:p>
      </dgm:t>
    </dgm:pt>
    <dgm:pt modelId="{5D8B660A-A5C8-434F-9550-439B3E3638F1}" type="pres">
      <dgm:prSet presAssocID="{EFDF5E76-05A7-426D-ADD7-71895969EC50}" presName="hierChild4" presStyleCnt="0"/>
      <dgm:spPr/>
    </dgm:pt>
    <dgm:pt modelId="{D5BD4C20-4EC2-41FE-ABC2-59DBD407A377}" type="pres">
      <dgm:prSet presAssocID="{EFDF5E76-05A7-426D-ADD7-71895969EC50}" presName="hierChild5" presStyleCnt="0"/>
      <dgm:spPr/>
    </dgm:pt>
    <dgm:pt modelId="{9DD2B321-E218-4F2F-8277-1A8830C819E9}" type="pres">
      <dgm:prSet presAssocID="{1D0EDFB1-DB8D-4713-BD29-2B9C82A9AEAD}" presName="hierChild5" presStyleCnt="0"/>
      <dgm:spPr/>
    </dgm:pt>
    <dgm:pt modelId="{34C050DC-B865-49F6-8ABA-05B7DE60091F}" type="pres">
      <dgm:prSet presAssocID="{FA0D5212-E5B1-4B43-BF93-A8A3872F14D9}" presName="Name37" presStyleLbl="parChTrans1D2" presStyleIdx="5" presStyleCnt="7"/>
      <dgm:spPr/>
      <dgm:t>
        <a:bodyPr/>
        <a:lstStyle/>
        <a:p>
          <a:endParaRPr lang="nb-NO"/>
        </a:p>
      </dgm:t>
    </dgm:pt>
    <dgm:pt modelId="{2BAF4A4E-043A-4DEB-B91A-3257BCCDA235}" type="pres">
      <dgm:prSet presAssocID="{5082DFEC-F3C4-4E00-83B5-8E1A712BE813}" presName="hierRoot2" presStyleCnt="0">
        <dgm:presLayoutVars>
          <dgm:hierBranch val="init"/>
        </dgm:presLayoutVars>
      </dgm:prSet>
      <dgm:spPr/>
    </dgm:pt>
    <dgm:pt modelId="{28FE406B-C062-44AC-90D3-08D2221821AE}" type="pres">
      <dgm:prSet presAssocID="{5082DFEC-F3C4-4E00-83B5-8E1A712BE813}" presName="rootComposite" presStyleCnt="0"/>
      <dgm:spPr/>
    </dgm:pt>
    <dgm:pt modelId="{50432651-CC58-4540-8FD0-9971A1088BBC}" type="pres">
      <dgm:prSet presAssocID="{5082DFEC-F3C4-4E00-83B5-8E1A712BE813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367A874-350E-4AF9-8326-9B83385F2FD4}" type="pres">
      <dgm:prSet presAssocID="{5082DFEC-F3C4-4E00-83B5-8E1A712BE813}" presName="rootConnector" presStyleLbl="node2" presStyleIdx="5" presStyleCnt="6"/>
      <dgm:spPr/>
      <dgm:t>
        <a:bodyPr/>
        <a:lstStyle/>
        <a:p>
          <a:endParaRPr lang="nb-NO"/>
        </a:p>
      </dgm:t>
    </dgm:pt>
    <dgm:pt modelId="{C20C22DC-3993-40A0-AB5E-7AC956E27301}" type="pres">
      <dgm:prSet presAssocID="{5082DFEC-F3C4-4E00-83B5-8E1A712BE813}" presName="hierChild4" presStyleCnt="0"/>
      <dgm:spPr/>
    </dgm:pt>
    <dgm:pt modelId="{8355D8A9-98B6-44C1-BC61-A7A116A77BE8}" type="pres">
      <dgm:prSet presAssocID="{5082DFEC-F3C4-4E00-83B5-8E1A712BE813}" presName="hierChild5" presStyleCnt="0"/>
      <dgm:spPr/>
    </dgm:pt>
    <dgm:pt modelId="{CF2B45AE-ADB5-48F0-A551-F6D145B5C063}" type="pres">
      <dgm:prSet presAssocID="{42AB50F5-9005-4432-BC2F-82030713D69D}" presName="Name111" presStyleLbl="parChTrans1D3" presStyleIdx="1" presStyleCnt="5"/>
      <dgm:spPr/>
      <dgm:t>
        <a:bodyPr/>
        <a:lstStyle/>
        <a:p>
          <a:endParaRPr lang="nb-NO"/>
        </a:p>
      </dgm:t>
    </dgm:pt>
    <dgm:pt modelId="{E5E618FA-9A81-4164-819C-EC46143F3B32}" type="pres">
      <dgm:prSet presAssocID="{EA872F4B-46FB-440A-9057-B8FDFC628653}" presName="hierRoot3" presStyleCnt="0">
        <dgm:presLayoutVars>
          <dgm:hierBranch val="init"/>
        </dgm:presLayoutVars>
      </dgm:prSet>
      <dgm:spPr/>
    </dgm:pt>
    <dgm:pt modelId="{AD9E71B7-3B59-484B-A178-5844589C2C90}" type="pres">
      <dgm:prSet presAssocID="{EA872F4B-46FB-440A-9057-B8FDFC628653}" presName="rootComposite3" presStyleCnt="0"/>
      <dgm:spPr/>
    </dgm:pt>
    <dgm:pt modelId="{10595A31-764E-45EC-9BAB-20CF89D695A1}" type="pres">
      <dgm:prSet presAssocID="{EA872F4B-46FB-440A-9057-B8FDFC628653}" presName="rootText3" presStyleLbl="asst2" presStyleIdx="0" presStyleCnt="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2F977A2-6B42-4D4F-A785-8708594026C7}" type="pres">
      <dgm:prSet presAssocID="{EA872F4B-46FB-440A-9057-B8FDFC628653}" presName="rootConnector3" presStyleLbl="asst2" presStyleIdx="0" presStyleCnt="4"/>
      <dgm:spPr/>
      <dgm:t>
        <a:bodyPr/>
        <a:lstStyle/>
        <a:p>
          <a:endParaRPr lang="nb-NO"/>
        </a:p>
      </dgm:t>
    </dgm:pt>
    <dgm:pt modelId="{5F75D5DB-E48C-4F44-AB36-9FECC38D5438}" type="pres">
      <dgm:prSet presAssocID="{EA872F4B-46FB-440A-9057-B8FDFC628653}" presName="hierChild6" presStyleCnt="0"/>
      <dgm:spPr/>
    </dgm:pt>
    <dgm:pt modelId="{B48E91F3-8C33-4B26-8F28-2C619A920B92}" type="pres">
      <dgm:prSet presAssocID="{EA872F4B-46FB-440A-9057-B8FDFC628653}" presName="hierChild7" presStyleCnt="0"/>
      <dgm:spPr/>
    </dgm:pt>
    <dgm:pt modelId="{BEEB1422-768E-41FD-B06D-123020A8CFB9}" type="pres">
      <dgm:prSet presAssocID="{498A3D70-6E21-4260-9BAB-A81B740BECDA}" presName="Name111" presStyleLbl="parChTrans1D3" presStyleIdx="2" presStyleCnt="5"/>
      <dgm:spPr/>
      <dgm:t>
        <a:bodyPr/>
        <a:lstStyle/>
        <a:p>
          <a:endParaRPr lang="nb-NO"/>
        </a:p>
      </dgm:t>
    </dgm:pt>
    <dgm:pt modelId="{3A95261C-CB76-4EDD-AE46-BF3912BAEEBF}" type="pres">
      <dgm:prSet presAssocID="{1EBB9B5C-51A5-4DB0-B1E0-31891A12ABDC}" presName="hierRoot3" presStyleCnt="0">
        <dgm:presLayoutVars>
          <dgm:hierBranch val="init"/>
        </dgm:presLayoutVars>
      </dgm:prSet>
      <dgm:spPr/>
    </dgm:pt>
    <dgm:pt modelId="{7663767E-EB02-4437-9C17-4ECD6AAFA2E9}" type="pres">
      <dgm:prSet presAssocID="{1EBB9B5C-51A5-4DB0-B1E0-31891A12ABDC}" presName="rootComposite3" presStyleCnt="0"/>
      <dgm:spPr/>
    </dgm:pt>
    <dgm:pt modelId="{232FD04C-3BF1-4CF4-92A8-DB469F20FD8F}" type="pres">
      <dgm:prSet presAssocID="{1EBB9B5C-51A5-4DB0-B1E0-31891A12ABDC}" presName="rootText3" presStyleLbl="asst2" presStyleIdx="1" presStyleCnt="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8F1DF12-C049-46B5-ABF7-870C9984A7AD}" type="pres">
      <dgm:prSet presAssocID="{1EBB9B5C-51A5-4DB0-B1E0-31891A12ABDC}" presName="rootConnector3" presStyleLbl="asst2" presStyleIdx="1" presStyleCnt="4"/>
      <dgm:spPr/>
      <dgm:t>
        <a:bodyPr/>
        <a:lstStyle/>
        <a:p>
          <a:endParaRPr lang="nb-NO"/>
        </a:p>
      </dgm:t>
    </dgm:pt>
    <dgm:pt modelId="{C135B97F-422B-4433-999F-D932F4E4AAA0}" type="pres">
      <dgm:prSet presAssocID="{1EBB9B5C-51A5-4DB0-B1E0-31891A12ABDC}" presName="hierChild6" presStyleCnt="0"/>
      <dgm:spPr/>
    </dgm:pt>
    <dgm:pt modelId="{A40BCCD9-A656-4EB2-9F57-9EEB7C0B8DB5}" type="pres">
      <dgm:prSet presAssocID="{1EBB9B5C-51A5-4DB0-B1E0-31891A12ABDC}" presName="hierChild7" presStyleCnt="0"/>
      <dgm:spPr/>
    </dgm:pt>
    <dgm:pt modelId="{BAF33E3E-92F9-4A29-8C73-BC3214713A25}" type="pres">
      <dgm:prSet presAssocID="{382B7B8E-F047-4E82-BA2E-51CAAEBF9314}" presName="Name111" presStyleLbl="parChTrans1D3" presStyleIdx="3" presStyleCnt="5"/>
      <dgm:spPr/>
      <dgm:t>
        <a:bodyPr/>
        <a:lstStyle/>
        <a:p>
          <a:endParaRPr lang="nb-NO"/>
        </a:p>
      </dgm:t>
    </dgm:pt>
    <dgm:pt modelId="{FC2A9260-10E8-487E-8B21-EF1859FFF497}" type="pres">
      <dgm:prSet presAssocID="{E460267D-E367-4176-96FC-179A4BB2BA3F}" presName="hierRoot3" presStyleCnt="0">
        <dgm:presLayoutVars>
          <dgm:hierBranch val="init"/>
        </dgm:presLayoutVars>
      </dgm:prSet>
      <dgm:spPr/>
    </dgm:pt>
    <dgm:pt modelId="{18ECD52F-1A62-4375-A6A8-308CC844B4D9}" type="pres">
      <dgm:prSet presAssocID="{E460267D-E367-4176-96FC-179A4BB2BA3F}" presName="rootComposite3" presStyleCnt="0"/>
      <dgm:spPr/>
    </dgm:pt>
    <dgm:pt modelId="{9B106CDE-65F3-429B-914B-79F8F2F56731}" type="pres">
      <dgm:prSet presAssocID="{E460267D-E367-4176-96FC-179A4BB2BA3F}" presName="rootText3" presStyleLbl="asst2" presStyleIdx="2" presStyleCnt="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4CC198A-116A-42AE-ADCB-46A2796B369C}" type="pres">
      <dgm:prSet presAssocID="{E460267D-E367-4176-96FC-179A4BB2BA3F}" presName="rootConnector3" presStyleLbl="asst2" presStyleIdx="2" presStyleCnt="4"/>
      <dgm:spPr/>
      <dgm:t>
        <a:bodyPr/>
        <a:lstStyle/>
        <a:p>
          <a:endParaRPr lang="nb-NO"/>
        </a:p>
      </dgm:t>
    </dgm:pt>
    <dgm:pt modelId="{04BC9660-BEFF-4020-8CCC-0E4F4E59CBCD}" type="pres">
      <dgm:prSet presAssocID="{E460267D-E367-4176-96FC-179A4BB2BA3F}" presName="hierChild6" presStyleCnt="0"/>
      <dgm:spPr/>
    </dgm:pt>
    <dgm:pt modelId="{916DB9F0-75AE-44FC-9659-435C83325720}" type="pres">
      <dgm:prSet presAssocID="{E460267D-E367-4176-96FC-179A4BB2BA3F}" presName="hierChild7" presStyleCnt="0"/>
      <dgm:spPr/>
    </dgm:pt>
    <dgm:pt modelId="{6446EC43-B4BD-4957-B9FF-6E4656847EF3}" type="pres">
      <dgm:prSet presAssocID="{F85321FC-A389-4BBB-99A9-BFEBB3F98B5A}" presName="Name111" presStyleLbl="parChTrans1D3" presStyleIdx="4" presStyleCnt="5"/>
      <dgm:spPr/>
      <dgm:t>
        <a:bodyPr/>
        <a:lstStyle/>
        <a:p>
          <a:endParaRPr lang="nb-NO"/>
        </a:p>
      </dgm:t>
    </dgm:pt>
    <dgm:pt modelId="{C54557EB-70F7-4DEE-83F1-E8A111A82C34}" type="pres">
      <dgm:prSet presAssocID="{FBE24E92-3278-4994-AC1B-6C5E3B402E8B}" presName="hierRoot3" presStyleCnt="0">
        <dgm:presLayoutVars>
          <dgm:hierBranch val="init"/>
        </dgm:presLayoutVars>
      </dgm:prSet>
      <dgm:spPr/>
    </dgm:pt>
    <dgm:pt modelId="{D75CF106-A10E-4222-943A-0F5F9459C63E}" type="pres">
      <dgm:prSet presAssocID="{FBE24E92-3278-4994-AC1B-6C5E3B402E8B}" presName="rootComposite3" presStyleCnt="0"/>
      <dgm:spPr/>
    </dgm:pt>
    <dgm:pt modelId="{575757C8-921B-4D94-87E1-24200A8BA58B}" type="pres">
      <dgm:prSet presAssocID="{FBE24E92-3278-4994-AC1B-6C5E3B402E8B}" presName="rootText3" presStyleLbl="asst2" presStyleIdx="3" presStyleCnt="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9EA1E0D-9CA3-475C-983B-B47DB9689013}" type="pres">
      <dgm:prSet presAssocID="{FBE24E92-3278-4994-AC1B-6C5E3B402E8B}" presName="rootConnector3" presStyleLbl="asst2" presStyleIdx="3" presStyleCnt="4"/>
      <dgm:spPr/>
      <dgm:t>
        <a:bodyPr/>
        <a:lstStyle/>
        <a:p>
          <a:endParaRPr lang="nb-NO"/>
        </a:p>
      </dgm:t>
    </dgm:pt>
    <dgm:pt modelId="{F8660E8A-6FE5-44C2-943D-55A066C2D5CD}" type="pres">
      <dgm:prSet presAssocID="{FBE24E92-3278-4994-AC1B-6C5E3B402E8B}" presName="hierChild6" presStyleCnt="0"/>
      <dgm:spPr/>
    </dgm:pt>
    <dgm:pt modelId="{29AF1D36-DDC9-4CA5-A67B-D8D9ACFA0E3F}" type="pres">
      <dgm:prSet presAssocID="{FBE24E92-3278-4994-AC1B-6C5E3B402E8B}" presName="hierChild7" presStyleCnt="0"/>
      <dgm:spPr/>
    </dgm:pt>
    <dgm:pt modelId="{F9002319-6B79-40B1-979B-C3774D6B2AF7}" type="pres">
      <dgm:prSet presAssocID="{2C5D0C55-5A44-42DD-820B-A21DBEA4D6BB}" presName="hierChild3" presStyleCnt="0"/>
      <dgm:spPr/>
    </dgm:pt>
    <dgm:pt modelId="{F816A431-F2A9-4697-80C8-9CE1FCBBE5A9}" type="pres">
      <dgm:prSet presAssocID="{58B54501-9B3D-425D-A573-AE669A99422E}" presName="Name111" presStyleLbl="parChTrans1D2" presStyleIdx="6" presStyleCnt="7"/>
      <dgm:spPr/>
      <dgm:t>
        <a:bodyPr/>
        <a:lstStyle/>
        <a:p>
          <a:endParaRPr lang="nb-NO"/>
        </a:p>
      </dgm:t>
    </dgm:pt>
    <dgm:pt modelId="{EE9651BC-9733-4BAA-A7FF-CE302D1A1FE7}" type="pres">
      <dgm:prSet presAssocID="{661D25DA-47C7-4BDB-97FB-BC3DCD450DD6}" presName="hierRoot3" presStyleCnt="0">
        <dgm:presLayoutVars>
          <dgm:hierBranch val="init"/>
        </dgm:presLayoutVars>
      </dgm:prSet>
      <dgm:spPr/>
    </dgm:pt>
    <dgm:pt modelId="{EB72D49C-375E-45C9-BDAC-152040465153}" type="pres">
      <dgm:prSet presAssocID="{661D25DA-47C7-4BDB-97FB-BC3DCD450DD6}" presName="rootComposite3" presStyleCnt="0"/>
      <dgm:spPr/>
    </dgm:pt>
    <dgm:pt modelId="{269D2BC8-8B6D-428B-AE8E-7CD5E2A32F2C}" type="pres">
      <dgm:prSet presAssocID="{661D25DA-47C7-4BDB-97FB-BC3DCD450DD6}" presName="rootText3" presStyleLbl="asst1" presStyleIdx="0" presStyleCnt="1" custScaleX="132934" custLinFactNeighborX="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FC7E9B3-E3DF-4328-A94A-C87C61E1D099}" type="pres">
      <dgm:prSet presAssocID="{661D25DA-47C7-4BDB-97FB-BC3DCD450DD6}" presName="rootConnector3" presStyleLbl="asst1" presStyleIdx="0" presStyleCnt="1"/>
      <dgm:spPr/>
      <dgm:t>
        <a:bodyPr/>
        <a:lstStyle/>
        <a:p>
          <a:endParaRPr lang="nb-NO"/>
        </a:p>
      </dgm:t>
    </dgm:pt>
    <dgm:pt modelId="{9AB514F9-DF81-4C0B-85D0-6C9E1A9232AC}" type="pres">
      <dgm:prSet presAssocID="{661D25DA-47C7-4BDB-97FB-BC3DCD450DD6}" presName="hierChild6" presStyleCnt="0"/>
      <dgm:spPr/>
    </dgm:pt>
    <dgm:pt modelId="{85FB8F2C-8B1F-44F5-A49C-EE01E5018E58}" type="pres">
      <dgm:prSet presAssocID="{661D25DA-47C7-4BDB-97FB-BC3DCD450DD6}" presName="hierChild7" presStyleCnt="0"/>
      <dgm:spPr/>
    </dgm:pt>
  </dgm:ptLst>
  <dgm:cxnLst>
    <dgm:cxn modelId="{4144F8BE-66ED-4595-A331-13BE429003D6}" type="presOf" srcId="{E460267D-E367-4176-96FC-179A4BB2BA3F}" destId="{9B106CDE-65F3-429B-914B-79F8F2F56731}" srcOrd="0" destOrd="0" presId="urn:microsoft.com/office/officeart/2005/8/layout/orgChart1"/>
    <dgm:cxn modelId="{E3977D3C-1FAC-41F4-84D6-5E92864BEDAA}" type="presOf" srcId="{5082DFEC-F3C4-4E00-83B5-8E1A712BE813}" destId="{E367A874-350E-4AF9-8326-9B83385F2FD4}" srcOrd="1" destOrd="0" presId="urn:microsoft.com/office/officeart/2005/8/layout/orgChart1"/>
    <dgm:cxn modelId="{AEA82C23-AD5C-4164-A9D1-050BADA4CBF8}" srcId="{2C5D0C55-5A44-42DD-820B-A21DBEA4D6BB}" destId="{361D8760-3CF9-4859-B135-4A451CBA926D}" srcOrd="3" destOrd="0" parTransId="{1BD92365-78C2-49B2-ADB4-31CE16B698CA}" sibTransId="{B82C93A4-A878-4121-A7A2-F09731AC9E54}"/>
    <dgm:cxn modelId="{FC65E501-24B9-4295-A794-06E042D92A95}" type="presOf" srcId="{42AB50F5-9005-4432-BC2F-82030713D69D}" destId="{CF2B45AE-ADB5-48F0-A551-F6D145B5C063}" srcOrd="0" destOrd="0" presId="urn:microsoft.com/office/officeart/2005/8/layout/orgChart1"/>
    <dgm:cxn modelId="{5B75EABB-9E14-41F0-860F-E936104CCA21}" type="presOf" srcId="{FBE24E92-3278-4994-AC1B-6C5E3B402E8B}" destId="{575757C8-921B-4D94-87E1-24200A8BA58B}" srcOrd="0" destOrd="0" presId="urn:microsoft.com/office/officeart/2005/8/layout/orgChart1"/>
    <dgm:cxn modelId="{695826DC-3648-47A8-B3E5-34EB4845FC16}" srcId="{5082DFEC-F3C4-4E00-83B5-8E1A712BE813}" destId="{E460267D-E367-4176-96FC-179A4BB2BA3F}" srcOrd="2" destOrd="0" parTransId="{382B7B8E-F047-4E82-BA2E-51CAAEBF9314}" sibTransId="{B684C1F5-9E07-43BF-9961-B6D207505686}"/>
    <dgm:cxn modelId="{9CBBEC54-EF51-4A67-8934-6D5B504748F8}" type="presOf" srcId="{361D8760-3CF9-4859-B135-4A451CBA926D}" destId="{35701190-9F15-451D-819D-F1A9C46FD569}" srcOrd="0" destOrd="0" presId="urn:microsoft.com/office/officeart/2005/8/layout/orgChart1"/>
    <dgm:cxn modelId="{8A33A7CF-3A25-4204-9537-7E0330926549}" type="presOf" srcId="{1BD92365-78C2-49B2-ADB4-31CE16B698CA}" destId="{F1DEBDBF-2704-4296-B105-2FC6EDF0A9B9}" srcOrd="0" destOrd="0" presId="urn:microsoft.com/office/officeart/2005/8/layout/orgChart1"/>
    <dgm:cxn modelId="{EB4FF167-3297-4A78-B3A5-9BD14D411781}" type="presOf" srcId="{58B54501-9B3D-425D-A573-AE669A99422E}" destId="{F816A431-F2A9-4697-80C8-9CE1FCBBE5A9}" srcOrd="0" destOrd="0" presId="urn:microsoft.com/office/officeart/2005/8/layout/orgChart1"/>
    <dgm:cxn modelId="{ADA597CF-DF50-4B1A-A213-470A08302514}" type="presOf" srcId="{FA0D5212-E5B1-4B43-BF93-A8A3872F14D9}" destId="{34C050DC-B865-49F6-8ABA-05B7DE60091F}" srcOrd="0" destOrd="0" presId="urn:microsoft.com/office/officeart/2005/8/layout/orgChart1"/>
    <dgm:cxn modelId="{1E991904-634F-488F-826A-273124E163FC}" srcId="{2C5D0C55-5A44-42DD-820B-A21DBEA4D6BB}" destId="{661D25DA-47C7-4BDB-97FB-BC3DCD450DD6}" srcOrd="0" destOrd="0" parTransId="{58B54501-9B3D-425D-A573-AE669A99422E}" sibTransId="{D12DA858-B7FA-4C1C-BCBA-A9660981D47E}"/>
    <dgm:cxn modelId="{E29AAC21-02B4-4B5F-A16A-93F7DE21E4FC}" type="presOf" srcId="{172E44EF-B9A4-42EF-802E-8B10694B8F03}" destId="{A7066A5B-3997-4EC3-B53A-B799B9FEC8CD}" srcOrd="0" destOrd="0" presId="urn:microsoft.com/office/officeart/2005/8/layout/orgChart1"/>
    <dgm:cxn modelId="{2349EBA9-612F-4CDE-B788-894BFEA4675E}" type="presOf" srcId="{361D8760-3CF9-4859-B135-4A451CBA926D}" destId="{499A9EA9-3876-47EF-BBD4-18BC46DDE7A0}" srcOrd="1" destOrd="0" presId="urn:microsoft.com/office/officeart/2005/8/layout/orgChart1"/>
    <dgm:cxn modelId="{4E04FE04-A290-4C2F-955F-5BBB9EB00431}" type="presOf" srcId="{379B1B59-DA29-4F4D-A32E-41704759194A}" destId="{274E9DEC-F47E-4FEF-A741-756AF4D1CFE2}" srcOrd="0" destOrd="0" presId="urn:microsoft.com/office/officeart/2005/8/layout/orgChart1"/>
    <dgm:cxn modelId="{5346CA38-ED0B-481E-8AA5-A39ECE084CE8}" srcId="{2C5D0C55-5A44-42DD-820B-A21DBEA4D6BB}" destId="{5082DFEC-F3C4-4E00-83B5-8E1A712BE813}" srcOrd="6" destOrd="0" parTransId="{FA0D5212-E5B1-4B43-BF93-A8A3872F14D9}" sibTransId="{A5C2B2BB-9F0D-488A-907C-0BD5DF517A2D}"/>
    <dgm:cxn modelId="{C94AFBB2-EE2C-4AE1-8AF5-B72F46EFB774}" srcId="{43A32E99-3824-42A7-9CBA-952E740CDB71}" destId="{2C5D0C55-5A44-42DD-820B-A21DBEA4D6BB}" srcOrd="0" destOrd="0" parTransId="{3687BA57-00CC-46F5-A152-CD40D5A06D74}" sibTransId="{2F277343-F46F-4D8A-8E88-F454F1D1CBF6}"/>
    <dgm:cxn modelId="{E1E31440-A16F-436D-81BE-C63C314FA2CB}" type="presOf" srcId="{1EBB9B5C-51A5-4DB0-B1E0-31891A12ABDC}" destId="{78F1DF12-C049-46B5-ABF7-870C9984A7AD}" srcOrd="1" destOrd="0" presId="urn:microsoft.com/office/officeart/2005/8/layout/orgChart1"/>
    <dgm:cxn modelId="{C3B462ED-66AC-47B0-8455-20962316890F}" srcId="{2C5D0C55-5A44-42DD-820B-A21DBEA4D6BB}" destId="{8A899AB0-DB2D-4F4B-A7DE-CFAFB3831485}" srcOrd="1" destOrd="0" parTransId="{C54E9B39-B995-4157-9B23-CED8EE1371CD}" sibTransId="{8597EFA0-546A-418C-B8AF-04585FADD1F3}"/>
    <dgm:cxn modelId="{FB168CFC-8B7C-46F0-9871-1FED388854F9}" type="presOf" srcId="{C54E9B39-B995-4157-9B23-CED8EE1371CD}" destId="{5A87FE49-E846-4C1F-9D8B-F2B55FD29F5C}" srcOrd="0" destOrd="0" presId="urn:microsoft.com/office/officeart/2005/8/layout/orgChart1"/>
    <dgm:cxn modelId="{C92B3CF3-8141-498B-A38D-EAA8E19F34B1}" type="presOf" srcId="{EA872F4B-46FB-440A-9057-B8FDFC628653}" destId="{10595A31-764E-45EC-9BAB-20CF89D695A1}" srcOrd="0" destOrd="0" presId="urn:microsoft.com/office/officeart/2005/8/layout/orgChart1"/>
    <dgm:cxn modelId="{DF884843-7B18-4B12-9710-D3D22074747A}" type="presOf" srcId="{2C5D0C55-5A44-42DD-820B-A21DBEA4D6BB}" destId="{CFC3CDEA-501D-4CB8-89DC-7DCEEA913588}" srcOrd="1" destOrd="0" presId="urn:microsoft.com/office/officeart/2005/8/layout/orgChart1"/>
    <dgm:cxn modelId="{426A337D-87A6-4DCC-8CA8-6D1F7A254682}" type="presOf" srcId="{43A32E99-3824-42A7-9CBA-952E740CDB71}" destId="{15071A63-2CF1-4CCF-86FB-AB5DD1120976}" srcOrd="0" destOrd="0" presId="urn:microsoft.com/office/officeart/2005/8/layout/orgChart1"/>
    <dgm:cxn modelId="{A8D25209-B46E-405B-A1E2-13F213A53176}" srcId="{2C5D0C55-5A44-42DD-820B-A21DBEA4D6BB}" destId="{41EEF997-4BB2-48C8-9F78-D574B92B30B0}" srcOrd="2" destOrd="0" parTransId="{172E44EF-B9A4-42EF-802E-8B10694B8F03}" sibTransId="{FE14781E-627B-4CEB-9DAA-88598C83514B}"/>
    <dgm:cxn modelId="{54F7C121-5B3B-4040-86EE-6C4702AB18F6}" type="presOf" srcId="{41EEF997-4BB2-48C8-9F78-D574B92B30B0}" destId="{F82F7A36-BDAE-4451-9FB4-566407A0FB02}" srcOrd="1" destOrd="0" presId="urn:microsoft.com/office/officeart/2005/8/layout/orgChart1"/>
    <dgm:cxn modelId="{FFAF58D0-ED98-4C80-A7B0-8C7F73347279}" type="presOf" srcId="{41EEF997-4BB2-48C8-9F78-D574B92B30B0}" destId="{6131B3DB-ADBF-46DC-90E9-938C1EB2F9F2}" srcOrd="0" destOrd="0" presId="urn:microsoft.com/office/officeart/2005/8/layout/orgChart1"/>
    <dgm:cxn modelId="{EDE26699-0981-47B2-9574-5E8E69437C93}" srcId="{5082DFEC-F3C4-4E00-83B5-8E1A712BE813}" destId="{FBE24E92-3278-4994-AC1B-6C5E3B402E8B}" srcOrd="3" destOrd="0" parTransId="{F85321FC-A389-4BBB-99A9-BFEBB3F98B5A}" sibTransId="{3FDBC0F3-9782-4E73-A564-A5D5847E7989}"/>
    <dgm:cxn modelId="{4ADE2F03-94EF-464C-A270-0FE96DEA1286}" srcId="{2C5D0C55-5A44-42DD-820B-A21DBEA4D6BB}" destId="{9E679DFE-25CE-4029-BBF4-35459DC0B6B5}" srcOrd="4" destOrd="0" parTransId="{379B1B59-DA29-4F4D-A32E-41704759194A}" sibTransId="{7F56EEF4-5331-4410-B22E-4A8653046BA2}"/>
    <dgm:cxn modelId="{59201BEF-31D3-40F4-9973-71747C4EB091}" type="presOf" srcId="{5082DFEC-F3C4-4E00-83B5-8E1A712BE813}" destId="{50432651-CC58-4540-8FD0-9971A1088BBC}" srcOrd="0" destOrd="0" presId="urn:microsoft.com/office/officeart/2005/8/layout/orgChart1"/>
    <dgm:cxn modelId="{26F2116E-57A3-4D8C-86E3-75BF95DC60C8}" type="presOf" srcId="{E460267D-E367-4176-96FC-179A4BB2BA3F}" destId="{64CC198A-116A-42AE-ADCB-46A2796B369C}" srcOrd="1" destOrd="0" presId="urn:microsoft.com/office/officeart/2005/8/layout/orgChart1"/>
    <dgm:cxn modelId="{E2D99B6E-1848-430C-9B4E-2278CE16224F}" srcId="{1D0EDFB1-DB8D-4713-BD29-2B9C82A9AEAD}" destId="{EFDF5E76-05A7-426D-ADD7-71895969EC50}" srcOrd="0" destOrd="0" parTransId="{B158FF7F-983D-498F-9B4D-FA1B81449AD7}" sibTransId="{178DA1D6-DA22-4DD1-848E-D6693B5AF85F}"/>
    <dgm:cxn modelId="{E1B53098-EABB-4070-A438-1366D520CC31}" type="presOf" srcId="{9E679DFE-25CE-4029-BBF4-35459DC0B6B5}" destId="{FB46D56F-1B10-4AD1-9B20-70884BE337E6}" srcOrd="0" destOrd="0" presId="urn:microsoft.com/office/officeart/2005/8/layout/orgChart1"/>
    <dgm:cxn modelId="{AA182B09-1852-4B7E-B369-2D2254B3DB3D}" type="presOf" srcId="{FBE24E92-3278-4994-AC1B-6C5E3B402E8B}" destId="{29EA1E0D-9CA3-475C-983B-B47DB9689013}" srcOrd="1" destOrd="0" presId="urn:microsoft.com/office/officeart/2005/8/layout/orgChart1"/>
    <dgm:cxn modelId="{51AFBF8C-C068-4650-8116-EE80B8533170}" srcId="{5082DFEC-F3C4-4E00-83B5-8E1A712BE813}" destId="{EA872F4B-46FB-440A-9057-B8FDFC628653}" srcOrd="0" destOrd="0" parTransId="{42AB50F5-9005-4432-BC2F-82030713D69D}" sibTransId="{A1D3E4BA-24BD-4C4F-AA39-30942A041DEC}"/>
    <dgm:cxn modelId="{6E1824D0-D411-490D-B9B3-1836BB4C103C}" type="presOf" srcId="{EFDF5E76-05A7-426D-ADD7-71895969EC50}" destId="{F3B1E719-C900-4B78-8EA0-4CA0139E357A}" srcOrd="0" destOrd="0" presId="urn:microsoft.com/office/officeart/2005/8/layout/orgChart1"/>
    <dgm:cxn modelId="{F9CD2F07-1C1C-43A3-A4F2-10426A59EE03}" type="presOf" srcId="{937F513B-66D8-414C-876F-C36CEB1DDE5E}" destId="{1CC08A57-C694-4521-A635-100E04657119}" srcOrd="0" destOrd="0" presId="urn:microsoft.com/office/officeart/2005/8/layout/orgChart1"/>
    <dgm:cxn modelId="{D4D0CD5B-2486-46AB-9499-815B6A7BF48F}" type="presOf" srcId="{8A899AB0-DB2D-4F4B-A7DE-CFAFB3831485}" destId="{9BEB497D-8F1A-4957-9239-091997A22469}" srcOrd="1" destOrd="0" presId="urn:microsoft.com/office/officeart/2005/8/layout/orgChart1"/>
    <dgm:cxn modelId="{C79053CF-BBBC-4E42-9C70-4CB6E16D394B}" type="presOf" srcId="{F85321FC-A389-4BBB-99A9-BFEBB3F98B5A}" destId="{6446EC43-B4BD-4957-B9FF-6E4656847EF3}" srcOrd="0" destOrd="0" presId="urn:microsoft.com/office/officeart/2005/8/layout/orgChart1"/>
    <dgm:cxn modelId="{A1460966-7019-4128-950F-E5DF720B52B5}" type="presOf" srcId="{2C5D0C55-5A44-42DD-820B-A21DBEA4D6BB}" destId="{D91AA489-EE78-4354-96D5-685E385319A8}" srcOrd="0" destOrd="0" presId="urn:microsoft.com/office/officeart/2005/8/layout/orgChart1"/>
    <dgm:cxn modelId="{2380466F-307A-46B2-BD7E-2F6A85F3FE6A}" type="presOf" srcId="{661D25DA-47C7-4BDB-97FB-BC3DCD450DD6}" destId="{269D2BC8-8B6D-428B-AE8E-7CD5E2A32F2C}" srcOrd="0" destOrd="0" presId="urn:microsoft.com/office/officeart/2005/8/layout/orgChart1"/>
    <dgm:cxn modelId="{9DE91D1D-1595-4A07-A30C-FF68D51E80A1}" type="presOf" srcId="{382B7B8E-F047-4E82-BA2E-51CAAEBF9314}" destId="{BAF33E3E-92F9-4A29-8C73-BC3214713A25}" srcOrd="0" destOrd="0" presId="urn:microsoft.com/office/officeart/2005/8/layout/orgChart1"/>
    <dgm:cxn modelId="{DD3C9AEE-5FD9-4E1D-A748-646B4940D01A}" type="presOf" srcId="{EA872F4B-46FB-440A-9057-B8FDFC628653}" destId="{E2F977A2-6B42-4D4F-A785-8708594026C7}" srcOrd="1" destOrd="0" presId="urn:microsoft.com/office/officeart/2005/8/layout/orgChart1"/>
    <dgm:cxn modelId="{850B4ABB-D0DF-421F-81B3-C4B2ED06D435}" type="presOf" srcId="{1D0EDFB1-DB8D-4713-BD29-2B9C82A9AEAD}" destId="{AC595D45-3E8C-4EE2-894C-EBF96AD63633}" srcOrd="0" destOrd="0" presId="urn:microsoft.com/office/officeart/2005/8/layout/orgChart1"/>
    <dgm:cxn modelId="{188C1044-96E6-4563-B2C0-AA26BAAE0098}" type="presOf" srcId="{B158FF7F-983D-498F-9B4D-FA1B81449AD7}" destId="{4763EB65-CC27-4992-937F-870FB5D1F2EF}" srcOrd="0" destOrd="0" presId="urn:microsoft.com/office/officeart/2005/8/layout/orgChart1"/>
    <dgm:cxn modelId="{3D6D129B-7FC2-481A-A4FE-4D1E9289CB23}" type="presOf" srcId="{9E679DFE-25CE-4029-BBF4-35459DC0B6B5}" destId="{8AC90B6E-E93A-4288-BF57-A77EE74AA37E}" srcOrd="1" destOrd="0" presId="urn:microsoft.com/office/officeart/2005/8/layout/orgChart1"/>
    <dgm:cxn modelId="{73835053-3106-459C-99CE-F91739DE2574}" type="presOf" srcId="{8A899AB0-DB2D-4F4B-A7DE-CFAFB3831485}" destId="{51833FFD-8CBB-4915-A8B4-C64573E4532C}" srcOrd="0" destOrd="0" presId="urn:microsoft.com/office/officeart/2005/8/layout/orgChart1"/>
    <dgm:cxn modelId="{1968A6C1-753B-4CCB-8ADC-F5CF1D85D4F1}" type="presOf" srcId="{1D0EDFB1-DB8D-4713-BD29-2B9C82A9AEAD}" destId="{645E1CE9-35EF-40AD-9EC7-542768E80E3F}" srcOrd="1" destOrd="0" presId="urn:microsoft.com/office/officeart/2005/8/layout/orgChart1"/>
    <dgm:cxn modelId="{44F1F990-2BFE-486A-A0A1-7E1CBE57C3AE}" type="presOf" srcId="{661D25DA-47C7-4BDB-97FB-BC3DCD450DD6}" destId="{BFC7E9B3-E3DF-4328-A94A-C87C61E1D099}" srcOrd="1" destOrd="0" presId="urn:microsoft.com/office/officeart/2005/8/layout/orgChart1"/>
    <dgm:cxn modelId="{A9B90298-CBB6-4AB8-ABAE-85A3AC471E8D}" type="presOf" srcId="{EFDF5E76-05A7-426D-ADD7-71895969EC50}" destId="{A9D75E89-5D2C-4B9B-A76F-6A44A06D0386}" srcOrd="1" destOrd="0" presId="urn:microsoft.com/office/officeart/2005/8/layout/orgChart1"/>
    <dgm:cxn modelId="{44328067-48C1-4351-AB7D-F60FA62343D1}" srcId="{5082DFEC-F3C4-4E00-83B5-8E1A712BE813}" destId="{1EBB9B5C-51A5-4DB0-B1E0-31891A12ABDC}" srcOrd="1" destOrd="0" parTransId="{498A3D70-6E21-4260-9BAB-A81B740BECDA}" sibTransId="{4D760CFB-9670-4BDB-8E44-DC6715A3434B}"/>
    <dgm:cxn modelId="{EF71D45F-A5E2-46FA-9729-B096621582C2}" srcId="{2C5D0C55-5A44-42DD-820B-A21DBEA4D6BB}" destId="{1D0EDFB1-DB8D-4713-BD29-2B9C82A9AEAD}" srcOrd="5" destOrd="0" parTransId="{937F513B-66D8-414C-876F-C36CEB1DDE5E}" sibTransId="{382B4756-EC8F-4C0F-906A-6435710F8C41}"/>
    <dgm:cxn modelId="{B7C289F1-D42F-459D-8AFA-409DDC086DC7}" type="presOf" srcId="{498A3D70-6E21-4260-9BAB-A81B740BECDA}" destId="{BEEB1422-768E-41FD-B06D-123020A8CFB9}" srcOrd="0" destOrd="0" presId="urn:microsoft.com/office/officeart/2005/8/layout/orgChart1"/>
    <dgm:cxn modelId="{D69A6185-96B2-4080-9D24-F813BF23008F}" type="presOf" srcId="{1EBB9B5C-51A5-4DB0-B1E0-31891A12ABDC}" destId="{232FD04C-3BF1-4CF4-92A8-DB469F20FD8F}" srcOrd="0" destOrd="0" presId="urn:microsoft.com/office/officeart/2005/8/layout/orgChart1"/>
    <dgm:cxn modelId="{F9A71E5B-4213-4082-A409-19F6CB5CF6FF}" type="presParOf" srcId="{15071A63-2CF1-4CCF-86FB-AB5DD1120976}" destId="{894D2D41-3C23-44D9-B27C-24AA6CFAE8C4}" srcOrd="0" destOrd="0" presId="urn:microsoft.com/office/officeart/2005/8/layout/orgChart1"/>
    <dgm:cxn modelId="{1E54E4BD-A8CB-4542-94E3-B2317A73C794}" type="presParOf" srcId="{894D2D41-3C23-44D9-B27C-24AA6CFAE8C4}" destId="{F246F0D6-F9BB-4298-BD0F-978B850BA63A}" srcOrd="0" destOrd="0" presId="urn:microsoft.com/office/officeart/2005/8/layout/orgChart1"/>
    <dgm:cxn modelId="{DBF877B7-17BC-4754-9E93-C5ACA22E4118}" type="presParOf" srcId="{F246F0D6-F9BB-4298-BD0F-978B850BA63A}" destId="{D91AA489-EE78-4354-96D5-685E385319A8}" srcOrd="0" destOrd="0" presId="urn:microsoft.com/office/officeart/2005/8/layout/orgChart1"/>
    <dgm:cxn modelId="{266B0F34-113F-47F8-9F06-C6B4666A6C54}" type="presParOf" srcId="{F246F0D6-F9BB-4298-BD0F-978B850BA63A}" destId="{CFC3CDEA-501D-4CB8-89DC-7DCEEA913588}" srcOrd="1" destOrd="0" presId="urn:microsoft.com/office/officeart/2005/8/layout/orgChart1"/>
    <dgm:cxn modelId="{254524FB-1865-4E96-8F3D-8E1B96B491B6}" type="presParOf" srcId="{894D2D41-3C23-44D9-B27C-24AA6CFAE8C4}" destId="{A286641C-AEDD-49B1-A432-DDF90C7A8A0C}" srcOrd="1" destOrd="0" presId="urn:microsoft.com/office/officeart/2005/8/layout/orgChart1"/>
    <dgm:cxn modelId="{7193FCAC-9C1F-45F6-8D15-95C1F7FAA1E3}" type="presParOf" srcId="{A286641C-AEDD-49B1-A432-DDF90C7A8A0C}" destId="{5A87FE49-E846-4C1F-9D8B-F2B55FD29F5C}" srcOrd="0" destOrd="0" presId="urn:microsoft.com/office/officeart/2005/8/layout/orgChart1"/>
    <dgm:cxn modelId="{6BFE7514-483D-4585-820F-6E30420F911D}" type="presParOf" srcId="{A286641C-AEDD-49B1-A432-DDF90C7A8A0C}" destId="{C5910B10-7CB3-403C-9E80-226935513CB2}" srcOrd="1" destOrd="0" presId="urn:microsoft.com/office/officeart/2005/8/layout/orgChart1"/>
    <dgm:cxn modelId="{1FD7E1E8-CA13-49E4-B5BD-ED1402D6BADE}" type="presParOf" srcId="{C5910B10-7CB3-403C-9E80-226935513CB2}" destId="{91EA9E4D-2032-4722-8C9B-E8A1FAC130C2}" srcOrd="0" destOrd="0" presId="urn:microsoft.com/office/officeart/2005/8/layout/orgChart1"/>
    <dgm:cxn modelId="{D4C3EB28-0A13-4206-BD95-9BB2649CCA0A}" type="presParOf" srcId="{91EA9E4D-2032-4722-8C9B-E8A1FAC130C2}" destId="{51833FFD-8CBB-4915-A8B4-C64573E4532C}" srcOrd="0" destOrd="0" presId="urn:microsoft.com/office/officeart/2005/8/layout/orgChart1"/>
    <dgm:cxn modelId="{A57A5885-B551-4EEA-8615-07F9E11EC993}" type="presParOf" srcId="{91EA9E4D-2032-4722-8C9B-E8A1FAC130C2}" destId="{9BEB497D-8F1A-4957-9239-091997A22469}" srcOrd="1" destOrd="0" presId="urn:microsoft.com/office/officeart/2005/8/layout/orgChart1"/>
    <dgm:cxn modelId="{0A3A8B32-BD07-469A-870A-CAF9944DB9A0}" type="presParOf" srcId="{C5910B10-7CB3-403C-9E80-226935513CB2}" destId="{8080FBFD-D962-42D7-AE6C-778DDFE091A6}" srcOrd="1" destOrd="0" presId="urn:microsoft.com/office/officeart/2005/8/layout/orgChart1"/>
    <dgm:cxn modelId="{C427DAD0-D757-46B2-8956-23B22B7FDF04}" type="presParOf" srcId="{C5910B10-7CB3-403C-9E80-226935513CB2}" destId="{951D8813-38C3-4952-A880-EAA7B0A4B455}" srcOrd="2" destOrd="0" presId="urn:microsoft.com/office/officeart/2005/8/layout/orgChart1"/>
    <dgm:cxn modelId="{E1A076D1-EBA1-4FF0-935B-FC3C40BA2F24}" type="presParOf" srcId="{A286641C-AEDD-49B1-A432-DDF90C7A8A0C}" destId="{A7066A5B-3997-4EC3-B53A-B799B9FEC8CD}" srcOrd="2" destOrd="0" presId="urn:microsoft.com/office/officeart/2005/8/layout/orgChart1"/>
    <dgm:cxn modelId="{4D9B81EF-6829-4770-9AB1-1101E3E2B355}" type="presParOf" srcId="{A286641C-AEDD-49B1-A432-DDF90C7A8A0C}" destId="{DC99C714-B98E-4D73-BAD3-3423B17A9CCE}" srcOrd="3" destOrd="0" presId="urn:microsoft.com/office/officeart/2005/8/layout/orgChart1"/>
    <dgm:cxn modelId="{92C0A1B4-2BC2-4B04-985B-B399CC40EA0A}" type="presParOf" srcId="{DC99C714-B98E-4D73-BAD3-3423B17A9CCE}" destId="{FD2763E9-0656-43CA-BE31-4BD368228769}" srcOrd="0" destOrd="0" presId="urn:microsoft.com/office/officeart/2005/8/layout/orgChart1"/>
    <dgm:cxn modelId="{452B7A14-00D3-4C3B-A0DD-4579889ABAAF}" type="presParOf" srcId="{FD2763E9-0656-43CA-BE31-4BD368228769}" destId="{6131B3DB-ADBF-46DC-90E9-938C1EB2F9F2}" srcOrd="0" destOrd="0" presId="urn:microsoft.com/office/officeart/2005/8/layout/orgChart1"/>
    <dgm:cxn modelId="{331C73E1-5AF4-4F35-8CF5-4FFAC0FB1789}" type="presParOf" srcId="{FD2763E9-0656-43CA-BE31-4BD368228769}" destId="{F82F7A36-BDAE-4451-9FB4-566407A0FB02}" srcOrd="1" destOrd="0" presId="urn:microsoft.com/office/officeart/2005/8/layout/orgChart1"/>
    <dgm:cxn modelId="{470D3F56-B4BE-4A09-ADC6-4FA82A068F08}" type="presParOf" srcId="{DC99C714-B98E-4D73-BAD3-3423B17A9CCE}" destId="{9E55F22B-8D0B-456E-8CE7-AFE5D811070F}" srcOrd="1" destOrd="0" presId="urn:microsoft.com/office/officeart/2005/8/layout/orgChart1"/>
    <dgm:cxn modelId="{E3047613-85BE-4693-9A56-6232609F3E97}" type="presParOf" srcId="{DC99C714-B98E-4D73-BAD3-3423B17A9CCE}" destId="{ED3A3A00-76AC-4519-AA26-A2C3FEB310F3}" srcOrd="2" destOrd="0" presId="urn:microsoft.com/office/officeart/2005/8/layout/orgChart1"/>
    <dgm:cxn modelId="{B59244FC-18BE-4AF1-A096-C6B96B6BF12B}" type="presParOf" srcId="{A286641C-AEDD-49B1-A432-DDF90C7A8A0C}" destId="{F1DEBDBF-2704-4296-B105-2FC6EDF0A9B9}" srcOrd="4" destOrd="0" presId="urn:microsoft.com/office/officeart/2005/8/layout/orgChart1"/>
    <dgm:cxn modelId="{A29B2B7E-5B33-4850-976B-1603ED64FF5F}" type="presParOf" srcId="{A286641C-AEDD-49B1-A432-DDF90C7A8A0C}" destId="{8E18D09B-1362-47E3-A9DE-996FB3D57586}" srcOrd="5" destOrd="0" presId="urn:microsoft.com/office/officeart/2005/8/layout/orgChart1"/>
    <dgm:cxn modelId="{8B427922-3410-4A0B-8179-651F20914ADA}" type="presParOf" srcId="{8E18D09B-1362-47E3-A9DE-996FB3D57586}" destId="{380CD763-7E42-44A0-A7F6-EAEFC2427021}" srcOrd="0" destOrd="0" presId="urn:microsoft.com/office/officeart/2005/8/layout/orgChart1"/>
    <dgm:cxn modelId="{FB4A06A6-094A-4F5E-80D0-EADFC711FD03}" type="presParOf" srcId="{380CD763-7E42-44A0-A7F6-EAEFC2427021}" destId="{35701190-9F15-451D-819D-F1A9C46FD569}" srcOrd="0" destOrd="0" presId="urn:microsoft.com/office/officeart/2005/8/layout/orgChart1"/>
    <dgm:cxn modelId="{88438192-D087-479D-80CF-B38AE076DD94}" type="presParOf" srcId="{380CD763-7E42-44A0-A7F6-EAEFC2427021}" destId="{499A9EA9-3876-47EF-BBD4-18BC46DDE7A0}" srcOrd="1" destOrd="0" presId="urn:microsoft.com/office/officeart/2005/8/layout/orgChart1"/>
    <dgm:cxn modelId="{1C7C59D0-88DF-43C1-A788-B05402011C8B}" type="presParOf" srcId="{8E18D09B-1362-47E3-A9DE-996FB3D57586}" destId="{F6D3E4B7-2A99-445D-A4FE-1BC31C13034A}" srcOrd="1" destOrd="0" presId="urn:microsoft.com/office/officeart/2005/8/layout/orgChart1"/>
    <dgm:cxn modelId="{0D2016A9-357C-4FAB-9FD7-FFA3AC163EAA}" type="presParOf" srcId="{8E18D09B-1362-47E3-A9DE-996FB3D57586}" destId="{284CA997-6362-4F14-924C-069C7A7030BA}" srcOrd="2" destOrd="0" presId="urn:microsoft.com/office/officeart/2005/8/layout/orgChart1"/>
    <dgm:cxn modelId="{73F2540B-9CB0-4B97-825E-9757B6BD41BC}" type="presParOf" srcId="{A286641C-AEDD-49B1-A432-DDF90C7A8A0C}" destId="{274E9DEC-F47E-4FEF-A741-756AF4D1CFE2}" srcOrd="6" destOrd="0" presId="urn:microsoft.com/office/officeart/2005/8/layout/orgChart1"/>
    <dgm:cxn modelId="{D2723225-3AA3-4B06-AA95-A26A61D10570}" type="presParOf" srcId="{A286641C-AEDD-49B1-A432-DDF90C7A8A0C}" destId="{EC35460A-6F5A-4AD1-8575-9CE72A742E02}" srcOrd="7" destOrd="0" presId="urn:microsoft.com/office/officeart/2005/8/layout/orgChart1"/>
    <dgm:cxn modelId="{95B53150-EBB9-4F37-B3B2-1F22A5B40B4D}" type="presParOf" srcId="{EC35460A-6F5A-4AD1-8575-9CE72A742E02}" destId="{85112BDB-7C07-4FC1-A57B-591FC4D6AE3C}" srcOrd="0" destOrd="0" presId="urn:microsoft.com/office/officeart/2005/8/layout/orgChart1"/>
    <dgm:cxn modelId="{0E6A0E86-0133-442E-8EBD-C60B26DE2C13}" type="presParOf" srcId="{85112BDB-7C07-4FC1-A57B-591FC4D6AE3C}" destId="{FB46D56F-1B10-4AD1-9B20-70884BE337E6}" srcOrd="0" destOrd="0" presId="urn:microsoft.com/office/officeart/2005/8/layout/orgChart1"/>
    <dgm:cxn modelId="{C7F77084-9A1A-4AD6-9032-8754A588D13D}" type="presParOf" srcId="{85112BDB-7C07-4FC1-A57B-591FC4D6AE3C}" destId="{8AC90B6E-E93A-4288-BF57-A77EE74AA37E}" srcOrd="1" destOrd="0" presId="urn:microsoft.com/office/officeart/2005/8/layout/orgChart1"/>
    <dgm:cxn modelId="{9913CB0C-8391-4F0A-AC37-4B868203BF46}" type="presParOf" srcId="{EC35460A-6F5A-4AD1-8575-9CE72A742E02}" destId="{8ADC3697-FA00-453E-A4DB-D2F3ADBF3BD5}" srcOrd="1" destOrd="0" presId="urn:microsoft.com/office/officeart/2005/8/layout/orgChart1"/>
    <dgm:cxn modelId="{C3509780-86EA-4296-8F59-DE94168653FD}" type="presParOf" srcId="{EC35460A-6F5A-4AD1-8575-9CE72A742E02}" destId="{F4B43FEF-0A0A-435B-B168-B2B7D742328F}" srcOrd="2" destOrd="0" presId="urn:microsoft.com/office/officeart/2005/8/layout/orgChart1"/>
    <dgm:cxn modelId="{A5C7F986-812B-459C-B68B-CD35C502BF46}" type="presParOf" srcId="{A286641C-AEDD-49B1-A432-DDF90C7A8A0C}" destId="{1CC08A57-C694-4521-A635-100E04657119}" srcOrd="8" destOrd="0" presId="urn:microsoft.com/office/officeart/2005/8/layout/orgChart1"/>
    <dgm:cxn modelId="{1CA7A6F5-3CA5-4151-9760-E1E56609E4D8}" type="presParOf" srcId="{A286641C-AEDD-49B1-A432-DDF90C7A8A0C}" destId="{746F26FE-0D5B-4C51-AB51-92181B9978A2}" srcOrd="9" destOrd="0" presId="urn:microsoft.com/office/officeart/2005/8/layout/orgChart1"/>
    <dgm:cxn modelId="{9C2EF038-B496-4AA9-8FE7-574ED7FB3E23}" type="presParOf" srcId="{746F26FE-0D5B-4C51-AB51-92181B9978A2}" destId="{57CF54E3-D731-44C1-AE65-EF55A8DE4375}" srcOrd="0" destOrd="0" presId="urn:microsoft.com/office/officeart/2005/8/layout/orgChart1"/>
    <dgm:cxn modelId="{359155C1-4CFC-4F99-99EC-D65F387F6598}" type="presParOf" srcId="{57CF54E3-D731-44C1-AE65-EF55A8DE4375}" destId="{AC595D45-3E8C-4EE2-894C-EBF96AD63633}" srcOrd="0" destOrd="0" presId="urn:microsoft.com/office/officeart/2005/8/layout/orgChart1"/>
    <dgm:cxn modelId="{7CDD7E85-A27E-4A77-971F-283CBFD18704}" type="presParOf" srcId="{57CF54E3-D731-44C1-AE65-EF55A8DE4375}" destId="{645E1CE9-35EF-40AD-9EC7-542768E80E3F}" srcOrd="1" destOrd="0" presId="urn:microsoft.com/office/officeart/2005/8/layout/orgChart1"/>
    <dgm:cxn modelId="{94575979-DA78-4652-96BE-332EC1B5431B}" type="presParOf" srcId="{746F26FE-0D5B-4C51-AB51-92181B9978A2}" destId="{C07FFD8A-A79A-4B34-8E66-1B7A494D0B6A}" srcOrd="1" destOrd="0" presId="urn:microsoft.com/office/officeart/2005/8/layout/orgChart1"/>
    <dgm:cxn modelId="{E38AA546-43C6-43CE-9AD1-35792B3638EB}" type="presParOf" srcId="{C07FFD8A-A79A-4B34-8E66-1B7A494D0B6A}" destId="{4763EB65-CC27-4992-937F-870FB5D1F2EF}" srcOrd="0" destOrd="0" presId="urn:microsoft.com/office/officeart/2005/8/layout/orgChart1"/>
    <dgm:cxn modelId="{25959C2C-9B2A-4AA4-BA02-A6271BE50713}" type="presParOf" srcId="{C07FFD8A-A79A-4B34-8E66-1B7A494D0B6A}" destId="{AE7C0A74-8442-41D8-BE53-007EB03427C0}" srcOrd="1" destOrd="0" presId="urn:microsoft.com/office/officeart/2005/8/layout/orgChart1"/>
    <dgm:cxn modelId="{D4E20B30-D747-4DDC-8E2E-FFD4F078A8A2}" type="presParOf" srcId="{AE7C0A74-8442-41D8-BE53-007EB03427C0}" destId="{7FEF9145-B94D-4676-A09F-3D8439D0F9A9}" srcOrd="0" destOrd="0" presId="urn:microsoft.com/office/officeart/2005/8/layout/orgChart1"/>
    <dgm:cxn modelId="{55EA912A-52CD-44B7-A83E-E7BC3A146391}" type="presParOf" srcId="{7FEF9145-B94D-4676-A09F-3D8439D0F9A9}" destId="{F3B1E719-C900-4B78-8EA0-4CA0139E357A}" srcOrd="0" destOrd="0" presId="urn:microsoft.com/office/officeart/2005/8/layout/orgChart1"/>
    <dgm:cxn modelId="{E1D1360D-EFE4-4E6D-8DAD-7DD04477113F}" type="presParOf" srcId="{7FEF9145-B94D-4676-A09F-3D8439D0F9A9}" destId="{A9D75E89-5D2C-4B9B-A76F-6A44A06D0386}" srcOrd="1" destOrd="0" presId="urn:microsoft.com/office/officeart/2005/8/layout/orgChart1"/>
    <dgm:cxn modelId="{70B1C3C0-B180-4876-9EAB-D76A6DBF8261}" type="presParOf" srcId="{AE7C0A74-8442-41D8-BE53-007EB03427C0}" destId="{5D8B660A-A5C8-434F-9550-439B3E3638F1}" srcOrd="1" destOrd="0" presId="urn:microsoft.com/office/officeart/2005/8/layout/orgChart1"/>
    <dgm:cxn modelId="{6B97109C-0183-4F93-95A7-36B30A253952}" type="presParOf" srcId="{AE7C0A74-8442-41D8-BE53-007EB03427C0}" destId="{D5BD4C20-4EC2-41FE-ABC2-59DBD407A377}" srcOrd="2" destOrd="0" presId="urn:microsoft.com/office/officeart/2005/8/layout/orgChart1"/>
    <dgm:cxn modelId="{E7B0A2F7-D3C7-4778-B367-7F461B40416E}" type="presParOf" srcId="{746F26FE-0D5B-4C51-AB51-92181B9978A2}" destId="{9DD2B321-E218-4F2F-8277-1A8830C819E9}" srcOrd="2" destOrd="0" presId="urn:microsoft.com/office/officeart/2005/8/layout/orgChart1"/>
    <dgm:cxn modelId="{F1486887-D31F-4CAF-B984-6C554DED211B}" type="presParOf" srcId="{A286641C-AEDD-49B1-A432-DDF90C7A8A0C}" destId="{34C050DC-B865-49F6-8ABA-05B7DE60091F}" srcOrd="10" destOrd="0" presId="urn:microsoft.com/office/officeart/2005/8/layout/orgChart1"/>
    <dgm:cxn modelId="{33C9AAFF-366B-4C82-A31F-1BFE3A2A7343}" type="presParOf" srcId="{A286641C-AEDD-49B1-A432-DDF90C7A8A0C}" destId="{2BAF4A4E-043A-4DEB-B91A-3257BCCDA235}" srcOrd="11" destOrd="0" presId="urn:microsoft.com/office/officeart/2005/8/layout/orgChart1"/>
    <dgm:cxn modelId="{D0FF39DD-F255-4276-9E1E-1A929588A082}" type="presParOf" srcId="{2BAF4A4E-043A-4DEB-B91A-3257BCCDA235}" destId="{28FE406B-C062-44AC-90D3-08D2221821AE}" srcOrd="0" destOrd="0" presId="urn:microsoft.com/office/officeart/2005/8/layout/orgChart1"/>
    <dgm:cxn modelId="{0FBFC8B6-2F93-4009-8BC6-D80C95D41468}" type="presParOf" srcId="{28FE406B-C062-44AC-90D3-08D2221821AE}" destId="{50432651-CC58-4540-8FD0-9971A1088BBC}" srcOrd="0" destOrd="0" presId="urn:microsoft.com/office/officeart/2005/8/layout/orgChart1"/>
    <dgm:cxn modelId="{CF300370-E6FA-4A86-927F-7594B3604771}" type="presParOf" srcId="{28FE406B-C062-44AC-90D3-08D2221821AE}" destId="{E367A874-350E-4AF9-8326-9B83385F2FD4}" srcOrd="1" destOrd="0" presId="urn:microsoft.com/office/officeart/2005/8/layout/orgChart1"/>
    <dgm:cxn modelId="{0716E14E-23F5-4F06-AB5E-D7BDF4ABC550}" type="presParOf" srcId="{2BAF4A4E-043A-4DEB-B91A-3257BCCDA235}" destId="{C20C22DC-3993-40A0-AB5E-7AC956E27301}" srcOrd="1" destOrd="0" presId="urn:microsoft.com/office/officeart/2005/8/layout/orgChart1"/>
    <dgm:cxn modelId="{6C4AA56F-9DA5-4737-B36C-013155469419}" type="presParOf" srcId="{2BAF4A4E-043A-4DEB-B91A-3257BCCDA235}" destId="{8355D8A9-98B6-44C1-BC61-A7A116A77BE8}" srcOrd="2" destOrd="0" presId="urn:microsoft.com/office/officeart/2005/8/layout/orgChart1"/>
    <dgm:cxn modelId="{8BEF7A31-D799-447D-BD0A-38EED423E9D3}" type="presParOf" srcId="{8355D8A9-98B6-44C1-BC61-A7A116A77BE8}" destId="{CF2B45AE-ADB5-48F0-A551-F6D145B5C063}" srcOrd="0" destOrd="0" presId="urn:microsoft.com/office/officeart/2005/8/layout/orgChart1"/>
    <dgm:cxn modelId="{72664527-D03A-444C-B646-1EB368EFF337}" type="presParOf" srcId="{8355D8A9-98B6-44C1-BC61-A7A116A77BE8}" destId="{E5E618FA-9A81-4164-819C-EC46143F3B32}" srcOrd="1" destOrd="0" presId="urn:microsoft.com/office/officeart/2005/8/layout/orgChart1"/>
    <dgm:cxn modelId="{DD64EC50-3C5E-4EBC-BFAE-18563FD4B0B7}" type="presParOf" srcId="{E5E618FA-9A81-4164-819C-EC46143F3B32}" destId="{AD9E71B7-3B59-484B-A178-5844589C2C90}" srcOrd="0" destOrd="0" presId="urn:microsoft.com/office/officeart/2005/8/layout/orgChart1"/>
    <dgm:cxn modelId="{DD02B47B-A179-4F70-8F0D-D727522292D0}" type="presParOf" srcId="{AD9E71B7-3B59-484B-A178-5844589C2C90}" destId="{10595A31-764E-45EC-9BAB-20CF89D695A1}" srcOrd="0" destOrd="0" presId="urn:microsoft.com/office/officeart/2005/8/layout/orgChart1"/>
    <dgm:cxn modelId="{692F76EF-AA3E-4797-BA46-5CCF2AA325F3}" type="presParOf" srcId="{AD9E71B7-3B59-484B-A178-5844589C2C90}" destId="{E2F977A2-6B42-4D4F-A785-8708594026C7}" srcOrd="1" destOrd="0" presId="urn:microsoft.com/office/officeart/2005/8/layout/orgChart1"/>
    <dgm:cxn modelId="{9C5AA528-4184-458B-B29C-E51B5F75FC2B}" type="presParOf" srcId="{E5E618FA-9A81-4164-819C-EC46143F3B32}" destId="{5F75D5DB-E48C-4F44-AB36-9FECC38D5438}" srcOrd="1" destOrd="0" presId="urn:microsoft.com/office/officeart/2005/8/layout/orgChart1"/>
    <dgm:cxn modelId="{30D51F6D-14E5-4955-A9FD-CDB6113B59C3}" type="presParOf" srcId="{E5E618FA-9A81-4164-819C-EC46143F3B32}" destId="{B48E91F3-8C33-4B26-8F28-2C619A920B92}" srcOrd="2" destOrd="0" presId="urn:microsoft.com/office/officeart/2005/8/layout/orgChart1"/>
    <dgm:cxn modelId="{D1C9A40B-990C-4641-B2EB-1EA123C1F62C}" type="presParOf" srcId="{8355D8A9-98B6-44C1-BC61-A7A116A77BE8}" destId="{BEEB1422-768E-41FD-B06D-123020A8CFB9}" srcOrd="2" destOrd="0" presId="urn:microsoft.com/office/officeart/2005/8/layout/orgChart1"/>
    <dgm:cxn modelId="{B180C98A-EEBA-4BD4-B3BA-5A2DDAC1E2EF}" type="presParOf" srcId="{8355D8A9-98B6-44C1-BC61-A7A116A77BE8}" destId="{3A95261C-CB76-4EDD-AE46-BF3912BAEEBF}" srcOrd="3" destOrd="0" presId="urn:microsoft.com/office/officeart/2005/8/layout/orgChart1"/>
    <dgm:cxn modelId="{2521F2F7-B698-4A5B-89A3-B7D33AFF7699}" type="presParOf" srcId="{3A95261C-CB76-4EDD-AE46-BF3912BAEEBF}" destId="{7663767E-EB02-4437-9C17-4ECD6AAFA2E9}" srcOrd="0" destOrd="0" presId="urn:microsoft.com/office/officeart/2005/8/layout/orgChart1"/>
    <dgm:cxn modelId="{2E4B1998-20B6-4BAC-B8B3-1705F0B79E69}" type="presParOf" srcId="{7663767E-EB02-4437-9C17-4ECD6AAFA2E9}" destId="{232FD04C-3BF1-4CF4-92A8-DB469F20FD8F}" srcOrd="0" destOrd="0" presId="urn:microsoft.com/office/officeart/2005/8/layout/orgChart1"/>
    <dgm:cxn modelId="{0935B2AE-3468-4C4A-99BA-08FD33EA8E41}" type="presParOf" srcId="{7663767E-EB02-4437-9C17-4ECD6AAFA2E9}" destId="{78F1DF12-C049-46B5-ABF7-870C9984A7AD}" srcOrd="1" destOrd="0" presId="urn:microsoft.com/office/officeart/2005/8/layout/orgChart1"/>
    <dgm:cxn modelId="{E542DDC5-082D-4AFB-88FF-554359B6233A}" type="presParOf" srcId="{3A95261C-CB76-4EDD-AE46-BF3912BAEEBF}" destId="{C135B97F-422B-4433-999F-D932F4E4AAA0}" srcOrd="1" destOrd="0" presId="urn:microsoft.com/office/officeart/2005/8/layout/orgChart1"/>
    <dgm:cxn modelId="{33497902-4B4F-4291-961D-D432ADD65323}" type="presParOf" srcId="{3A95261C-CB76-4EDD-AE46-BF3912BAEEBF}" destId="{A40BCCD9-A656-4EB2-9F57-9EEB7C0B8DB5}" srcOrd="2" destOrd="0" presId="urn:microsoft.com/office/officeart/2005/8/layout/orgChart1"/>
    <dgm:cxn modelId="{A0155060-9B46-40DB-87CC-4F49A9477B9E}" type="presParOf" srcId="{8355D8A9-98B6-44C1-BC61-A7A116A77BE8}" destId="{BAF33E3E-92F9-4A29-8C73-BC3214713A25}" srcOrd="4" destOrd="0" presId="urn:microsoft.com/office/officeart/2005/8/layout/orgChart1"/>
    <dgm:cxn modelId="{0959AD49-83A7-48DB-BF43-D9EE9666AB90}" type="presParOf" srcId="{8355D8A9-98B6-44C1-BC61-A7A116A77BE8}" destId="{FC2A9260-10E8-487E-8B21-EF1859FFF497}" srcOrd="5" destOrd="0" presId="urn:microsoft.com/office/officeart/2005/8/layout/orgChart1"/>
    <dgm:cxn modelId="{0F9F6D6D-17CF-4A71-925B-D8A013A62525}" type="presParOf" srcId="{FC2A9260-10E8-487E-8B21-EF1859FFF497}" destId="{18ECD52F-1A62-4375-A6A8-308CC844B4D9}" srcOrd="0" destOrd="0" presId="urn:microsoft.com/office/officeart/2005/8/layout/orgChart1"/>
    <dgm:cxn modelId="{A8BCB529-AF74-4994-9E98-878E4968E312}" type="presParOf" srcId="{18ECD52F-1A62-4375-A6A8-308CC844B4D9}" destId="{9B106CDE-65F3-429B-914B-79F8F2F56731}" srcOrd="0" destOrd="0" presId="urn:microsoft.com/office/officeart/2005/8/layout/orgChart1"/>
    <dgm:cxn modelId="{B5155E75-BE37-4E57-9CFC-FFFB13C06C61}" type="presParOf" srcId="{18ECD52F-1A62-4375-A6A8-308CC844B4D9}" destId="{64CC198A-116A-42AE-ADCB-46A2796B369C}" srcOrd="1" destOrd="0" presId="urn:microsoft.com/office/officeart/2005/8/layout/orgChart1"/>
    <dgm:cxn modelId="{3176AF84-9777-41F9-8507-45E6119F9D95}" type="presParOf" srcId="{FC2A9260-10E8-487E-8B21-EF1859FFF497}" destId="{04BC9660-BEFF-4020-8CCC-0E4F4E59CBCD}" srcOrd="1" destOrd="0" presId="urn:microsoft.com/office/officeart/2005/8/layout/orgChart1"/>
    <dgm:cxn modelId="{1B0279B8-BA4A-4F04-A39F-CD4F47C6FCE6}" type="presParOf" srcId="{FC2A9260-10E8-487E-8B21-EF1859FFF497}" destId="{916DB9F0-75AE-44FC-9659-435C83325720}" srcOrd="2" destOrd="0" presId="urn:microsoft.com/office/officeart/2005/8/layout/orgChart1"/>
    <dgm:cxn modelId="{40891E5E-61BE-4A0B-895C-7A65DD78D93F}" type="presParOf" srcId="{8355D8A9-98B6-44C1-BC61-A7A116A77BE8}" destId="{6446EC43-B4BD-4957-B9FF-6E4656847EF3}" srcOrd="6" destOrd="0" presId="urn:microsoft.com/office/officeart/2005/8/layout/orgChart1"/>
    <dgm:cxn modelId="{FF97E45F-53ED-4691-B268-451C94DB6BD3}" type="presParOf" srcId="{8355D8A9-98B6-44C1-BC61-A7A116A77BE8}" destId="{C54557EB-70F7-4DEE-83F1-E8A111A82C34}" srcOrd="7" destOrd="0" presId="urn:microsoft.com/office/officeart/2005/8/layout/orgChart1"/>
    <dgm:cxn modelId="{42795ADB-33DC-46C9-AD86-CF941AC34FEA}" type="presParOf" srcId="{C54557EB-70F7-4DEE-83F1-E8A111A82C34}" destId="{D75CF106-A10E-4222-943A-0F5F9459C63E}" srcOrd="0" destOrd="0" presId="urn:microsoft.com/office/officeart/2005/8/layout/orgChart1"/>
    <dgm:cxn modelId="{37F355B0-E668-4359-9DB5-BDA44F90239D}" type="presParOf" srcId="{D75CF106-A10E-4222-943A-0F5F9459C63E}" destId="{575757C8-921B-4D94-87E1-24200A8BA58B}" srcOrd="0" destOrd="0" presId="urn:microsoft.com/office/officeart/2005/8/layout/orgChart1"/>
    <dgm:cxn modelId="{5DCE6292-2AFC-41C1-BC2F-36261FBBA32D}" type="presParOf" srcId="{D75CF106-A10E-4222-943A-0F5F9459C63E}" destId="{29EA1E0D-9CA3-475C-983B-B47DB9689013}" srcOrd="1" destOrd="0" presId="urn:microsoft.com/office/officeart/2005/8/layout/orgChart1"/>
    <dgm:cxn modelId="{6B479307-5ED2-4987-B8A8-6DB920E301C8}" type="presParOf" srcId="{C54557EB-70F7-4DEE-83F1-E8A111A82C34}" destId="{F8660E8A-6FE5-44C2-943D-55A066C2D5CD}" srcOrd="1" destOrd="0" presId="urn:microsoft.com/office/officeart/2005/8/layout/orgChart1"/>
    <dgm:cxn modelId="{18C27B70-BDCA-491A-A74D-93788C8EDE1E}" type="presParOf" srcId="{C54557EB-70F7-4DEE-83F1-E8A111A82C34}" destId="{29AF1D36-DDC9-4CA5-A67B-D8D9ACFA0E3F}" srcOrd="2" destOrd="0" presId="urn:microsoft.com/office/officeart/2005/8/layout/orgChart1"/>
    <dgm:cxn modelId="{2029C31D-5EB7-4C17-AF2E-23A29BDA536E}" type="presParOf" srcId="{894D2D41-3C23-44D9-B27C-24AA6CFAE8C4}" destId="{F9002319-6B79-40B1-979B-C3774D6B2AF7}" srcOrd="2" destOrd="0" presId="urn:microsoft.com/office/officeart/2005/8/layout/orgChart1"/>
    <dgm:cxn modelId="{29133496-F49E-4D54-A666-212B4123F33C}" type="presParOf" srcId="{F9002319-6B79-40B1-979B-C3774D6B2AF7}" destId="{F816A431-F2A9-4697-80C8-9CE1FCBBE5A9}" srcOrd="0" destOrd="0" presId="urn:microsoft.com/office/officeart/2005/8/layout/orgChart1"/>
    <dgm:cxn modelId="{8B1F6B76-FA4F-40DE-81F4-64F6FA59DE61}" type="presParOf" srcId="{F9002319-6B79-40B1-979B-C3774D6B2AF7}" destId="{EE9651BC-9733-4BAA-A7FF-CE302D1A1FE7}" srcOrd="1" destOrd="0" presId="urn:microsoft.com/office/officeart/2005/8/layout/orgChart1"/>
    <dgm:cxn modelId="{3DC4AEE5-4EC1-403D-A9D2-F6454C16334D}" type="presParOf" srcId="{EE9651BC-9733-4BAA-A7FF-CE302D1A1FE7}" destId="{EB72D49C-375E-45C9-BDAC-152040465153}" srcOrd="0" destOrd="0" presId="urn:microsoft.com/office/officeart/2005/8/layout/orgChart1"/>
    <dgm:cxn modelId="{A38D1FC0-DA83-4A76-9918-CEA9A8DD6F4D}" type="presParOf" srcId="{EB72D49C-375E-45C9-BDAC-152040465153}" destId="{269D2BC8-8B6D-428B-AE8E-7CD5E2A32F2C}" srcOrd="0" destOrd="0" presId="urn:microsoft.com/office/officeart/2005/8/layout/orgChart1"/>
    <dgm:cxn modelId="{D30E2090-5D8F-4699-B041-A22743E8BAEB}" type="presParOf" srcId="{EB72D49C-375E-45C9-BDAC-152040465153}" destId="{BFC7E9B3-E3DF-4328-A94A-C87C61E1D099}" srcOrd="1" destOrd="0" presId="urn:microsoft.com/office/officeart/2005/8/layout/orgChart1"/>
    <dgm:cxn modelId="{2DEEBD34-D7D7-4F99-93E3-777DF670DBC0}" type="presParOf" srcId="{EE9651BC-9733-4BAA-A7FF-CE302D1A1FE7}" destId="{9AB514F9-DF81-4C0B-85D0-6C9E1A9232AC}" srcOrd="1" destOrd="0" presId="urn:microsoft.com/office/officeart/2005/8/layout/orgChart1"/>
    <dgm:cxn modelId="{ED3B499E-859E-47A7-ACD0-E84E1DBB6010}" type="presParOf" srcId="{EE9651BC-9733-4BAA-A7FF-CE302D1A1FE7}" destId="{85FB8F2C-8B1F-44F5-A49C-EE01E5018E5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08A57-C694-4521-A635-100E04657119}">
      <dsp:nvSpPr>
        <dsp:cNvPr id="0" name=""/>
        <dsp:cNvSpPr/>
      </dsp:nvSpPr>
      <dsp:spPr>
        <a:xfrm>
          <a:off x="5257800" y="1984951"/>
          <a:ext cx="4343520" cy="3814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717"/>
              </a:lnTo>
              <a:lnTo>
                <a:pt x="4343520" y="190717"/>
              </a:lnTo>
              <a:lnTo>
                <a:pt x="4343520" y="3814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4E9DEC-F47E-4FEF-A741-756AF4D1CFE2}">
      <dsp:nvSpPr>
        <dsp:cNvPr id="0" name=""/>
        <dsp:cNvSpPr/>
      </dsp:nvSpPr>
      <dsp:spPr>
        <a:xfrm>
          <a:off x="5257800" y="1984951"/>
          <a:ext cx="2197788" cy="3814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717"/>
              </a:lnTo>
              <a:lnTo>
                <a:pt x="2197788" y="190717"/>
              </a:lnTo>
              <a:lnTo>
                <a:pt x="2197788" y="3814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9DB6D2-7A9A-481A-95AD-867EBE6920A1}">
      <dsp:nvSpPr>
        <dsp:cNvPr id="0" name=""/>
        <dsp:cNvSpPr/>
      </dsp:nvSpPr>
      <dsp:spPr>
        <a:xfrm>
          <a:off x="5212080" y="1984951"/>
          <a:ext cx="91440" cy="3814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0717"/>
              </a:lnTo>
              <a:lnTo>
                <a:pt x="97776" y="190717"/>
              </a:lnTo>
              <a:lnTo>
                <a:pt x="97776" y="3814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66A5B-3997-4EC3-B53A-B799B9FEC8CD}">
      <dsp:nvSpPr>
        <dsp:cNvPr id="0" name=""/>
        <dsp:cNvSpPr/>
      </dsp:nvSpPr>
      <dsp:spPr>
        <a:xfrm>
          <a:off x="3112068" y="1984951"/>
          <a:ext cx="2145731" cy="381434"/>
        </a:xfrm>
        <a:custGeom>
          <a:avLst/>
          <a:gdLst/>
          <a:ahLst/>
          <a:cxnLst/>
          <a:rect l="0" t="0" r="0" b="0"/>
          <a:pathLst>
            <a:path>
              <a:moveTo>
                <a:pt x="2145731" y="0"/>
              </a:moveTo>
              <a:lnTo>
                <a:pt x="2145731" y="190717"/>
              </a:lnTo>
              <a:lnTo>
                <a:pt x="0" y="190717"/>
              </a:lnTo>
              <a:lnTo>
                <a:pt x="0" y="3814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7FE49-E846-4C1F-9D8B-F2B55FD29F5C}">
      <dsp:nvSpPr>
        <dsp:cNvPr id="0" name=""/>
        <dsp:cNvSpPr/>
      </dsp:nvSpPr>
      <dsp:spPr>
        <a:xfrm>
          <a:off x="914279" y="1984951"/>
          <a:ext cx="4343520" cy="381434"/>
        </a:xfrm>
        <a:custGeom>
          <a:avLst/>
          <a:gdLst/>
          <a:ahLst/>
          <a:cxnLst/>
          <a:rect l="0" t="0" r="0" b="0"/>
          <a:pathLst>
            <a:path>
              <a:moveTo>
                <a:pt x="4343520" y="0"/>
              </a:moveTo>
              <a:lnTo>
                <a:pt x="4343520" y="190717"/>
              </a:lnTo>
              <a:lnTo>
                <a:pt x="0" y="190717"/>
              </a:lnTo>
              <a:lnTo>
                <a:pt x="0" y="3814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1AA489-EE78-4354-96D5-685E385319A8}">
      <dsp:nvSpPr>
        <dsp:cNvPr id="0" name=""/>
        <dsp:cNvSpPr/>
      </dsp:nvSpPr>
      <dsp:spPr>
        <a:xfrm>
          <a:off x="4349622" y="1076774"/>
          <a:ext cx="1816354" cy="9081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/>
            <a:t>Sportslig leder</a:t>
          </a:r>
        </a:p>
      </dsp:txBody>
      <dsp:txXfrm>
        <a:off x="4349622" y="1076774"/>
        <a:ext cx="1816354" cy="908177"/>
      </dsp:txXfrm>
    </dsp:sp>
    <dsp:sp modelId="{51833FFD-8CBB-4915-A8B4-C64573E4532C}">
      <dsp:nvSpPr>
        <dsp:cNvPr id="0" name=""/>
        <dsp:cNvSpPr/>
      </dsp:nvSpPr>
      <dsp:spPr>
        <a:xfrm>
          <a:off x="6102" y="2366386"/>
          <a:ext cx="1816354" cy="9081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err="1" smtClean="0"/>
            <a:t>Allidrett</a:t>
          </a:r>
          <a:r>
            <a:rPr lang="nb-NO" sz="2200" kern="1200" dirty="0" smtClean="0"/>
            <a:t>/skileik</a:t>
          </a:r>
          <a:endParaRPr lang="nb-NO" sz="2200" kern="1200" dirty="0"/>
        </a:p>
      </dsp:txBody>
      <dsp:txXfrm>
        <a:off x="6102" y="2366386"/>
        <a:ext cx="1816354" cy="908177"/>
      </dsp:txXfrm>
    </dsp:sp>
    <dsp:sp modelId="{6131B3DB-ADBF-46DC-90E9-938C1EB2F9F2}">
      <dsp:nvSpPr>
        <dsp:cNvPr id="0" name=""/>
        <dsp:cNvSpPr/>
      </dsp:nvSpPr>
      <dsp:spPr>
        <a:xfrm>
          <a:off x="2203890" y="2366386"/>
          <a:ext cx="1816354" cy="9081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8-9 år</a:t>
          </a:r>
          <a:endParaRPr lang="nb-NO" sz="2200" kern="1200" dirty="0"/>
        </a:p>
      </dsp:txBody>
      <dsp:txXfrm>
        <a:off x="2203890" y="2366386"/>
        <a:ext cx="1816354" cy="908177"/>
      </dsp:txXfrm>
    </dsp:sp>
    <dsp:sp modelId="{2A2304B1-6333-4B54-AACE-676B8575B0CB}">
      <dsp:nvSpPr>
        <dsp:cNvPr id="0" name=""/>
        <dsp:cNvSpPr/>
      </dsp:nvSpPr>
      <dsp:spPr>
        <a:xfrm>
          <a:off x="4401679" y="2366386"/>
          <a:ext cx="1816354" cy="9081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10 – 12 år</a:t>
          </a:r>
          <a:endParaRPr lang="nb-NO" sz="2200" kern="1200" dirty="0"/>
        </a:p>
      </dsp:txBody>
      <dsp:txXfrm>
        <a:off x="4401679" y="2366386"/>
        <a:ext cx="1816354" cy="908177"/>
      </dsp:txXfrm>
    </dsp:sp>
    <dsp:sp modelId="{FB46D56F-1B10-4AD1-9B20-70884BE337E6}">
      <dsp:nvSpPr>
        <dsp:cNvPr id="0" name=""/>
        <dsp:cNvSpPr/>
      </dsp:nvSpPr>
      <dsp:spPr>
        <a:xfrm>
          <a:off x="6599468" y="2366386"/>
          <a:ext cx="1712240" cy="9081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13-14 år </a:t>
          </a:r>
          <a:endParaRPr lang="nb-NO" sz="2200" kern="1200" dirty="0"/>
        </a:p>
      </dsp:txBody>
      <dsp:txXfrm>
        <a:off x="6599468" y="2366386"/>
        <a:ext cx="1712240" cy="908177"/>
      </dsp:txXfrm>
    </dsp:sp>
    <dsp:sp modelId="{AC595D45-3E8C-4EE2-894C-EBF96AD63633}">
      <dsp:nvSpPr>
        <dsp:cNvPr id="0" name=""/>
        <dsp:cNvSpPr/>
      </dsp:nvSpPr>
      <dsp:spPr>
        <a:xfrm>
          <a:off x="8693143" y="2366386"/>
          <a:ext cx="1816354" cy="9081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2200" kern="1200" dirty="0" smtClean="0"/>
            <a:t>15 år +  </a:t>
          </a:r>
          <a:endParaRPr lang="nb-NO" sz="2200" kern="1200" dirty="0"/>
        </a:p>
      </dsp:txBody>
      <dsp:txXfrm>
        <a:off x="8693143" y="2366386"/>
        <a:ext cx="1816354" cy="9081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16A431-F2A9-4697-80C8-9CE1FCBBE5A9}">
      <dsp:nvSpPr>
        <dsp:cNvPr id="0" name=""/>
        <dsp:cNvSpPr/>
      </dsp:nvSpPr>
      <dsp:spPr>
        <a:xfrm>
          <a:off x="4930395" y="951940"/>
          <a:ext cx="135499" cy="593614"/>
        </a:xfrm>
        <a:custGeom>
          <a:avLst/>
          <a:gdLst/>
          <a:ahLst/>
          <a:cxnLst/>
          <a:rect l="0" t="0" r="0" b="0"/>
          <a:pathLst>
            <a:path>
              <a:moveTo>
                <a:pt x="135499" y="0"/>
              </a:moveTo>
              <a:lnTo>
                <a:pt x="135499" y="593614"/>
              </a:lnTo>
              <a:lnTo>
                <a:pt x="0" y="5936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46EC43-B4BD-4957-B9FF-6E4656847EF3}">
      <dsp:nvSpPr>
        <dsp:cNvPr id="0" name=""/>
        <dsp:cNvSpPr/>
      </dsp:nvSpPr>
      <dsp:spPr>
        <a:xfrm>
          <a:off x="9484247" y="2784403"/>
          <a:ext cx="135499" cy="15098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09846"/>
              </a:lnTo>
              <a:lnTo>
                <a:pt x="135499" y="150984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F33E3E-92F9-4A29-8C73-BC3214713A25}">
      <dsp:nvSpPr>
        <dsp:cNvPr id="0" name=""/>
        <dsp:cNvSpPr/>
      </dsp:nvSpPr>
      <dsp:spPr>
        <a:xfrm>
          <a:off x="9348748" y="2784403"/>
          <a:ext cx="135499" cy="1509846"/>
        </a:xfrm>
        <a:custGeom>
          <a:avLst/>
          <a:gdLst/>
          <a:ahLst/>
          <a:cxnLst/>
          <a:rect l="0" t="0" r="0" b="0"/>
          <a:pathLst>
            <a:path>
              <a:moveTo>
                <a:pt x="135499" y="0"/>
              </a:moveTo>
              <a:lnTo>
                <a:pt x="135499" y="1509846"/>
              </a:lnTo>
              <a:lnTo>
                <a:pt x="0" y="150984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EB1422-768E-41FD-B06D-123020A8CFB9}">
      <dsp:nvSpPr>
        <dsp:cNvPr id="0" name=""/>
        <dsp:cNvSpPr/>
      </dsp:nvSpPr>
      <dsp:spPr>
        <a:xfrm>
          <a:off x="9484247" y="2784403"/>
          <a:ext cx="135499" cy="5936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3614"/>
              </a:lnTo>
              <a:lnTo>
                <a:pt x="135499" y="59361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2B45AE-ADB5-48F0-A551-F6D145B5C063}">
      <dsp:nvSpPr>
        <dsp:cNvPr id="0" name=""/>
        <dsp:cNvSpPr/>
      </dsp:nvSpPr>
      <dsp:spPr>
        <a:xfrm>
          <a:off x="9348748" y="2784403"/>
          <a:ext cx="135499" cy="593614"/>
        </a:xfrm>
        <a:custGeom>
          <a:avLst/>
          <a:gdLst/>
          <a:ahLst/>
          <a:cxnLst/>
          <a:rect l="0" t="0" r="0" b="0"/>
          <a:pathLst>
            <a:path>
              <a:moveTo>
                <a:pt x="135499" y="0"/>
              </a:moveTo>
              <a:lnTo>
                <a:pt x="135499" y="593614"/>
              </a:lnTo>
              <a:lnTo>
                <a:pt x="0" y="59361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C050DC-B865-49F6-8ABA-05B7DE60091F}">
      <dsp:nvSpPr>
        <dsp:cNvPr id="0" name=""/>
        <dsp:cNvSpPr/>
      </dsp:nvSpPr>
      <dsp:spPr>
        <a:xfrm>
          <a:off x="5065894" y="951940"/>
          <a:ext cx="4418352" cy="1187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1730"/>
              </a:lnTo>
              <a:lnTo>
                <a:pt x="4418352" y="1051730"/>
              </a:lnTo>
              <a:lnTo>
                <a:pt x="4418352" y="11872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63EB65-CC27-4992-937F-870FB5D1F2EF}">
      <dsp:nvSpPr>
        <dsp:cNvPr id="0" name=""/>
        <dsp:cNvSpPr/>
      </dsp:nvSpPr>
      <dsp:spPr>
        <a:xfrm>
          <a:off x="6303246" y="2784403"/>
          <a:ext cx="197402" cy="9620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2030"/>
              </a:lnTo>
              <a:lnTo>
                <a:pt x="197402" y="96203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C08A57-C694-4521-A635-100E04657119}">
      <dsp:nvSpPr>
        <dsp:cNvPr id="0" name=""/>
        <dsp:cNvSpPr/>
      </dsp:nvSpPr>
      <dsp:spPr>
        <a:xfrm>
          <a:off x="5065894" y="951940"/>
          <a:ext cx="1753538" cy="1187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1730"/>
              </a:lnTo>
              <a:lnTo>
                <a:pt x="1753538" y="1051730"/>
              </a:lnTo>
              <a:lnTo>
                <a:pt x="1753538" y="11872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4E9DEC-F47E-4FEF-A741-756AF4D1CFE2}">
      <dsp:nvSpPr>
        <dsp:cNvPr id="0" name=""/>
        <dsp:cNvSpPr/>
      </dsp:nvSpPr>
      <dsp:spPr>
        <a:xfrm>
          <a:off x="5065894" y="951940"/>
          <a:ext cx="229057" cy="11872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1730"/>
              </a:lnTo>
              <a:lnTo>
                <a:pt x="229057" y="1051730"/>
              </a:lnTo>
              <a:lnTo>
                <a:pt x="229057" y="11872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DEBDBF-2704-4296-B105-2FC6EDF0A9B9}">
      <dsp:nvSpPr>
        <dsp:cNvPr id="0" name=""/>
        <dsp:cNvSpPr/>
      </dsp:nvSpPr>
      <dsp:spPr>
        <a:xfrm>
          <a:off x="3770472" y="951940"/>
          <a:ext cx="1295422" cy="1187229"/>
        </a:xfrm>
        <a:custGeom>
          <a:avLst/>
          <a:gdLst/>
          <a:ahLst/>
          <a:cxnLst/>
          <a:rect l="0" t="0" r="0" b="0"/>
          <a:pathLst>
            <a:path>
              <a:moveTo>
                <a:pt x="1295422" y="0"/>
              </a:moveTo>
              <a:lnTo>
                <a:pt x="1295422" y="1051730"/>
              </a:lnTo>
              <a:lnTo>
                <a:pt x="0" y="1051730"/>
              </a:lnTo>
              <a:lnTo>
                <a:pt x="0" y="11872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66A5B-3997-4EC3-B53A-B799B9FEC8CD}">
      <dsp:nvSpPr>
        <dsp:cNvPr id="0" name=""/>
        <dsp:cNvSpPr/>
      </dsp:nvSpPr>
      <dsp:spPr>
        <a:xfrm>
          <a:off x="2209007" y="951940"/>
          <a:ext cx="2856887" cy="1187229"/>
        </a:xfrm>
        <a:custGeom>
          <a:avLst/>
          <a:gdLst/>
          <a:ahLst/>
          <a:cxnLst/>
          <a:rect l="0" t="0" r="0" b="0"/>
          <a:pathLst>
            <a:path>
              <a:moveTo>
                <a:pt x="2856887" y="0"/>
              </a:moveTo>
              <a:lnTo>
                <a:pt x="2856887" y="1051730"/>
              </a:lnTo>
              <a:lnTo>
                <a:pt x="0" y="1051730"/>
              </a:lnTo>
              <a:lnTo>
                <a:pt x="0" y="11872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7FE49-E846-4C1F-9D8B-F2B55FD29F5C}">
      <dsp:nvSpPr>
        <dsp:cNvPr id="0" name=""/>
        <dsp:cNvSpPr/>
      </dsp:nvSpPr>
      <dsp:spPr>
        <a:xfrm>
          <a:off x="647542" y="951940"/>
          <a:ext cx="4418352" cy="1187229"/>
        </a:xfrm>
        <a:custGeom>
          <a:avLst/>
          <a:gdLst/>
          <a:ahLst/>
          <a:cxnLst/>
          <a:rect l="0" t="0" r="0" b="0"/>
          <a:pathLst>
            <a:path>
              <a:moveTo>
                <a:pt x="4418352" y="0"/>
              </a:moveTo>
              <a:lnTo>
                <a:pt x="4418352" y="1051730"/>
              </a:lnTo>
              <a:lnTo>
                <a:pt x="0" y="1051730"/>
              </a:lnTo>
              <a:lnTo>
                <a:pt x="0" y="118722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1AA489-EE78-4354-96D5-685E385319A8}">
      <dsp:nvSpPr>
        <dsp:cNvPr id="0" name=""/>
        <dsp:cNvSpPr/>
      </dsp:nvSpPr>
      <dsp:spPr>
        <a:xfrm>
          <a:off x="4420661" y="306706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/>
            <a:t>Sportslig leder</a:t>
          </a:r>
        </a:p>
      </dsp:txBody>
      <dsp:txXfrm>
        <a:off x="4420661" y="306706"/>
        <a:ext cx="1290467" cy="645233"/>
      </dsp:txXfrm>
    </dsp:sp>
    <dsp:sp modelId="{51833FFD-8CBB-4915-A8B4-C64573E4532C}">
      <dsp:nvSpPr>
        <dsp:cNvPr id="0" name=""/>
        <dsp:cNvSpPr/>
      </dsp:nvSpPr>
      <dsp:spPr>
        <a:xfrm>
          <a:off x="2308" y="2139169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err="1" smtClean="0"/>
            <a:t>Allidrett</a:t>
          </a:r>
          <a:r>
            <a:rPr lang="nb-NO" sz="1400" kern="1200" dirty="0" smtClean="0"/>
            <a:t>/skileik</a:t>
          </a:r>
          <a:endParaRPr lang="nb-NO" sz="1400" kern="1200" dirty="0"/>
        </a:p>
      </dsp:txBody>
      <dsp:txXfrm>
        <a:off x="2308" y="2139169"/>
        <a:ext cx="1290467" cy="645233"/>
      </dsp:txXfrm>
    </dsp:sp>
    <dsp:sp modelId="{6131B3DB-ADBF-46DC-90E9-938C1EB2F9F2}">
      <dsp:nvSpPr>
        <dsp:cNvPr id="0" name=""/>
        <dsp:cNvSpPr/>
      </dsp:nvSpPr>
      <dsp:spPr>
        <a:xfrm>
          <a:off x="1563773" y="2139169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8-9 år</a:t>
          </a:r>
          <a:endParaRPr lang="nb-NO" sz="1400" kern="1200" dirty="0"/>
        </a:p>
      </dsp:txBody>
      <dsp:txXfrm>
        <a:off x="1563773" y="2139169"/>
        <a:ext cx="1290467" cy="645233"/>
      </dsp:txXfrm>
    </dsp:sp>
    <dsp:sp modelId="{35701190-9F15-451D-819D-F1A9C46FD569}">
      <dsp:nvSpPr>
        <dsp:cNvPr id="0" name=""/>
        <dsp:cNvSpPr/>
      </dsp:nvSpPr>
      <dsp:spPr>
        <a:xfrm>
          <a:off x="3125238" y="2139169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10 -12 år</a:t>
          </a:r>
          <a:endParaRPr lang="nb-NO" sz="1400" kern="1200" dirty="0"/>
        </a:p>
      </dsp:txBody>
      <dsp:txXfrm>
        <a:off x="3125238" y="2139169"/>
        <a:ext cx="1290467" cy="645233"/>
      </dsp:txXfrm>
    </dsp:sp>
    <dsp:sp modelId="{FB46D56F-1B10-4AD1-9B20-70884BE337E6}">
      <dsp:nvSpPr>
        <dsp:cNvPr id="0" name=""/>
        <dsp:cNvSpPr/>
      </dsp:nvSpPr>
      <dsp:spPr>
        <a:xfrm>
          <a:off x="4686703" y="2139169"/>
          <a:ext cx="121649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13-16 år </a:t>
          </a:r>
          <a:endParaRPr lang="nb-NO" sz="1400" kern="1200" dirty="0"/>
        </a:p>
      </dsp:txBody>
      <dsp:txXfrm>
        <a:off x="4686703" y="2139169"/>
        <a:ext cx="1216497" cy="645233"/>
      </dsp:txXfrm>
    </dsp:sp>
    <dsp:sp modelId="{AC595D45-3E8C-4EE2-894C-EBF96AD63633}">
      <dsp:nvSpPr>
        <dsp:cNvPr id="0" name=""/>
        <dsp:cNvSpPr/>
      </dsp:nvSpPr>
      <dsp:spPr>
        <a:xfrm>
          <a:off x="6174199" y="2139169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16 år (02) </a:t>
          </a:r>
          <a:endParaRPr lang="nb-NO" sz="1400" kern="1200" dirty="0"/>
        </a:p>
      </dsp:txBody>
      <dsp:txXfrm>
        <a:off x="6174199" y="2139169"/>
        <a:ext cx="1290467" cy="645233"/>
      </dsp:txXfrm>
    </dsp:sp>
    <dsp:sp modelId="{F3B1E719-C900-4B78-8EA0-4CA0139E357A}">
      <dsp:nvSpPr>
        <dsp:cNvPr id="0" name=""/>
        <dsp:cNvSpPr/>
      </dsp:nvSpPr>
      <dsp:spPr>
        <a:xfrm>
          <a:off x="6500648" y="3423816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Sondre Bonkerud Hovedtrener</a:t>
          </a:r>
          <a:endParaRPr lang="nb-NO" sz="1400" kern="1200" dirty="0"/>
        </a:p>
      </dsp:txBody>
      <dsp:txXfrm>
        <a:off x="6500648" y="3423816"/>
        <a:ext cx="1290467" cy="645233"/>
      </dsp:txXfrm>
    </dsp:sp>
    <dsp:sp modelId="{50432651-CC58-4540-8FD0-9971A1088BBC}">
      <dsp:nvSpPr>
        <dsp:cNvPr id="0" name=""/>
        <dsp:cNvSpPr/>
      </dsp:nvSpPr>
      <dsp:spPr>
        <a:xfrm>
          <a:off x="8839013" y="2139169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err="1"/>
            <a:t>Jun</a:t>
          </a:r>
          <a:r>
            <a:rPr lang="nb-NO" sz="1400" kern="1200" dirty="0"/>
            <a:t>/sen</a:t>
          </a:r>
        </a:p>
      </dsp:txBody>
      <dsp:txXfrm>
        <a:off x="8839013" y="2139169"/>
        <a:ext cx="1290467" cy="645233"/>
      </dsp:txXfrm>
    </dsp:sp>
    <dsp:sp modelId="{10595A31-764E-45EC-9BAB-20CF89D695A1}">
      <dsp:nvSpPr>
        <dsp:cNvPr id="0" name=""/>
        <dsp:cNvSpPr/>
      </dsp:nvSpPr>
      <dsp:spPr>
        <a:xfrm>
          <a:off x="8058281" y="3055401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/>
            <a:t>Tommy Olsen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/>
            <a:t>Hovedtrener</a:t>
          </a:r>
        </a:p>
      </dsp:txBody>
      <dsp:txXfrm>
        <a:off x="8058281" y="3055401"/>
        <a:ext cx="1290467" cy="645233"/>
      </dsp:txXfrm>
    </dsp:sp>
    <dsp:sp modelId="{232FD04C-3BF1-4CF4-92A8-DB469F20FD8F}">
      <dsp:nvSpPr>
        <dsp:cNvPr id="0" name=""/>
        <dsp:cNvSpPr/>
      </dsp:nvSpPr>
      <dsp:spPr>
        <a:xfrm>
          <a:off x="9619746" y="3055401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/>
            <a:t>Johan Edin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/>
            <a:t>Trener</a:t>
          </a:r>
        </a:p>
      </dsp:txBody>
      <dsp:txXfrm>
        <a:off x="9619746" y="3055401"/>
        <a:ext cx="1290467" cy="645233"/>
      </dsp:txXfrm>
    </dsp:sp>
    <dsp:sp modelId="{9B106CDE-65F3-429B-914B-79F8F2F56731}">
      <dsp:nvSpPr>
        <dsp:cNvPr id="0" name=""/>
        <dsp:cNvSpPr/>
      </dsp:nvSpPr>
      <dsp:spPr>
        <a:xfrm>
          <a:off x="8058281" y="3971632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Per </a:t>
          </a:r>
          <a:r>
            <a:rPr lang="nb-NO" sz="1400" kern="1200" dirty="0" err="1" smtClean="0"/>
            <a:t>Vollum</a:t>
          </a:r>
          <a:r>
            <a:rPr lang="nb-NO" sz="1400" kern="1200" dirty="0" smtClean="0"/>
            <a:t> Mentor/Coach</a:t>
          </a:r>
          <a:endParaRPr lang="nb-NO" sz="1400" kern="1200" dirty="0"/>
        </a:p>
      </dsp:txBody>
      <dsp:txXfrm>
        <a:off x="8058281" y="3971632"/>
        <a:ext cx="1290467" cy="645233"/>
      </dsp:txXfrm>
    </dsp:sp>
    <dsp:sp modelId="{575757C8-921B-4D94-87E1-24200A8BA58B}">
      <dsp:nvSpPr>
        <dsp:cNvPr id="0" name=""/>
        <dsp:cNvSpPr/>
      </dsp:nvSpPr>
      <dsp:spPr>
        <a:xfrm>
          <a:off x="9619746" y="3971632"/>
          <a:ext cx="1290467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Thomas Strøm Ass trener (?)</a:t>
          </a:r>
          <a:endParaRPr lang="nb-NO" sz="1400" kern="1200" dirty="0"/>
        </a:p>
      </dsp:txBody>
      <dsp:txXfrm>
        <a:off x="9619746" y="3971632"/>
        <a:ext cx="1290467" cy="645233"/>
      </dsp:txXfrm>
    </dsp:sp>
    <dsp:sp modelId="{269D2BC8-8B6D-428B-AE8E-7CD5E2A32F2C}">
      <dsp:nvSpPr>
        <dsp:cNvPr id="0" name=""/>
        <dsp:cNvSpPr/>
      </dsp:nvSpPr>
      <dsp:spPr>
        <a:xfrm>
          <a:off x="3214926" y="1222938"/>
          <a:ext cx="1715469" cy="6452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/>
            <a:t>Trenermentor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/>
            <a:t>Per </a:t>
          </a:r>
          <a:r>
            <a:rPr lang="nb-NO" sz="1400" kern="1200" dirty="0" err="1"/>
            <a:t>Vollum</a:t>
          </a:r>
          <a:endParaRPr lang="nb-NO" sz="1400" kern="1200" dirty="0"/>
        </a:p>
      </dsp:txBody>
      <dsp:txXfrm>
        <a:off x="3214926" y="1222938"/>
        <a:ext cx="1715469" cy="6452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25.04.2017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263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25.04.2017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8297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25.04.2017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7992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25.04.2017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2878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25.04.2017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003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25.04.2017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9443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25.04.2017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6512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25.04.2017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53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25.04.2017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4454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25.04.2017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5224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BC664-E82C-475F-AB65-2E3B1E33C124}" type="datetimeFigureOut">
              <a:rPr lang="nb-NO" smtClean="0"/>
              <a:t>25.04.2017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313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BC664-E82C-475F-AB65-2E3B1E33C124}" type="datetimeFigureOut">
              <a:rPr lang="nb-NO" smtClean="0"/>
              <a:t>25.04.2017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490E2-F016-4564-9D47-3BF42E8798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251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sbonkerud@gmail.c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15414" y="346075"/>
            <a:ext cx="9144000" cy="2387600"/>
          </a:xfrm>
        </p:spPr>
        <p:txBody>
          <a:bodyPr/>
          <a:lstStyle/>
          <a:p>
            <a:r>
              <a:rPr lang="nb-NO" dirty="0" smtClean="0"/>
              <a:t>MJØSSKI </a:t>
            </a:r>
            <a:r>
              <a:rPr lang="nb-NO" dirty="0"/>
              <a:t>2017-18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 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975" y="3509963"/>
            <a:ext cx="426720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Ny organiseringsstruktur (langrenntreninger) </a:t>
            </a:r>
            <a:r>
              <a:rPr lang="nb-NO" dirty="0" smtClean="0"/>
              <a:t>til sesongen </a:t>
            </a:r>
            <a:r>
              <a:rPr lang="nb-NO" dirty="0" smtClean="0"/>
              <a:t>2017-2018 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/>
              <a:t>   </a:t>
            </a:r>
            <a:r>
              <a:rPr lang="nb-NO" u="sng" dirty="0" smtClean="0"/>
              <a:t>Bakgrunn</a:t>
            </a:r>
          </a:p>
          <a:p>
            <a:r>
              <a:rPr lang="nb-NO" dirty="0" smtClean="0"/>
              <a:t>Mange </a:t>
            </a:r>
            <a:r>
              <a:rPr lang="nb-NO" dirty="0" smtClean="0"/>
              <a:t>gode </a:t>
            </a:r>
            <a:r>
              <a:rPr lang="nb-NO" dirty="0" smtClean="0"/>
              <a:t>juniorløpere som hevder seg på høyt nivå</a:t>
            </a:r>
          </a:p>
          <a:p>
            <a:r>
              <a:rPr lang="nb-NO" dirty="0"/>
              <a:t>G</a:t>
            </a:r>
            <a:r>
              <a:rPr lang="nb-NO" dirty="0" smtClean="0"/>
              <a:t>i løperne best mulig utviklingsmuligheter</a:t>
            </a:r>
          </a:p>
          <a:p>
            <a:r>
              <a:rPr lang="nb-NO" dirty="0" smtClean="0"/>
              <a:t>Legge bedre til rette for tilrettelegging, oppfølging og motivasjon!</a:t>
            </a:r>
          </a:p>
          <a:p>
            <a:r>
              <a:rPr lang="nb-NO" dirty="0" smtClean="0"/>
              <a:t>Sikre et stort og godt miljø og treningsfelleskap i 13 -16 år</a:t>
            </a:r>
          </a:p>
          <a:p>
            <a:r>
              <a:rPr lang="nb-NO" dirty="0"/>
              <a:t>S</a:t>
            </a:r>
            <a:r>
              <a:rPr lang="nb-NO" dirty="0" smtClean="0"/>
              <a:t>ikre en god overgang over i seniorklassen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93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Organisering </a:t>
            </a:r>
            <a:r>
              <a:rPr lang="nb-NO" dirty="0" smtClean="0"/>
              <a:t>langrenntreninger </a:t>
            </a:r>
            <a:r>
              <a:rPr lang="nb-NO" dirty="0" smtClean="0"/>
              <a:t>2016 - 2017</a:t>
            </a:r>
            <a:endParaRPr lang="nb-NO" dirty="0"/>
          </a:p>
        </p:txBody>
      </p:sp>
      <p:graphicFrame>
        <p:nvGraphicFramePr>
          <p:cNvPr id="6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100854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9140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247196"/>
            <a:ext cx="10515600" cy="1325563"/>
          </a:xfrm>
        </p:spPr>
        <p:txBody>
          <a:bodyPr/>
          <a:lstStyle/>
          <a:p>
            <a:r>
              <a:rPr lang="nb-NO" dirty="0" smtClean="0"/>
              <a:t>Ny organisering </a:t>
            </a:r>
            <a:r>
              <a:rPr lang="nb-NO" dirty="0" smtClean="0"/>
              <a:t>langrenntreninger </a:t>
            </a:r>
            <a:r>
              <a:rPr lang="nb-NO" dirty="0" smtClean="0"/>
              <a:t>2017-2018 </a:t>
            </a:r>
            <a:endParaRPr lang="nb-NO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020654"/>
              </p:ext>
            </p:extLst>
          </p:nvPr>
        </p:nvGraphicFramePr>
        <p:xfrm>
          <a:off x="838200" y="1330443"/>
          <a:ext cx="10912522" cy="4923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Pil høyre 5"/>
          <p:cNvSpPr/>
          <p:nvPr/>
        </p:nvSpPr>
        <p:spPr>
          <a:xfrm rot="10800000">
            <a:off x="6728346" y="3549914"/>
            <a:ext cx="286601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Pil høyre 6"/>
          <p:cNvSpPr/>
          <p:nvPr/>
        </p:nvSpPr>
        <p:spPr>
          <a:xfrm>
            <a:off x="8311487" y="3549914"/>
            <a:ext cx="136477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824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25826" y="365125"/>
            <a:ext cx="10515600" cy="1325563"/>
          </a:xfrm>
        </p:spPr>
        <p:txBody>
          <a:bodyPr/>
          <a:lstStyle/>
          <a:p>
            <a:r>
              <a:rPr lang="nb-NO" dirty="0" smtClean="0"/>
              <a:t>Krav til hovedtrener junior-/senior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10903226" cy="4351338"/>
          </a:xfrm>
        </p:spPr>
        <p:txBody>
          <a:bodyPr>
            <a:normAutofit fontScale="77500" lnSpcReduction="20000"/>
          </a:bodyPr>
          <a:lstStyle/>
          <a:p>
            <a:r>
              <a:rPr lang="nb-NO" dirty="0" err="1"/>
              <a:t>Løperoppfølging</a:t>
            </a:r>
            <a:r>
              <a:rPr lang="nb-NO" dirty="0"/>
              <a:t>  – evaluering og planlegging april/mai – samtaler for hver 6 uke med fortløpende evaluering av utført trening og ny plan.</a:t>
            </a:r>
          </a:p>
          <a:p>
            <a:r>
              <a:rPr lang="nb-NO" dirty="0"/>
              <a:t>Testing og teknikkøkter.</a:t>
            </a:r>
          </a:p>
          <a:p>
            <a:r>
              <a:rPr lang="nb-NO" dirty="0"/>
              <a:t>Leder ei økt i uka + samlinger ute. (+ har løperne 3 økter i uka på WANG)</a:t>
            </a:r>
          </a:p>
          <a:p>
            <a:r>
              <a:rPr lang="nb-NO" dirty="0"/>
              <a:t>Ansvar for service/støttefunksjoner på NC/NM.</a:t>
            </a:r>
          </a:p>
          <a:p>
            <a:r>
              <a:rPr lang="nb-NO" dirty="0"/>
              <a:t>Ansvar for medisinsk støtteapparat.</a:t>
            </a:r>
          </a:p>
          <a:p>
            <a:r>
              <a:rPr lang="nb-NO" dirty="0"/>
              <a:t>Ansvar for å SAMLE trenerressursene innen junior i ETT fellesskap.</a:t>
            </a:r>
          </a:p>
          <a:p>
            <a:r>
              <a:rPr lang="nb-NO" dirty="0"/>
              <a:t>Tett dialog med Sportslig leder.</a:t>
            </a:r>
          </a:p>
          <a:p>
            <a:pPr marL="0" indent="0">
              <a:buNone/>
            </a:pPr>
            <a:r>
              <a:rPr lang="nb-NO" dirty="0"/>
              <a:t>KRAV FRA HOVEDTRENER</a:t>
            </a:r>
          </a:p>
          <a:p>
            <a:r>
              <a:rPr lang="nb-NO" dirty="0"/>
              <a:t>En trener som kan fungere som er «sparringspartner» for de eldste og lede en økt i uka. (Johan </a:t>
            </a:r>
            <a:r>
              <a:rPr lang="nb-NO" dirty="0" smtClean="0"/>
              <a:t>Edin)</a:t>
            </a:r>
            <a:endParaRPr lang="nb-NO" dirty="0"/>
          </a:p>
          <a:p>
            <a:r>
              <a:rPr lang="nb-NO" dirty="0"/>
              <a:t>Minst to trenere på fellesøkter - ha med flere som blir </a:t>
            </a:r>
            <a:r>
              <a:rPr lang="nb-NO" dirty="0" smtClean="0"/>
              <a:t>med som «</a:t>
            </a:r>
            <a:r>
              <a:rPr lang="nb-NO" dirty="0" err="1" smtClean="0"/>
              <a:t>økttrenere</a:t>
            </a:r>
            <a:r>
              <a:rPr lang="nb-NO" dirty="0" smtClean="0"/>
              <a:t>. </a:t>
            </a:r>
            <a:r>
              <a:rPr lang="nb-NO" dirty="0"/>
              <a:t>(eks. Per </a:t>
            </a:r>
            <a:r>
              <a:rPr lang="nb-NO" dirty="0" err="1"/>
              <a:t>Vollum</a:t>
            </a:r>
            <a:r>
              <a:rPr lang="nb-NO" dirty="0" smtClean="0"/>
              <a:t>, Thomas Strøm)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7952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Krav til løperne(/foreldre)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dirty="0"/>
              <a:t>Alle løpere møter på alle fellestreninger (fravær skal meldes tidligst mulig) med en positiv innstilling til å BIDRA til å gjøre økta best mulig for ALLE.</a:t>
            </a:r>
          </a:p>
          <a:p>
            <a:r>
              <a:rPr lang="nb-NO" dirty="0"/>
              <a:t>Foreldre forventes å bidra med sin kompetanse inn i fellesskapet – eks. smørere, sekundering.</a:t>
            </a:r>
          </a:p>
          <a:p>
            <a:r>
              <a:rPr lang="nb-NO" dirty="0"/>
              <a:t>Alle utøvere fører treningsdagbok og har et bevisst forhold til å bruke denne på en konstruktiv måte. Møter forberedt på trenersamtaler.</a:t>
            </a:r>
          </a:p>
          <a:p>
            <a:r>
              <a:rPr lang="nb-NO" dirty="0" err="1"/>
              <a:t>Oppsnakker</a:t>
            </a:r>
            <a:r>
              <a:rPr lang="nb-NO" dirty="0"/>
              <a:t> sine klubbkamerater og tar evt. kritikk med den det gjelder.</a:t>
            </a:r>
          </a:p>
          <a:p>
            <a:r>
              <a:rPr lang="nb-NO" dirty="0"/>
              <a:t>For å utvikle gode utøvere er det tre faktorer som gjelder; miljø, å trene </a:t>
            </a:r>
            <a:r>
              <a:rPr lang="nb-NO" dirty="0" smtClean="0"/>
              <a:t>best, </a:t>
            </a:r>
            <a:r>
              <a:rPr lang="nb-NO" dirty="0"/>
              <a:t>og ha høyest mulig kvalitet på alle økter.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7505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Miljø	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Alle skal glede seg til fellesøkter. Vi skal ha det moro på trening, på samlinger og på konkurranser. Det siste er undervurdert av mange – man presterer best hvis man har det bra der man er og er i godt humør.</a:t>
            </a:r>
          </a:p>
          <a:p>
            <a:r>
              <a:rPr lang="nb-NO" dirty="0"/>
              <a:t>Alle skal bidra til dette miljøet gjennom å være aktiv i diskusjoner, rose </a:t>
            </a:r>
            <a:r>
              <a:rPr lang="nb-NO" dirty="0" err="1"/>
              <a:t>medutøvere</a:t>
            </a:r>
            <a:r>
              <a:rPr lang="nb-NO" dirty="0"/>
              <a:t> for gode treningsprestasjoner og være støttende hvis noen sliter.</a:t>
            </a:r>
          </a:p>
          <a:p>
            <a:r>
              <a:rPr lang="nb-NO" dirty="0"/>
              <a:t>Alle skal gå renn i samme skidress – klubbdress er en selvfølge i alle andre klubber.</a:t>
            </a:r>
          </a:p>
          <a:p>
            <a:r>
              <a:rPr lang="nb-NO" dirty="0"/>
              <a:t>På trening skal man bidra til at øktene blir av høy kvalitet.</a:t>
            </a:r>
          </a:p>
        </p:txBody>
      </p:sp>
    </p:spTree>
    <p:extLst>
      <p:ext uri="{BB962C8B-B14F-4D97-AF65-F5344CB8AC3E}">
        <p14:creationId xmlns:p14="http://schemas.microsoft.com/office/powerpoint/2010/main" val="75812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Oppstart treninger 13 år +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00930"/>
          </a:xfrm>
        </p:spPr>
        <p:txBody>
          <a:bodyPr>
            <a:normAutofit fontScale="92500" lnSpcReduction="10000"/>
          </a:bodyPr>
          <a:lstStyle/>
          <a:p>
            <a:r>
              <a:rPr lang="nb-NO" dirty="0" smtClean="0"/>
              <a:t>Alle juniorer og 16 åringer er oppfordret til å stille på KM terrengløp i Moelv 1.mai. Her vil det bli en «kort </a:t>
            </a:r>
            <a:r>
              <a:rPr lang="nb-NO" dirty="0" err="1" smtClean="0"/>
              <a:t>brief</a:t>
            </a:r>
            <a:r>
              <a:rPr lang="nb-NO" dirty="0" smtClean="0"/>
              <a:t>» fra trenerne om opplegget fremover etter løpet. (Foreldrene oppfordres også til å ta del i denne «briefingen» og få info)</a:t>
            </a:r>
          </a:p>
          <a:p>
            <a:r>
              <a:rPr lang="nb-NO" dirty="0" smtClean="0"/>
              <a:t>Junior-/seniorgruppa starter opp med organiserte treninger fra torsdag 4.mai kl.18 (detaljert treningsplan kommer).</a:t>
            </a:r>
          </a:p>
          <a:p>
            <a:r>
              <a:rPr lang="nb-NO" dirty="0" smtClean="0"/>
              <a:t>15-16 åringene starter opp med organiserte treninger hver </a:t>
            </a:r>
            <a:r>
              <a:rPr lang="nb-NO" u="sng" dirty="0" smtClean="0"/>
              <a:t>onsdag</a:t>
            </a:r>
            <a:r>
              <a:rPr lang="nb-NO" dirty="0" smtClean="0"/>
              <a:t> fra 10 mai kl.18 (detaljert treningsplan kommer). Fra august blir det trening også for 13-14 år som da vil utgjøre treningsgruppa 13-16 år. Fra aug. blir det treninger på tirsdag og torsdager som «vanlig». (*16 åringene (02) vil få flere muligheter til å «hospitere» på junior/-senior gruppa i løpet av sesongen)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37324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Samlinger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Vi legger klubbens samlingstilbud rundt kretsen sitt samlingstilbud som er «1.pri». Vi oppfordrer løperne til å delta på kretsen sitt samlingsopplegg. </a:t>
            </a:r>
          </a:p>
          <a:p>
            <a:r>
              <a:rPr lang="nb-NO" dirty="0" smtClean="0"/>
              <a:t>I tillegg vil vi ha egne klubbsamlinger. </a:t>
            </a:r>
          </a:p>
          <a:p>
            <a:pPr marL="0" indent="0">
              <a:buNone/>
            </a:pPr>
            <a:r>
              <a:rPr lang="nb-NO" dirty="0"/>
              <a:t> </a:t>
            </a:r>
            <a:r>
              <a:rPr lang="nb-NO" dirty="0" smtClean="0"/>
              <a:t> -1. samling vil bli på sognefjellet 2. – 5. Juni for 15 år + (03 og eldre). Meld fra om interesse til Sondre Bonkerud på </a:t>
            </a:r>
            <a:r>
              <a:rPr lang="nb-NO" dirty="0" smtClean="0">
                <a:hlinkClick r:id="rId2"/>
              </a:rPr>
              <a:t>sbonkerud@gmail.com</a:t>
            </a:r>
            <a:endParaRPr lang="nb-NO" dirty="0" smtClean="0"/>
          </a:p>
          <a:p>
            <a:r>
              <a:rPr lang="nb-NO" dirty="0" smtClean="0"/>
              <a:t>Det vil også bli flere klubbsamlinger gjennom året. Det jobbes med å få spikret datoene for disse. 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28362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2497</TotalTime>
  <Words>697</Words>
  <Application>Microsoft Office PowerPoint</Application>
  <PresentationFormat>Widescreen</PresentationFormat>
  <Paragraphs>64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MJØSSKI 2017-18</vt:lpstr>
      <vt:lpstr>Ny organiseringsstruktur (langrenntreninger) til sesongen 2017-2018  </vt:lpstr>
      <vt:lpstr>Organisering langrenntreninger 2016 - 2017</vt:lpstr>
      <vt:lpstr>Ny organisering langrenntreninger 2017-2018 </vt:lpstr>
      <vt:lpstr>Krav til hovedtrener junior-/senior</vt:lpstr>
      <vt:lpstr>Krav til løperne(/foreldre)</vt:lpstr>
      <vt:lpstr>Miljø </vt:lpstr>
      <vt:lpstr>Oppstart treninger 13 år +</vt:lpstr>
      <vt:lpstr>Samlinger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MJØSSKI 2017-18</dc:title>
  <dc:creator>Tommy Olsen</dc:creator>
  <cp:lastModifiedBy>Sondre Bonkerud</cp:lastModifiedBy>
  <cp:revision>42</cp:revision>
  <dcterms:created xsi:type="dcterms:W3CDTF">2017-04-07T03:37:45Z</dcterms:created>
  <dcterms:modified xsi:type="dcterms:W3CDTF">2017-04-25T17:39:41Z</dcterms:modified>
</cp:coreProperties>
</file>